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8" r:id="rId3"/>
    <p:sldId id="266" r:id="rId4"/>
    <p:sldId id="262" r:id="rId5"/>
    <p:sldId id="265" r:id="rId6"/>
    <p:sldId id="264" r:id="rId7"/>
    <p:sldId id="263" r:id="rId8"/>
    <p:sldId id="259" r:id="rId9"/>
    <p:sldId id="268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90CBC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41" autoAdjust="0"/>
  </p:normalViewPr>
  <p:slideViewPr>
    <p:cSldViewPr>
      <p:cViewPr varScale="1">
        <p:scale>
          <a:sx n="91" d="100"/>
          <a:sy n="91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toro.azwestern.edu/" TargetMode="External"/><Relationship Id="rId2" Type="http://schemas.openxmlformats.org/officeDocument/2006/relationships/hyperlink" Target="http://nau.edu/" TargetMode="External"/><Relationship Id="rId1" Type="http://schemas.openxmlformats.org/officeDocument/2006/relationships/hyperlink" Target="http://yuma.nau.edu/" TargetMode="External"/><Relationship Id="rId5" Type="http://schemas.openxmlformats.org/officeDocument/2006/relationships/hyperlink" Target="mailto:Francisco.Valenzuela@nau.edu" TargetMode="External"/><Relationship Id="rId4" Type="http://schemas.openxmlformats.org/officeDocument/2006/relationships/hyperlink" Target="http://azwestern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CD6D4-C522-4A2A-9595-5CB078C67006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F5A43EF-5548-4F50-A2B5-07926F56D388}">
      <dgm:prSet/>
      <dgm:spPr/>
      <dgm:t>
        <a:bodyPr/>
        <a:lstStyle/>
        <a:p>
          <a:pPr rtl="0"/>
          <a:r>
            <a:rPr lang="es-MX" noProof="0" dirty="0" smtClean="0">
              <a:solidFill>
                <a:schemeClr val="tx1"/>
              </a:solidFill>
            </a:rPr>
            <a:t>Entretenimiento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Ecoturismo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Transporte</a:t>
          </a:r>
          <a:endParaRPr lang="es-MX" noProof="0" dirty="0">
            <a:solidFill>
              <a:schemeClr val="tx1"/>
            </a:solidFill>
          </a:endParaRPr>
        </a:p>
      </dgm:t>
    </dgm:pt>
    <dgm:pt modelId="{A0CFDAD0-E711-490E-9854-BEFB7B5A60AA}" type="parTrans" cxnId="{AC4910A3-F3D5-4E73-955D-3A1E7F9C3E1B}">
      <dgm:prSet/>
      <dgm:spPr/>
      <dgm:t>
        <a:bodyPr/>
        <a:lstStyle/>
        <a:p>
          <a:endParaRPr lang="es-MX"/>
        </a:p>
      </dgm:t>
    </dgm:pt>
    <dgm:pt modelId="{9E6CB31A-2509-4263-ABAD-743BA48E76C4}" type="sibTrans" cxnId="{AC4910A3-F3D5-4E73-955D-3A1E7F9C3E1B}">
      <dgm:prSet/>
      <dgm:spPr/>
      <dgm:t>
        <a:bodyPr/>
        <a:lstStyle/>
        <a:p>
          <a:endParaRPr lang="es-MX"/>
        </a:p>
      </dgm:t>
    </dgm:pt>
    <dgm:pt modelId="{BDC61EB9-E0AC-4306-B503-12C3CE382300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Negocios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Finanzas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Economía</a:t>
          </a:r>
          <a:endParaRPr lang="en-US" dirty="0">
            <a:solidFill>
              <a:schemeClr val="tx1"/>
            </a:solidFill>
          </a:endParaRPr>
        </a:p>
      </dgm:t>
    </dgm:pt>
    <dgm:pt modelId="{B008EFBD-8C54-42D3-ACC4-83B2721F5A5D}" type="parTrans" cxnId="{6B3F37CD-9B00-4C7A-94DA-BBC48EDFB3E5}">
      <dgm:prSet/>
      <dgm:spPr/>
      <dgm:t>
        <a:bodyPr/>
        <a:lstStyle/>
        <a:p>
          <a:endParaRPr lang="es-MX"/>
        </a:p>
      </dgm:t>
    </dgm:pt>
    <dgm:pt modelId="{57A82227-2C40-4712-859B-1D11D5149408}" type="sibTrans" cxnId="{6B3F37CD-9B00-4C7A-94DA-BBC48EDFB3E5}">
      <dgm:prSet/>
      <dgm:spPr/>
      <dgm:t>
        <a:bodyPr/>
        <a:lstStyle/>
        <a:p>
          <a:endParaRPr lang="es-MX"/>
        </a:p>
      </dgm:t>
    </dgm:pt>
    <dgm:pt modelId="{D11CA3C2-3E67-4991-BE5E-19A48434BB1C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Educación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Psicoingeniería</a:t>
          </a:r>
          <a:endParaRPr lang="en-US" dirty="0">
            <a:solidFill>
              <a:schemeClr val="tx1"/>
            </a:solidFill>
          </a:endParaRPr>
        </a:p>
      </dgm:t>
    </dgm:pt>
    <dgm:pt modelId="{938305C1-74F9-4755-ADA5-ED755EB5DE3C}" type="parTrans" cxnId="{10AA9135-1CBB-4E02-B23B-A7702B981282}">
      <dgm:prSet/>
      <dgm:spPr/>
      <dgm:t>
        <a:bodyPr/>
        <a:lstStyle/>
        <a:p>
          <a:endParaRPr lang="es-MX"/>
        </a:p>
      </dgm:t>
    </dgm:pt>
    <dgm:pt modelId="{96219160-D4DC-4225-9AE7-C59F2B00F86D}" type="sibTrans" cxnId="{10AA9135-1CBB-4E02-B23B-A7702B981282}">
      <dgm:prSet/>
      <dgm:spPr/>
      <dgm:t>
        <a:bodyPr/>
        <a:lstStyle/>
        <a:p>
          <a:endParaRPr lang="es-MX"/>
        </a:p>
      </dgm:t>
    </dgm:pt>
    <dgm:pt modelId="{BB35138C-BC4E-4E30-BA06-D6EEDB156043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Investigación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Fisicoquímica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Nuclear</a:t>
          </a:r>
          <a:endParaRPr lang="en-US" dirty="0">
            <a:solidFill>
              <a:schemeClr val="tx1"/>
            </a:solidFill>
          </a:endParaRPr>
        </a:p>
      </dgm:t>
    </dgm:pt>
    <dgm:pt modelId="{FB478ABB-E542-407C-A2C1-7ED667A3FF01}" type="parTrans" cxnId="{9604A4AC-5A71-4405-949B-C03DE34F7B0C}">
      <dgm:prSet/>
      <dgm:spPr/>
      <dgm:t>
        <a:bodyPr/>
        <a:lstStyle/>
        <a:p>
          <a:endParaRPr lang="es-MX"/>
        </a:p>
      </dgm:t>
    </dgm:pt>
    <dgm:pt modelId="{73797146-34A2-4518-8DBD-CFBF21EA7D08}" type="sibTrans" cxnId="{9604A4AC-5A71-4405-949B-C03DE34F7B0C}">
      <dgm:prSet/>
      <dgm:spPr/>
      <dgm:t>
        <a:bodyPr/>
        <a:lstStyle/>
        <a:p>
          <a:endParaRPr lang="es-MX"/>
        </a:p>
      </dgm:t>
    </dgm:pt>
    <dgm:pt modelId="{D7B61D63-3F9E-4B83-B9E8-544D7A9B1F22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Medicina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Biotecnología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Biónica</a:t>
          </a:r>
        </a:p>
      </dgm:t>
    </dgm:pt>
    <dgm:pt modelId="{AD2EEABE-D06E-493B-8304-4CE70440BB40}" type="parTrans" cxnId="{DD609EDB-FEE5-4D34-AFF7-A1527A37DD3E}">
      <dgm:prSet/>
      <dgm:spPr/>
      <dgm:t>
        <a:bodyPr/>
        <a:lstStyle/>
        <a:p>
          <a:endParaRPr lang="es-MX"/>
        </a:p>
      </dgm:t>
    </dgm:pt>
    <dgm:pt modelId="{24C6726D-47F7-44FF-9930-DD6DE155D5B1}" type="sibTrans" cxnId="{DD609EDB-FEE5-4D34-AFF7-A1527A37DD3E}">
      <dgm:prSet/>
      <dgm:spPr/>
      <dgm:t>
        <a:bodyPr/>
        <a:lstStyle/>
        <a:p>
          <a:endParaRPr lang="es-MX"/>
        </a:p>
      </dgm:t>
    </dgm:pt>
    <dgm:pt modelId="{06B42F1B-22C0-4293-BA86-D6D130313F59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Industria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Hotelería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Gastronomía</a:t>
          </a:r>
          <a:endParaRPr lang="es-MX" noProof="0" dirty="0">
            <a:solidFill>
              <a:schemeClr val="tx1"/>
            </a:solidFill>
          </a:endParaRPr>
        </a:p>
      </dgm:t>
    </dgm:pt>
    <dgm:pt modelId="{67E1E735-831B-4F35-A767-2708620919E9}" type="parTrans" cxnId="{7C8002BA-AD35-40E8-8874-7AAD27FA0B11}">
      <dgm:prSet/>
      <dgm:spPr/>
      <dgm:t>
        <a:bodyPr/>
        <a:lstStyle/>
        <a:p>
          <a:endParaRPr lang="es-MX"/>
        </a:p>
      </dgm:t>
    </dgm:pt>
    <dgm:pt modelId="{548399C6-5DD3-4BB1-A124-40AD3B9B14E1}" type="sibTrans" cxnId="{7C8002BA-AD35-40E8-8874-7AAD27FA0B11}">
      <dgm:prSet/>
      <dgm:spPr/>
      <dgm:t>
        <a:bodyPr/>
        <a:lstStyle/>
        <a:p>
          <a:endParaRPr lang="es-MX"/>
        </a:p>
      </dgm:t>
    </dgm:pt>
    <dgm:pt modelId="{F29D28BE-55F4-4821-BD53-D6EBD8E0AD32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Militar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Naval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Civil</a:t>
          </a:r>
        </a:p>
      </dgm:t>
    </dgm:pt>
    <dgm:pt modelId="{7667A58A-26FC-4407-8029-BAE517EAA4C0}" type="parTrans" cxnId="{33901EC8-F790-40AF-BB19-56C945EA1D1C}">
      <dgm:prSet/>
      <dgm:spPr/>
      <dgm:t>
        <a:bodyPr/>
        <a:lstStyle/>
        <a:p>
          <a:endParaRPr lang="es-MX"/>
        </a:p>
      </dgm:t>
    </dgm:pt>
    <dgm:pt modelId="{02DECEDE-E491-4403-BFA7-467982EA21F7}" type="sibTrans" cxnId="{33901EC8-F790-40AF-BB19-56C945EA1D1C}">
      <dgm:prSet/>
      <dgm:spPr/>
      <dgm:t>
        <a:bodyPr/>
        <a:lstStyle/>
        <a:p>
          <a:endParaRPr lang="es-MX"/>
        </a:p>
      </dgm:t>
    </dgm:pt>
    <dgm:pt modelId="{5988365E-6D72-46FF-8291-8EB9C61FFD54}">
      <dgm:prSet/>
      <dgm:spPr/>
      <dgm:t>
        <a:bodyPr/>
        <a:lstStyle/>
        <a:p>
          <a:pPr rtl="0"/>
          <a:r>
            <a:rPr lang="es-MX" noProof="0" dirty="0" smtClean="0">
              <a:solidFill>
                <a:schemeClr val="tx1"/>
              </a:solidFill>
            </a:rPr>
            <a:t>Acuicultura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Geología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Botánica</a:t>
          </a:r>
          <a:endParaRPr lang="es-MX" noProof="0" dirty="0">
            <a:solidFill>
              <a:schemeClr val="tx1"/>
            </a:solidFill>
          </a:endParaRPr>
        </a:p>
      </dgm:t>
    </dgm:pt>
    <dgm:pt modelId="{1EA76CA1-1CC5-4F71-9A6F-B72865C033A0}" type="parTrans" cxnId="{DD09AA46-01B1-45E8-AF97-946EF6F477E2}">
      <dgm:prSet/>
      <dgm:spPr/>
      <dgm:t>
        <a:bodyPr/>
        <a:lstStyle/>
        <a:p>
          <a:endParaRPr lang="es-MX"/>
        </a:p>
      </dgm:t>
    </dgm:pt>
    <dgm:pt modelId="{FD607436-1107-45D2-AA00-62EEE21EF001}" type="sibTrans" cxnId="{DD09AA46-01B1-45E8-AF97-946EF6F477E2}">
      <dgm:prSet/>
      <dgm:spPr/>
      <dgm:t>
        <a:bodyPr/>
        <a:lstStyle/>
        <a:p>
          <a:endParaRPr lang="es-MX"/>
        </a:p>
      </dgm:t>
    </dgm:pt>
    <dgm:pt modelId="{9A44F85C-6270-417C-9401-825054219C24}">
      <dgm:prSet/>
      <dgm:spPr/>
      <dgm:t>
        <a:bodyPr/>
        <a:lstStyle/>
        <a:p>
          <a:pPr rtl="0"/>
          <a:r>
            <a:rPr lang="es-MX" noProof="0" dirty="0" smtClean="0">
              <a:solidFill>
                <a:schemeClr val="tx1"/>
              </a:solidFill>
            </a:rPr>
            <a:t>Materiales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Estructuras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Metalurgia</a:t>
          </a:r>
          <a:endParaRPr lang="es-MX" noProof="0" dirty="0">
            <a:solidFill>
              <a:schemeClr val="tx1"/>
            </a:solidFill>
          </a:endParaRPr>
        </a:p>
      </dgm:t>
    </dgm:pt>
    <dgm:pt modelId="{BBC6DF61-8F6F-4BD9-9A08-655014835969}" type="parTrans" cxnId="{D86B04C1-E350-453D-95D5-3CA00F73765B}">
      <dgm:prSet/>
      <dgm:spPr/>
      <dgm:t>
        <a:bodyPr/>
        <a:lstStyle/>
        <a:p>
          <a:endParaRPr lang="es-MX"/>
        </a:p>
      </dgm:t>
    </dgm:pt>
    <dgm:pt modelId="{73150B64-B0BF-489A-AF56-805D8AB50888}" type="sibTrans" cxnId="{D86B04C1-E350-453D-95D5-3CA00F73765B}">
      <dgm:prSet/>
      <dgm:spPr/>
      <dgm:t>
        <a:bodyPr/>
        <a:lstStyle/>
        <a:p>
          <a:endParaRPr lang="es-MX"/>
        </a:p>
      </dgm:t>
    </dgm:pt>
    <dgm:pt modelId="{71511E52-7808-4CB6-BAA3-C0F476B43526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Geografía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Meteorología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Oceanografía</a:t>
          </a:r>
          <a:endParaRPr lang="en-US" dirty="0">
            <a:solidFill>
              <a:schemeClr val="tx1"/>
            </a:solidFill>
          </a:endParaRPr>
        </a:p>
      </dgm:t>
    </dgm:pt>
    <dgm:pt modelId="{7CD45F5C-4D30-4901-BB27-47AF8EFD13E5}" type="parTrans" cxnId="{E7790A8B-9588-49EF-A96C-EF1CC0A5C013}">
      <dgm:prSet/>
      <dgm:spPr/>
      <dgm:t>
        <a:bodyPr/>
        <a:lstStyle/>
        <a:p>
          <a:endParaRPr lang="es-MX"/>
        </a:p>
      </dgm:t>
    </dgm:pt>
    <dgm:pt modelId="{31E868C4-BBFB-43C3-9F96-E9980934712F}" type="sibTrans" cxnId="{E7790A8B-9588-49EF-A96C-EF1CC0A5C013}">
      <dgm:prSet/>
      <dgm:spPr/>
      <dgm:t>
        <a:bodyPr/>
        <a:lstStyle/>
        <a:p>
          <a:endParaRPr lang="es-MX"/>
        </a:p>
      </dgm:t>
    </dgm:pt>
    <dgm:pt modelId="{54895AD5-B7A1-4660-91A3-0AA8B27E28C8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Arquitectura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Diseño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Modelaje</a:t>
          </a:r>
          <a:endParaRPr lang="es-MX" dirty="0">
            <a:solidFill>
              <a:schemeClr val="tx1"/>
            </a:solidFill>
          </a:endParaRPr>
        </a:p>
      </dgm:t>
    </dgm:pt>
    <dgm:pt modelId="{0A60A73D-E578-46DA-B103-CCFACFD621C0}" type="parTrans" cxnId="{25B6B629-F3F5-4505-BC0D-0F50A4C28F6F}">
      <dgm:prSet/>
      <dgm:spPr/>
      <dgm:t>
        <a:bodyPr/>
        <a:lstStyle/>
        <a:p>
          <a:endParaRPr lang="es-MX"/>
        </a:p>
      </dgm:t>
    </dgm:pt>
    <dgm:pt modelId="{A943C4FB-5385-41B5-AD01-A882CD451443}" type="sibTrans" cxnId="{25B6B629-F3F5-4505-BC0D-0F50A4C28F6F}">
      <dgm:prSet/>
      <dgm:spPr/>
      <dgm:t>
        <a:bodyPr/>
        <a:lstStyle/>
        <a:p>
          <a:endParaRPr lang="es-MX"/>
        </a:p>
      </dgm:t>
    </dgm:pt>
    <dgm:pt modelId="{65805E0F-84BA-45BA-9F75-22F120B8B52D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Agronomía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Ganadería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Pesca</a:t>
          </a:r>
          <a:endParaRPr lang="es-MX" dirty="0">
            <a:solidFill>
              <a:schemeClr val="tx1"/>
            </a:solidFill>
          </a:endParaRPr>
        </a:p>
      </dgm:t>
    </dgm:pt>
    <dgm:pt modelId="{5C49773F-12D3-4249-B3F5-5A1307D0322D}" type="parTrans" cxnId="{609B8286-B259-4370-A109-F9795C225452}">
      <dgm:prSet/>
      <dgm:spPr/>
      <dgm:t>
        <a:bodyPr/>
        <a:lstStyle/>
        <a:p>
          <a:endParaRPr lang="es-MX"/>
        </a:p>
      </dgm:t>
    </dgm:pt>
    <dgm:pt modelId="{6FDBC920-904A-4B5C-8027-6C58D1C22B80}" type="sibTrans" cxnId="{609B8286-B259-4370-A109-F9795C225452}">
      <dgm:prSet/>
      <dgm:spPr/>
      <dgm:t>
        <a:bodyPr/>
        <a:lstStyle/>
        <a:p>
          <a:endParaRPr lang="es-MX"/>
        </a:p>
      </dgm:t>
    </dgm:pt>
    <dgm:pt modelId="{27D58998-ACDE-4F15-8105-7961AC37C9A0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Comunicaciones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Periodismo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Computación</a:t>
          </a:r>
          <a:endParaRPr lang="es-MX" dirty="0">
            <a:solidFill>
              <a:schemeClr val="tx1"/>
            </a:solidFill>
          </a:endParaRPr>
        </a:p>
      </dgm:t>
    </dgm:pt>
    <dgm:pt modelId="{C8BAEC73-C0ED-40D2-BA51-C0CDF35FEA0C}" type="parTrans" cxnId="{FFDA24FE-A385-4366-9AE2-7E24F38C6F6D}">
      <dgm:prSet/>
      <dgm:spPr/>
      <dgm:t>
        <a:bodyPr/>
        <a:lstStyle/>
        <a:p>
          <a:endParaRPr lang="es-MX"/>
        </a:p>
      </dgm:t>
    </dgm:pt>
    <dgm:pt modelId="{92FEA62D-8931-4A24-BF82-0848F0385FAE}" type="sibTrans" cxnId="{FFDA24FE-A385-4366-9AE2-7E24F38C6F6D}">
      <dgm:prSet/>
      <dgm:spPr/>
      <dgm:t>
        <a:bodyPr/>
        <a:lstStyle/>
        <a:p>
          <a:endParaRPr lang="es-MX"/>
        </a:p>
      </dgm:t>
    </dgm:pt>
    <dgm:pt modelId="{ED5EBD1C-8B1A-4154-8EC8-0713E7C24455}">
      <dgm:prSet/>
      <dgm:spPr/>
      <dgm:t>
        <a:bodyPr/>
        <a:lstStyle/>
        <a:p>
          <a:pPr rtl="0"/>
          <a:r>
            <a:rPr lang="es-MX" noProof="0" dirty="0" smtClean="0">
              <a:solidFill>
                <a:schemeClr val="tx1"/>
              </a:solidFill>
            </a:rPr>
            <a:t>Aeronáutica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Aeroespacial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Astronáutica </a:t>
          </a:r>
          <a:endParaRPr lang="es-MX" noProof="0" dirty="0">
            <a:solidFill>
              <a:schemeClr val="tx1"/>
            </a:solidFill>
          </a:endParaRPr>
        </a:p>
      </dgm:t>
    </dgm:pt>
    <dgm:pt modelId="{6E251C29-C244-4979-828E-B2565A72D257}" type="parTrans" cxnId="{5BE0C889-456B-4EB6-AC3E-5AB5E7123544}">
      <dgm:prSet/>
      <dgm:spPr/>
      <dgm:t>
        <a:bodyPr/>
        <a:lstStyle/>
        <a:p>
          <a:endParaRPr lang="es-MX"/>
        </a:p>
      </dgm:t>
    </dgm:pt>
    <dgm:pt modelId="{FB9BDDCC-139F-43DA-B4BC-B6E903D3926F}" type="sibTrans" cxnId="{5BE0C889-456B-4EB6-AC3E-5AB5E7123544}">
      <dgm:prSet/>
      <dgm:spPr/>
      <dgm:t>
        <a:bodyPr/>
        <a:lstStyle/>
        <a:p>
          <a:endParaRPr lang="es-MX"/>
        </a:p>
      </dgm:t>
    </dgm:pt>
    <dgm:pt modelId="{6F8987D5-2D52-4FD8-85DD-723115D15E98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Medio Ambiente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Bosques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Minas</a:t>
          </a:r>
          <a:endParaRPr lang="es-MX" dirty="0">
            <a:solidFill>
              <a:schemeClr val="tx1"/>
            </a:solidFill>
          </a:endParaRPr>
        </a:p>
      </dgm:t>
    </dgm:pt>
    <dgm:pt modelId="{DBFF2E9C-7EDD-45DC-A5A8-7ED266593C5A}" type="parTrans" cxnId="{51BFBAC8-1790-4CE6-8F38-28DDB8B3468D}">
      <dgm:prSet/>
      <dgm:spPr/>
      <dgm:t>
        <a:bodyPr/>
        <a:lstStyle/>
        <a:p>
          <a:endParaRPr lang="es-MX"/>
        </a:p>
      </dgm:t>
    </dgm:pt>
    <dgm:pt modelId="{E75A23AF-0360-43A9-B4CC-D142D65B5323}" type="sibTrans" cxnId="{51BFBAC8-1790-4CE6-8F38-28DDB8B3468D}">
      <dgm:prSet/>
      <dgm:spPr/>
      <dgm:t>
        <a:bodyPr/>
        <a:lstStyle/>
        <a:p>
          <a:endParaRPr lang="es-MX"/>
        </a:p>
      </dgm:t>
    </dgm:pt>
    <dgm:pt modelId="{C3355A11-AA8D-4757-B0D9-BCCA1CB4999F}">
      <dgm:prSet/>
      <dgm:spPr/>
      <dgm:t>
        <a:bodyPr/>
        <a:lstStyle/>
        <a:p>
          <a:pPr rtl="0"/>
          <a:r>
            <a:rPr lang="es-MX" noProof="0" dirty="0" smtClean="0">
              <a:solidFill>
                <a:schemeClr val="tx1"/>
              </a:solidFill>
            </a:rPr>
            <a:t>Electricidad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Mecánica</a:t>
          </a:r>
        </a:p>
        <a:p>
          <a:pPr rtl="0"/>
          <a:r>
            <a:rPr lang="es-MX" noProof="0" dirty="0" smtClean="0">
              <a:solidFill>
                <a:schemeClr val="tx1"/>
              </a:solidFill>
            </a:rPr>
            <a:t>Hidráulico</a:t>
          </a:r>
          <a:endParaRPr lang="es-MX" noProof="0" dirty="0">
            <a:solidFill>
              <a:schemeClr val="tx1"/>
            </a:solidFill>
          </a:endParaRPr>
        </a:p>
      </dgm:t>
    </dgm:pt>
    <dgm:pt modelId="{D43BD950-C2F1-4B00-9942-7043C265D724}" type="parTrans" cxnId="{FB0B5038-10DA-4120-9BA6-6843DCD1615F}">
      <dgm:prSet/>
      <dgm:spPr/>
      <dgm:t>
        <a:bodyPr/>
        <a:lstStyle/>
        <a:p>
          <a:endParaRPr lang="es-MX"/>
        </a:p>
      </dgm:t>
    </dgm:pt>
    <dgm:pt modelId="{9B80F69D-D7F7-4AC2-90B7-B782C231788E}" type="sibTrans" cxnId="{FB0B5038-10DA-4120-9BA6-6843DCD1615F}">
      <dgm:prSet/>
      <dgm:spPr/>
      <dgm:t>
        <a:bodyPr/>
        <a:lstStyle/>
        <a:p>
          <a:endParaRPr lang="es-MX"/>
        </a:p>
      </dgm:t>
    </dgm:pt>
    <dgm:pt modelId="{C437C679-C866-439A-8C44-ACF78B55088A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Topografía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Geodesia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Cartografía</a:t>
          </a:r>
          <a:endParaRPr lang="es-MX" dirty="0">
            <a:solidFill>
              <a:schemeClr val="tx1"/>
            </a:solidFill>
          </a:endParaRPr>
        </a:p>
      </dgm:t>
    </dgm:pt>
    <dgm:pt modelId="{ED79887E-8025-427D-B2F1-08E0E7FE6245}" type="parTrans" cxnId="{B3330C13-E366-48BA-A9B3-F8207428BB79}">
      <dgm:prSet/>
      <dgm:spPr/>
      <dgm:t>
        <a:bodyPr/>
        <a:lstStyle/>
        <a:p>
          <a:endParaRPr lang="es-MX"/>
        </a:p>
      </dgm:t>
    </dgm:pt>
    <dgm:pt modelId="{765B39DF-D028-456B-8B03-984DC96299E5}" type="sibTrans" cxnId="{B3330C13-E366-48BA-A9B3-F8207428BB79}">
      <dgm:prSet/>
      <dgm:spPr/>
      <dgm:t>
        <a:bodyPr/>
        <a:lstStyle/>
        <a:p>
          <a:endParaRPr lang="es-MX"/>
        </a:p>
      </dgm:t>
    </dgm:pt>
    <dgm:pt modelId="{EC9FF29B-738C-4821-A07B-2F1F154F1076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Hidrodinámica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Termodinámica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Nano ingeniería</a:t>
          </a:r>
          <a:endParaRPr lang="es-MX" dirty="0">
            <a:solidFill>
              <a:schemeClr val="tx1"/>
            </a:solidFill>
          </a:endParaRPr>
        </a:p>
      </dgm:t>
    </dgm:pt>
    <dgm:pt modelId="{72A57701-F05E-473D-B483-3008FC31E26B}" type="parTrans" cxnId="{FB9721F3-035F-4A57-928E-153419A0CF51}">
      <dgm:prSet/>
      <dgm:spPr/>
      <dgm:t>
        <a:bodyPr/>
        <a:lstStyle/>
        <a:p>
          <a:endParaRPr lang="es-MX"/>
        </a:p>
      </dgm:t>
    </dgm:pt>
    <dgm:pt modelId="{38C2F1C5-D11E-4BD1-837C-52B359B93B22}" type="sibTrans" cxnId="{FB9721F3-035F-4A57-928E-153419A0CF51}">
      <dgm:prSet/>
      <dgm:spPr/>
      <dgm:t>
        <a:bodyPr/>
        <a:lstStyle/>
        <a:p>
          <a:endParaRPr lang="es-MX"/>
        </a:p>
      </dgm:t>
    </dgm:pt>
    <dgm:pt modelId="{E1079AD7-7C48-4073-8775-256DCEFF769D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Genética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Farmacéutica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Trasplantes</a:t>
          </a:r>
          <a:endParaRPr lang="es-MX" dirty="0">
            <a:solidFill>
              <a:schemeClr val="tx1"/>
            </a:solidFill>
          </a:endParaRPr>
        </a:p>
      </dgm:t>
    </dgm:pt>
    <dgm:pt modelId="{EE646C7D-FA7E-42D9-B097-63C7DF43079C}" type="parTrans" cxnId="{C85158F9-1FB8-4E37-AAF8-B234F989A583}">
      <dgm:prSet/>
      <dgm:spPr/>
      <dgm:t>
        <a:bodyPr/>
        <a:lstStyle/>
        <a:p>
          <a:endParaRPr lang="es-MX"/>
        </a:p>
      </dgm:t>
    </dgm:pt>
    <dgm:pt modelId="{DE27CD80-EFEB-44BB-87D9-945F8D31D0B5}" type="sibTrans" cxnId="{C85158F9-1FB8-4E37-AAF8-B234F989A583}">
      <dgm:prSet/>
      <dgm:spPr/>
      <dgm:t>
        <a:bodyPr/>
        <a:lstStyle/>
        <a:p>
          <a:endParaRPr lang="es-MX"/>
        </a:p>
      </dgm:t>
    </dgm:pt>
    <dgm:pt modelId="{B8D049E2-D383-4F07-890E-2A1D2ED4144D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Seguridad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Logística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Riesgos</a:t>
          </a:r>
          <a:endParaRPr lang="es-MX" dirty="0">
            <a:solidFill>
              <a:schemeClr val="tx1"/>
            </a:solidFill>
          </a:endParaRPr>
        </a:p>
      </dgm:t>
    </dgm:pt>
    <dgm:pt modelId="{E8919E77-FB1E-468C-9B91-024E5CABF3EB}" type="parTrans" cxnId="{705A96E3-41B1-4934-94E0-946C5649CD66}">
      <dgm:prSet/>
      <dgm:spPr/>
      <dgm:t>
        <a:bodyPr/>
        <a:lstStyle/>
        <a:p>
          <a:endParaRPr lang="es-MX"/>
        </a:p>
      </dgm:t>
    </dgm:pt>
    <dgm:pt modelId="{2AA775DA-A375-40AE-885F-EA8D9BBC874A}" type="sibTrans" cxnId="{705A96E3-41B1-4934-94E0-946C5649CD66}">
      <dgm:prSet/>
      <dgm:spPr/>
      <dgm:t>
        <a:bodyPr/>
        <a:lstStyle/>
        <a:p>
          <a:endParaRPr lang="es-MX"/>
        </a:p>
      </dgm:t>
    </dgm:pt>
    <dgm:pt modelId="{FCE7E890-85C7-479B-9415-D06DCCC885E2}" type="pres">
      <dgm:prSet presAssocID="{857CD6D4-C522-4A2A-9595-5CB078C670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42BCE63-F82B-4F00-9289-F5795D38E8E9}" type="pres">
      <dgm:prSet presAssocID="{3F5A43EF-5548-4F50-A2B5-07926F56D388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A38871-466F-4F8A-85D1-BB34DF798ABD}" type="pres">
      <dgm:prSet presAssocID="{9E6CB31A-2509-4263-ABAD-743BA48E76C4}" presName="sibTrans" presStyleCnt="0"/>
      <dgm:spPr/>
    </dgm:pt>
    <dgm:pt modelId="{727F06DD-D71E-4E64-B03A-6A4F646B8A5E}" type="pres">
      <dgm:prSet presAssocID="{BDC61EB9-E0AC-4306-B503-12C3CE382300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187196-DCCE-4639-A5A2-3EC7240ED0EA}" type="pres">
      <dgm:prSet presAssocID="{57A82227-2C40-4712-859B-1D11D5149408}" presName="sibTrans" presStyleCnt="0"/>
      <dgm:spPr/>
    </dgm:pt>
    <dgm:pt modelId="{5FF93FE1-45E8-47F6-9E3A-751500B81190}" type="pres">
      <dgm:prSet presAssocID="{D11CA3C2-3E67-4991-BE5E-19A48434BB1C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816ADF-C781-4FF8-83C5-66C04E95E6D9}" type="pres">
      <dgm:prSet presAssocID="{96219160-D4DC-4225-9AE7-C59F2B00F86D}" presName="sibTrans" presStyleCnt="0"/>
      <dgm:spPr/>
    </dgm:pt>
    <dgm:pt modelId="{F5BE2DAA-5622-4F85-BF61-82F7E6F457EA}" type="pres">
      <dgm:prSet presAssocID="{BB35138C-BC4E-4E30-BA06-D6EEDB156043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E2A26D-86E9-4DC4-A1AB-C5F2617D9200}" type="pres">
      <dgm:prSet presAssocID="{73797146-34A2-4518-8DBD-CFBF21EA7D08}" presName="sibTrans" presStyleCnt="0"/>
      <dgm:spPr/>
    </dgm:pt>
    <dgm:pt modelId="{E0BBA076-35DB-4535-9757-A3D3E692F75E}" type="pres">
      <dgm:prSet presAssocID="{D7B61D63-3F9E-4B83-B9E8-544D7A9B1F22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67CE3F-ACD0-4D7F-8AFE-18BE2379AD99}" type="pres">
      <dgm:prSet presAssocID="{24C6726D-47F7-44FF-9930-DD6DE155D5B1}" presName="sibTrans" presStyleCnt="0"/>
      <dgm:spPr/>
    </dgm:pt>
    <dgm:pt modelId="{FB947C2D-3757-4D82-866D-493CED1C3566}" type="pres">
      <dgm:prSet presAssocID="{06B42F1B-22C0-4293-BA86-D6D130313F59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9C0AAA-B3A7-4D54-A069-D3ED2A7FECD4}" type="pres">
      <dgm:prSet presAssocID="{548399C6-5DD3-4BB1-A124-40AD3B9B14E1}" presName="sibTrans" presStyleCnt="0"/>
      <dgm:spPr/>
    </dgm:pt>
    <dgm:pt modelId="{1A5C54A8-7C27-4496-A0F9-D8BFEBE7D5DD}" type="pres">
      <dgm:prSet presAssocID="{F29D28BE-55F4-4821-BD53-D6EBD8E0AD32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80429F-E8AE-4560-A188-8BB79B035543}" type="pres">
      <dgm:prSet presAssocID="{02DECEDE-E491-4403-BFA7-467982EA21F7}" presName="sibTrans" presStyleCnt="0"/>
      <dgm:spPr/>
    </dgm:pt>
    <dgm:pt modelId="{E8A81389-7FB9-4E90-A6A8-11B3C8CFD021}" type="pres">
      <dgm:prSet presAssocID="{5988365E-6D72-46FF-8291-8EB9C61FFD54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4657CD-C4C3-4052-A77B-A84FC0E28071}" type="pres">
      <dgm:prSet presAssocID="{FD607436-1107-45D2-AA00-62EEE21EF001}" presName="sibTrans" presStyleCnt="0"/>
      <dgm:spPr/>
    </dgm:pt>
    <dgm:pt modelId="{1545763C-A620-42E5-A5D3-5F0B7009B33F}" type="pres">
      <dgm:prSet presAssocID="{9A44F85C-6270-417C-9401-825054219C24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5CDD2B-058C-4D17-884B-9F04E4F8735E}" type="pres">
      <dgm:prSet presAssocID="{73150B64-B0BF-489A-AF56-805D8AB50888}" presName="sibTrans" presStyleCnt="0"/>
      <dgm:spPr/>
    </dgm:pt>
    <dgm:pt modelId="{BBDA6195-8661-42D4-9662-9D59B842D12B}" type="pres">
      <dgm:prSet presAssocID="{71511E52-7808-4CB6-BAA3-C0F476B43526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3C4423-A98B-4BF7-99B5-7371C5C45784}" type="pres">
      <dgm:prSet presAssocID="{31E868C4-BBFB-43C3-9F96-E9980934712F}" presName="sibTrans" presStyleCnt="0"/>
      <dgm:spPr/>
    </dgm:pt>
    <dgm:pt modelId="{B750A26C-7EF2-48AD-B0F8-16873511992E}" type="pres">
      <dgm:prSet presAssocID="{54895AD5-B7A1-4660-91A3-0AA8B27E28C8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DAE934-38F7-462A-B243-2D5887CBFF1C}" type="pres">
      <dgm:prSet presAssocID="{A943C4FB-5385-41B5-AD01-A882CD451443}" presName="sibTrans" presStyleCnt="0"/>
      <dgm:spPr/>
    </dgm:pt>
    <dgm:pt modelId="{19B40727-969B-42F8-8E9E-356CBA3EC529}" type="pres">
      <dgm:prSet presAssocID="{B8D049E2-D383-4F07-890E-2A1D2ED4144D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43A468-5999-4095-B7A1-E3BEB264CB16}" type="pres">
      <dgm:prSet presAssocID="{2AA775DA-A375-40AE-885F-EA8D9BBC874A}" presName="sibTrans" presStyleCnt="0"/>
      <dgm:spPr/>
    </dgm:pt>
    <dgm:pt modelId="{27D658C0-5BB7-4AFF-9F8D-F5012251BCCD}" type="pres">
      <dgm:prSet presAssocID="{65805E0F-84BA-45BA-9F75-22F120B8B52D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18457B-B948-48A3-9BA1-6434A663001C}" type="pres">
      <dgm:prSet presAssocID="{6FDBC920-904A-4B5C-8027-6C58D1C22B80}" presName="sibTrans" presStyleCnt="0"/>
      <dgm:spPr/>
    </dgm:pt>
    <dgm:pt modelId="{5BF45765-40AE-4B35-80BC-2AD4957A3F36}" type="pres">
      <dgm:prSet presAssocID="{27D58998-ACDE-4F15-8105-7961AC37C9A0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B59D6E-FEEF-4F00-B3CC-9B55B6433B3C}" type="pres">
      <dgm:prSet presAssocID="{92FEA62D-8931-4A24-BF82-0848F0385FAE}" presName="sibTrans" presStyleCnt="0"/>
      <dgm:spPr/>
    </dgm:pt>
    <dgm:pt modelId="{865B7C03-C01D-48D0-BD24-A5E1EC0873DA}" type="pres">
      <dgm:prSet presAssocID="{ED5EBD1C-8B1A-4154-8EC8-0713E7C24455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98C904-3D13-4C89-BF8F-46C1CCE67588}" type="pres">
      <dgm:prSet presAssocID="{FB9BDDCC-139F-43DA-B4BC-B6E903D3926F}" presName="sibTrans" presStyleCnt="0"/>
      <dgm:spPr/>
    </dgm:pt>
    <dgm:pt modelId="{532ED670-316B-420E-BD45-1E900CD9BB4E}" type="pres">
      <dgm:prSet presAssocID="{6F8987D5-2D52-4FD8-85DD-723115D15E98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B91047-EA61-4ECA-85C0-D2C806FD5E3A}" type="pres">
      <dgm:prSet presAssocID="{E75A23AF-0360-43A9-B4CC-D142D65B5323}" presName="sibTrans" presStyleCnt="0"/>
      <dgm:spPr/>
    </dgm:pt>
    <dgm:pt modelId="{BC93F82E-D2D7-49C2-9EA9-55221F72CF90}" type="pres">
      <dgm:prSet presAssocID="{C437C679-C866-439A-8C44-ACF78B55088A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FE6D35-51FD-46BF-B7C0-6ACE747B5951}" type="pres">
      <dgm:prSet presAssocID="{765B39DF-D028-456B-8B03-984DC96299E5}" presName="sibTrans" presStyleCnt="0"/>
      <dgm:spPr/>
    </dgm:pt>
    <dgm:pt modelId="{A60006D8-9953-4EAC-B7B7-FA06AD3462AE}" type="pres">
      <dgm:prSet presAssocID="{E1079AD7-7C48-4073-8775-256DCEFF769D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F5AD54-B64F-425D-B994-B34A96A40522}" type="pres">
      <dgm:prSet presAssocID="{DE27CD80-EFEB-44BB-87D9-945F8D31D0B5}" presName="sibTrans" presStyleCnt="0"/>
      <dgm:spPr/>
    </dgm:pt>
    <dgm:pt modelId="{EEC77716-2B38-45F7-8DCD-E9E581F02F5D}" type="pres">
      <dgm:prSet presAssocID="{EC9FF29B-738C-4821-A07B-2F1F154F1076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E22BAA-E48C-47D1-9B60-BEF782BB5749}" type="pres">
      <dgm:prSet presAssocID="{38C2F1C5-D11E-4BD1-837C-52B359B93B22}" presName="sibTrans" presStyleCnt="0"/>
      <dgm:spPr/>
    </dgm:pt>
    <dgm:pt modelId="{2229FE4C-C4E7-4270-B6EA-BEBE7CC61F5B}" type="pres">
      <dgm:prSet presAssocID="{C3355A11-AA8D-4757-B0D9-BCCA1CB4999F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C4910A3-F3D5-4E73-955D-3A1E7F9C3E1B}" srcId="{857CD6D4-C522-4A2A-9595-5CB078C67006}" destId="{3F5A43EF-5548-4F50-A2B5-07926F56D388}" srcOrd="0" destOrd="0" parTransId="{A0CFDAD0-E711-490E-9854-BEFB7B5A60AA}" sibTransId="{9E6CB31A-2509-4263-ABAD-743BA48E76C4}"/>
    <dgm:cxn modelId="{FB0B5038-10DA-4120-9BA6-6843DCD1615F}" srcId="{857CD6D4-C522-4A2A-9595-5CB078C67006}" destId="{C3355A11-AA8D-4757-B0D9-BCCA1CB4999F}" srcOrd="19" destOrd="0" parTransId="{D43BD950-C2F1-4B00-9942-7043C265D724}" sibTransId="{9B80F69D-D7F7-4AC2-90B7-B782C231788E}"/>
    <dgm:cxn modelId="{FEEF53E3-8AB8-4CDE-B958-EE533701E68E}" type="presOf" srcId="{BDC61EB9-E0AC-4306-B503-12C3CE382300}" destId="{727F06DD-D71E-4E64-B03A-6A4F646B8A5E}" srcOrd="0" destOrd="0" presId="urn:microsoft.com/office/officeart/2005/8/layout/default"/>
    <dgm:cxn modelId="{D4D53B3B-59B9-4615-96DB-5B78E24E9437}" type="presOf" srcId="{9A44F85C-6270-417C-9401-825054219C24}" destId="{1545763C-A620-42E5-A5D3-5F0B7009B33F}" srcOrd="0" destOrd="0" presId="urn:microsoft.com/office/officeart/2005/8/layout/default"/>
    <dgm:cxn modelId="{B3330C13-E366-48BA-A9B3-F8207428BB79}" srcId="{857CD6D4-C522-4A2A-9595-5CB078C67006}" destId="{C437C679-C866-439A-8C44-ACF78B55088A}" srcOrd="16" destOrd="0" parTransId="{ED79887E-8025-427D-B2F1-08E0E7FE6245}" sibTransId="{765B39DF-D028-456B-8B03-984DC96299E5}"/>
    <dgm:cxn modelId="{FFDA24FE-A385-4366-9AE2-7E24F38C6F6D}" srcId="{857CD6D4-C522-4A2A-9595-5CB078C67006}" destId="{27D58998-ACDE-4F15-8105-7961AC37C9A0}" srcOrd="13" destOrd="0" parTransId="{C8BAEC73-C0ED-40D2-BA51-C0CDF35FEA0C}" sibTransId="{92FEA62D-8931-4A24-BF82-0848F0385FAE}"/>
    <dgm:cxn modelId="{32BF4F65-EA85-4108-A7BE-E16FBD16091F}" type="presOf" srcId="{B8D049E2-D383-4F07-890E-2A1D2ED4144D}" destId="{19B40727-969B-42F8-8E9E-356CBA3EC529}" srcOrd="0" destOrd="0" presId="urn:microsoft.com/office/officeart/2005/8/layout/default"/>
    <dgm:cxn modelId="{5BE0C889-456B-4EB6-AC3E-5AB5E7123544}" srcId="{857CD6D4-C522-4A2A-9595-5CB078C67006}" destId="{ED5EBD1C-8B1A-4154-8EC8-0713E7C24455}" srcOrd="14" destOrd="0" parTransId="{6E251C29-C244-4979-828E-B2565A72D257}" sibTransId="{FB9BDDCC-139F-43DA-B4BC-B6E903D3926F}"/>
    <dgm:cxn modelId="{95B8C750-135C-4D1D-84F7-EEF104FD210A}" type="presOf" srcId="{C3355A11-AA8D-4757-B0D9-BCCA1CB4999F}" destId="{2229FE4C-C4E7-4270-B6EA-BEBE7CC61F5B}" srcOrd="0" destOrd="0" presId="urn:microsoft.com/office/officeart/2005/8/layout/default"/>
    <dgm:cxn modelId="{B9F3C21D-9818-4673-A9FD-A833DBADCFD1}" type="presOf" srcId="{65805E0F-84BA-45BA-9F75-22F120B8B52D}" destId="{27D658C0-5BB7-4AFF-9F8D-F5012251BCCD}" srcOrd="0" destOrd="0" presId="urn:microsoft.com/office/officeart/2005/8/layout/default"/>
    <dgm:cxn modelId="{1F211E9D-FFCA-418A-BBE1-58B8B2541340}" type="presOf" srcId="{E1079AD7-7C48-4073-8775-256DCEFF769D}" destId="{A60006D8-9953-4EAC-B7B7-FA06AD3462AE}" srcOrd="0" destOrd="0" presId="urn:microsoft.com/office/officeart/2005/8/layout/default"/>
    <dgm:cxn modelId="{51BFBAC8-1790-4CE6-8F38-28DDB8B3468D}" srcId="{857CD6D4-C522-4A2A-9595-5CB078C67006}" destId="{6F8987D5-2D52-4FD8-85DD-723115D15E98}" srcOrd="15" destOrd="0" parTransId="{DBFF2E9C-7EDD-45DC-A5A8-7ED266593C5A}" sibTransId="{E75A23AF-0360-43A9-B4CC-D142D65B5323}"/>
    <dgm:cxn modelId="{5A010157-A396-49F3-901B-8F30F2685BCC}" type="presOf" srcId="{C437C679-C866-439A-8C44-ACF78B55088A}" destId="{BC93F82E-D2D7-49C2-9EA9-55221F72CF90}" srcOrd="0" destOrd="0" presId="urn:microsoft.com/office/officeart/2005/8/layout/default"/>
    <dgm:cxn modelId="{33901EC8-F790-40AF-BB19-56C945EA1D1C}" srcId="{857CD6D4-C522-4A2A-9595-5CB078C67006}" destId="{F29D28BE-55F4-4821-BD53-D6EBD8E0AD32}" srcOrd="6" destOrd="0" parTransId="{7667A58A-26FC-4407-8029-BAE517EAA4C0}" sibTransId="{02DECEDE-E491-4403-BFA7-467982EA21F7}"/>
    <dgm:cxn modelId="{3E8AF3B5-1ECD-4328-8683-48BF9837C732}" type="presOf" srcId="{ED5EBD1C-8B1A-4154-8EC8-0713E7C24455}" destId="{865B7C03-C01D-48D0-BD24-A5E1EC0873DA}" srcOrd="0" destOrd="0" presId="urn:microsoft.com/office/officeart/2005/8/layout/default"/>
    <dgm:cxn modelId="{DD609EDB-FEE5-4D34-AFF7-A1527A37DD3E}" srcId="{857CD6D4-C522-4A2A-9595-5CB078C67006}" destId="{D7B61D63-3F9E-4B83-B9E8-544D7A9B1F22}" srcOrd="4" destOrd="0" parTransId="{AD2EEABE-D06E-493B-8304-4CE70440BB40}" sibTransId="{24C6726D-47F7-44FF-9930-DD6DE155D5B1}"/>
    <dgm:cxn modelId="{C873A359-8830-428C-899A-995C23DC9C1A}" type="presOf" srcId="{F29D28BE-55F4-4821-BD53-D6EBD8E0AD32}" destId="{1A5C54A8-7C27-4496-A0F9-D8BFEBE7D5DD}" srcOrd="0" destOrd="0" presId="urn:microsoft.com/office/officeart/2005/8/layout/default"/>
    <dgm:cxn modelId="{8B63138A-A3C3-4D28-8268-DA2021A0A14A}" type="presOf" srcId="{5988365E-6D72-46FF-8291-8EB9C61FFD54}" destId="{E8A81389-7FB9-4E90-A6A8-11B3C8CFD021}" srcOrd="0" destOrd="0" presId="urn:microsoft.com/office/officeart/2005/8/layout/default"/>
    <dgm:cxn modelId="{7C8002BA-AD35-40E8-8874-7AAD27FA0B11}" srcId="{857CD6D4-C522-4A2A-9595-5CB078C67006}" destId="{06B42F1B-22C0-4293-BA86-D6D130313F59}" srcOrd="5" destOrd="0" parTransId="{67E1E735-831B-4F35-A767-2708620919E9}" sibTransId="{548399C6-5DD3-4BB1-A124-40AD3B9B14E1}"/>
    <dgm:cxn modelId="{2D55AEDF-B200-4065-91DD-E904EA13F3D7}" type="presOf" srcId="{BB35138C-BC4E-4E30-BA06-D6EEDB156043}" destId="{F5BE2DAA-5622-4F85-BF61-82F7E6F457EA}" srcOrd="0" destOrd="0" presId="urn:microsoft.com/office/officeart/2005/8/layout/default"/>
    <dgm:cxn modelId="{FB23A235-B270-4420-A2CD-0C7722318E3A}" type="presOf" srcId="{6F8987D5-2D52-4FD8-85DD-723115D15E98}" destId="{532ED670-316B-420E-BD45-1E900CD9BB4E}" srcOrd="0" destOrd="0" presId="urn:microsoft.com/office/officeart/2005/8/layout/default"/>
    <dgm:cxn modelId="{6E56AE22-F6B9-4AF5-B7F6-FC8BEA000000}" type="presOf" srcId="{857CD6D4-C522-4A2A-9595-5CB078C67006}" destId="{FCE7E890-85C7-479B-9415-D06DCCC885E2}" srcOrd="0" destOrd="0" presId="urn:microsoft.com/office/officeart/2005/8/layout/default"/>
    <dgm:cxn modelId="{425ADD22-869E-4C4C-ADE4-5FD126219084}" type="presOf" srcId="{D11CA3C2-3E67-4991-BE5E-19A48434BB1C}" destId="{5FF93FE1-45E8-47F6-9E3A-751500B81190}" srcOrd="0" destOrd="0" presId="urn:microsoft.com/office/officeart/2005/8/layout/default"/>
    <dgm:cxn modelId="{E7790A8B-9588-49EF-A96C-EF1CC0A5C013}" srcId="{857CD6D4-C522-4A2A-9595-5CB078C67006}" destId="{71511E52-7808-4CB6-BAA3-C0F476B43526}" srcOrd="9" destOrd="0" parTransId="{7CD45F5C-4D30-4901-BB27-47AF8EFD13E5}" sibTransId="{31E868C4-BBFB-43C3-9F96-E9980934712F}"/>
    <dgm:cxn modelId="{9604A4AC-5A71-4405-949B-C03DE34F7B0C}" srcId="{857CD6D4-C522-4A2A-9595-5CB078C67006}" destId="{BB35138C-BC4E-4E30-BA06-D6EEDB156043}" srcOrd="3" destOrd="0" parTransId="{FB478ABB-E542-407C-A2C1-7ED667A3FF01}" sibTransId="{73797146-34A2-4518-8DBD-CFBF21EA7D08}"/>
    <dgm:cxn modelId="{8099650C-95D5-40CF-B6C1-23913C2B57E7}" type="presOf" srcId="{D7B61D63-3F9E-4B83-B9E8-544D7A9B1F22}" destId="{E0BBA076-35DB-4535-9757-A3D3E692F75E}" srcOrd="0" destOrd="0" presId="urn:microsoft.com/office/officeart/2005/8/layout/default"/>
    <dgm:cxn modelId="{D86B04C1-E350-453D-95D5-3CA00F73765B}" srcId="{857CD6D4-C522-4A2A-9595-5CB078C67006}" destId="{9A44F85C-6270-417C-9401-825054219C24}" srcOrd="8" destOrd="0" parTransId="{BBC6DF61-8F6F-4BD9-9A08-655014835969}" sibTransId="{73150B64-B0BF-489A-AF56-805D8AB50888}"/>
    <dgm:cxn modelId="{FC3D4913-7F64-49D9-BEB7-078D3A9B94D9}" type="presOf" srcId="{3F5A43EF-5548-4F50-A2B5-07926F56D388}" destId="{F42BCE63-F82B-4F00-9289-F5795D38E8E9}" srcOrd="0" destOrd="0" presId="urn:microsoft.com/office/officeart/2005/8/layout/default"/>
    <dgm:cxn modelId="{7ABC718D-84E9-4832-98D7-BA6F31C73660}" type="presOf" srcId="{27D58998-ACDE-4F15-8105-7961AC37C9A0}" destId="{5BF45765-40AE-4B35-80BC-2AD4957A3F36}" srcOrd="0" destOrd="0" presId="urn:microsoft.com/office/officeart/2005/8/layout/default"/>
    <dgm:cxn modelId="{705A96E3-41B1-4934-94E0-946C5649CD66}" srcId="{857CD6D4-C522-4A2A-9595-5CB078C67006}" destId="{B8D049E2-D383-4F07-890E-2A1D2ED4144D}" srcOrd="11" destOrd="0" parTransId="{E8919E77-FB1E-468C-9B91-024E5CABF3EB}" sibTransId="{2AA775DA-A375-40AE-885F-EA8D9BBC874A}"/>
    <dgm:cxn modelId="{F3E89C97-2D92-49AD-80A8-42F0D8EA07D2}" type="presOf" srcId="{54895AD5-B7A1-4660-91A3-0AA8B27E28C8}" destId="{B750A26C-7EF2-48AD-B0F8-16873511992E}" srcOrd="0" destOrd="0" presId="urn:microsoft.com/office/officeart/2005/8/layout/default"/>
    <dgm:cxn modelId="{75EC679D-EBD3-4786-9D66-E7A240C33A69}" type="presOf" srcId="{EC9FF29B-738C-4821-A07B-2F1F154F1076}" destId="{EEC77716-2B38-45F7-8DCD-E9E581F02F5D}" srcOrd="0" destOrd="0" presId="urn:microsoft.com/office/officeart/2005/8/layout/default"/>
    <dgm:cxn modelId="{C85158F9-1FB8-4E37-AAF8-B234F989A583}" srcId="{857CD6D4-C522-4A2A-9595-5CB078C67006}" destId="{E1079AD7-7C48-4073-8775-256DCEFF769D}" srcOrd="17" destOrd="0" parTransId="{EE646C7D-FA7E-42D9-B097-63C7DF43079C}" sibTransId="{DE27CD80-EFEB-44BB-87D9-945F8D31D0B5}"/>
    <dgm:cxn modelId="{DD09AA46-01B1-45E8-AF97-946EF6F477E2}" srcId="{857CD6D4-C522-4A2A-9595-5CB078C67006}" destId="{5988365E-6D72-46FF-8291-8EB9C61FFD54}" srcOrd="7" destOrd="0" parTransId="{1EA76CA1-1CC5-4F71-9A6F-B72865C033A0}" sibTransId="{FD607436-1107-45D2-AA00-62EEE21EF001}"/>
    <dgm:cxn modelId="{6B3F37CD-9B00-4C7A-94DA-BBC48EDFB3E5}" srcId="{857CD6D4-C522-4A2A-9595-5CB078C67006}" destId="{BDC61EB9-E0AC-4306-B503-12C3CE382300}" srcOrd="1" destOrd="0" parTransId="{B008EFBD-8C54-42D3-ACC4-83B2721F5A5D}" sibTransId="{57A82227-2C40-4712-859B-1D11D5149408}"/>
    <dgm:cxn modelId="{25B6B629-F3F5-4505-BC0D-0F50A4C28F6F}" srcId="{857CD6D4-C522-4A2A-9595-5CB078C67006}" destId="{54895AD5-B7A1-4660-91A3-0AA8B27E28C8}" srcOrd="10" destOrd="0" parTransId="{0A60A73D-E578-46DA-B103-CCFACFD621C0}" sibTransId="{A943C4FB-5385-41B5-AD01-A882CD451443}"/>
    <dgm:cxn modelId="{1EA4C4AA-FD42-4ECB-A481-085381BB0AD1}" type="presOf" srcId="{71511E52-7808-4CB6-BAA3-C0F476B43526}" destId="{BBDA6195-8661-42D4-9662-9D59B842D12B}" srcOrd="0" destOrd="0" presId="urn:microsoft.com/office/officeart/2005/8/layout/default"/>
    <dgm:cxn modelId="{609B8286-B259-4370-A109-F9795C225452}" srcId="{857CD6D4-C522-4A2A-9595-5CB078C67006}" destId="{65805E0F-84BA-45BA-9F75-22F120B8B52D}" srcOrd="12" destOrd="0" parTransId="{5C49773F-12D3-4249-B3F5-5A1307D0322D}" sibTransId="{6FDBC920-904A-4B5C-8027-6C58D1C22B80}"/>
    <dgm:cxn modelId="{6A844FF7-6DB0-4C9A-B8A8-2C64B59241F4}" type="presOf" srcId="{06B42F1B-22C0-4293-BA86-D6D130313F59}" destId="{FB947C2D-3757-4D82-866D-493CED1C3566}" srcOrd="0" destOrd="0" presId="urn:microsoft.com/office/officeart/2005/8/layout/default"/>
    <dgm:cxn modelId="{10AA9135-1CBB-4E02-B23B-A7702B981282}" srcId="{857CD6D4-C522-4A2A-9595-5CB078C67006}" destId="{D11CA3C2-3E67-4991-BE5E-19A48434BB1C}" srcOrd="2" destOrd="0" parTransId="{938305C1-74F9-4755-ADA5-ED755EB5DE3C}" sibTransId="{96219160-D4DC-4225-9AE7-C59F2B00F86D}"/>
    <dgm:cxn modelId="{FB9721F3-035F-4A57-928E-153419A0CF51}" srcId="{857CD6D4-C522-4A2A-9595-5CB078C67006}" destId="{EC9FF29B-738C-4821-A07B-2F1F154F1076}" srcOrd="18" destOrd="0" parTransId="{72A57701-F05E-473D-B483-3008FC31E26B}" sibTransId="{38C2F1C5-D11E-4BD1-837C-52B359B93B22}"/>
    <dgm:cxn modelId="{1160FD64-C0C3-4AB3-ABF7-50C45919B4D6}" type="presParOf" srcId="{FCE7E890-85C7-479B-9415-D06DCCC885E2}" destId="{F42BCE63-F82B-4F00-9289-F5795D38E8E9}" srcOrd="0" destOrd="0" presId="urn:microsoft.com/office/officeart/2005/8/layout/default"/>
    <dgm:cxn modelId="{B5361F4B-778F-45CB-AA44-0FE94E2F1435}" type="presParOf" srcId="{FCE7E890-85C7-479B-9415-D06DCCC885E2}" destId="{F6A38871-466F-4F8A-85D1-BB34DF798ABD}" srcOrd="1" destOrd="0" presId="urn:microsoft.com/office/officeart/2005/8/layout/default"/>
    <dgm:cxn modelId="{67351CF8-B3E3-4668-A984-C52A56A9C403}" type="presParOf" srcId="{FCE7E890-85C7-479B-9415-D06DCCC885E2}" destId="{727F06DD-D71E-4E64-B03A-6A4F646B8A5E}" srcOrd="2" destOrd="0" presId="urn:microsoft.com/office/officeart/2005/8/layout/default"/>
    <dgm:cxn modelId="{6D0F9ACD-C717-403A-9547-72F53A2AC119}" type="presParOf" srcId="{FCE7E890-85C7-479B-9415-D06DCCC885E2}" destId="{01187196-DCCE-4639-A5A2-3EC7240ED0EA}" srcOrd="3" destOrd="0" presId="urn:microsoft.com/office/officeart/2005/8/layout/default"/>
    <dgm:cxn modelId="{3280F52B-8BD4-40E0-A085-D625711EA716}" type="presParOf" srcId="{FCE7E890-85C7-479B-9415-D06DCCC885E2}" destId="{5FF93FE1-45E8-47F6-9E3A-751500B81190}" srcOrd="4" destOrd="0" presId="urn:microsoft.com/office/officeart/2005/8/layout/default"/>
    <dgm:cxn modelId="{DE652F03-C170-4E77-AF09-789577A1B4E6}" type="presParOf" srcId="{FCE7E890-85C7-479B-9415-D06DCCC885E2}" destId="{E1816ADF-C781-4FF8-83C5-66C04E95E6D9}" srcOrd="5" destOrd="0" presId="urn:microsoft.com/office/officeart/2005/8/layout/default"/>
    <dgm:cxn modelId="{19EE4391-4424-4CC7-A709-C10FEF3FA5E7}" type="presParOf" srcId="{FCE7E890-85C7-479B-9415-D06DCCC885E2}" destId="{F5BE2DAA-5622-4F85-BF61-82F7E6F457EA}" srcOrd="6" destOrd="0" presId="urn:microsoft.com/office/officeart/2005/8/layout/default"/>
    <dgm:cxn modelId="{05CF34A8-4721-4354-8E21-A682DEB1D977}" type="presParOf" srcId="{FCE7E890-85C7-479B-9415-D06DCCC885E2}" destId="{C7E2A26D-86E9-4DC4-A1AB-C5F2617D9200}" srcOrd="7" destOrd="0" presId="urn:microsoft.com/office/officeart/2005/8/layout/default"/>
    <dgm:cxn modelId="{B9BED5A6-6C0D-414C-93B7-8F5F52B0C3AA}" type="presParOf" srcId="{FCE7E890-85C7-479B-9415-D06DCCC885E2}" destId="{E0BBA076-35DB-4535-9757-A3D3E692F75E}" srcOrd="8" destOrd="0" presId="urn:microsoft.com/office/officeart/2005/8/layout/default"/>
    <dgm:cxn modelId="{2B21CFEA-BF8A-4CCC-8219-A70F13AE0E12}" type="presParOf" srcId="{FCE7E890-85C7-479B-9415-D06DCCC885E2}" destId="{9A67CE3F-ACD0-4D7F-8AFE-18BE2379AD99}" srcOrd="9" destOrd="0" presId="urn:microsoft.com/office/officeart/2005/8/layout/default"/>
    <dgm:cxn modelId="{3C574160-C5F5-4344-BF19-449CBDFFD715}" type="presParOf" srcId="{FCE7E890-85C7-479B-9415-D06DCCC885E2}" destId="{FB947C2D-3757-4D82-866D-493CED1C3566}" srcOrd="10" destOrd="0" presId="urn:microsoft.com/office/officeart/2005/8/layout/default"/>
    <dgm:cxn modelId="{4DB00B90-A76C-4589-A28C-7D42F62E08B8}" type="presParOf" srcId="{FCE7E890-85C7-479B-9415-D06DCCC885E2}" destId="{799C0AAA-B3A7-4D54-A069-D3ED2A7FECD4}" srcOrd="11" destOrd="0" presId="urn:microsoft.com/office/officeart/2005/8/layout/default"/>
    <dgm:cxn modelId="{C68E62F4-4C08-48D7-B253-0D11B138CDB7}" type="presParOf" srcId="{FCE7E890-85C7-479B-9415-D06DCCC885E2}" destId="{1A5C54A8-7C27-4496-A0F9-D8BFEBE7D5DD}" srcOrd="12" destOrd="0" presId="urn:microsoft.com/office/officeart/2005/8/layout/default"/>
    <dgm:cxn modelId="{26C5D769-CED0-4C23-B73C-F143E8CE5E33}" type="presParOf" srcId="{FCE7E890-85C7-479B-9415-D06DCCC885E2}" destId="{1480429F-E8AE-4560-A188-8BB79B035543}" srcOrd="13" destOrd="0" presId="urn:microsoft.com/office/officeart/2005/8/layout/default"/>
    <dgm:cxn modelId="{01C6935E-F127-4EB6-B12F-B9C4ED3F229A}" type="presParOf" srcId="{FCE7E890-85C7-479B-9415-D06DCCC885E2}" destId="{E8A81389-7FB9-4E90-A6A8-11B3C8CFD021}" srcOrd="14" destOrd="0" presId="urn:microsoft.com/office/officeart/2005/8/layout/default"/>
    <dgm:cxn modelId="{E46C0DE5-A41E-4F79-B855-E1235D8D08BF}" type="presParOf" srcId="{FCE7E890-85C7-479B-9415-D06DCCC885E2}" destId="{344657CD-C4C3-4052-A77B-A84FC0E28071}" srcOrd="15" destOrd="0" presId="urn:microsoft.com/office/officeart/2005/8/layout/default"/>
    <dgm:cxn modelId="{1676BB18-1242-47E9-9FC9-E9C3481CB7D1}" type="presParOf" srcId="{FCE7E890-85C7-479B-9415-D06DCCC885E2}" destId="{1545763C-A620-42E5-A5D3-5F0B7009B33F}" srcOrd="16" destOrd="0" presId="urn:microsoft.com/office/officeart/2005/8/layout/default"/>
    <dgm:cxn modelId="{1DD9C522-156A-4D31-BDC4-4FB4E393919E}" type="presParOf" srcId="{FCE7E890-85C7-479B-9415-D06DCCC885E2}" destId="{215CDD2B-058C-4D17-884B-9F04E4F8735E}" srcOrd="17" destOrd="0" presId="urn:microsoft.com/office/officeart/2005/8/layout/default"/>
    <dgm:cxn modelId="{655E3E01-6F73-4FE4-9FF3-95D715165AC9}" type="presParOf" srcId="{FCE7E890-85C7-479B-9415-D06DCCC885E2}" destId="{BBDA6195-8661-42D4-9662-9D59B842D12B}" srcOrd="18" destOrd="0" presId="urn:microsoft.com/office/officeart/2005/8/layout/default"/>
    <dgm:cxn modelId="{114CFE51-090D-445C-B947-ECE4BB30530C}" type="presParOf" srcId="{FCE7E890-85C7-479B-9415-D06DCCC885E2}" destId="{953C4423-A98B-4BF7-99B5-7371C5C45784}" srcOrd="19" destOrd="0" presId="urn:microsoft.com/office/officeart/2005/8/layout/default"/>
    <dgm:cxn modelId="{A2B75385-E3B6-423F-907D-B176A8BE0B25}" type="presParOf" srcId="{FCE7E890-85C7-479B-9415-D06DCCC885E2}" destId="{B750A26C-7EF2-48AD-B0F8-16873511992E}" srcOrd="20" destOrd="0" presId="urn:microsoft.com/office/officeart/2005/8/layout/default"/>
    <dgm:cxn modelId="{ECEFB66C-EE56-439B-B177-86FAB1C5DAAF}" type="presParOf" srcId="{FCE7E890-85C7-479B-9415-D06DCCC885E2}" destId="{44DAE934-38F7-462A-B243-2D5887CBFF1C}" srcOrd="21" destOrd="0" presId="urn:microsoft.com/office/officeart/2005/8/layout/default"/>
    <dgm:cxn modelId="{8D68ED3A-5A02-4282-A2C6-0D53307746C8}" type="presParOf" srcId="{FCE7E890-85C7-479B-9415-D06DCCC885E2}" destId="{19B40727-969B-42F8-8E9E-356CBA3EC529}" srcOrd="22" destOrd="0" presId="urn:microsoft.com/office/officeart/2005/8/layout/default"/>
    <dgm:cxn modelId="{8F0BE0AC-7E90-4FA2-805F-3E918BD22742}" type="presParOf" srcId="{FCE7E890-85C7-479B-9415-D06DCCC885E2}" destId="{7943A468-5999-4095-B7A1-E3BEB264CB16}" srcOrd="23" destOrd="0" presId="urn:microsoft.com/office/officeart/2005/8/layout/default"/>
    <dgm:cxn modelId="{93BC00D8-58E5-44DA-8BEC-2CC8C8A42218}" type="presParOf" srcId="{FCE7E890-85C7-479B-9415-D06DCCC885E2}" destId="{27D658C0-5BB7-4AFF-9F8D-F5012251BCCD}" srcOrd="24" destOrd="0" presId="urn:microsoft.com/office/officeart/2005/8/layout/default"/>
    <dgm:cxn modelId="{2D7D0A98-7350-4258-8531-24A5FF11802E}" type="presParOf" srcId="{FCE7E890-85C7-479B-9415-D06DCCC885E2}" destId="{3918457B-B948-48A3-9BA1-6434A663001C}" srcOrd="25" destOrd="0" presId="urn:microsoft.com/office/officeart/2005/8/layout/default"/>
    <dgm:cxn modelId="{CA2E164D-9EAA-48A6-932B-DF874498B212}" type="presParOf" srcId="{FCE7E890-85C7-479B-9415-D06DCCC885E2}" destId="{5BF45765-40AE-4B35-80BC-2AD4957A3F36}" srcOrd="26" destOrd="0" presId="urn:microsoft.com/office/officeart/2005/8/layout/default"/>
    <dgm:cxn modelId="{56A109F3-CC3E-412F-9873-7DA868001E6F}" type="presParOf" srcId="{FCE7E890-85C7-479B-9415-D06DCCC885E2}" destId="{0CB59D6E-FEEF-4F00-B3CC-9B55B6433B3C}" srcOrd="27" destOrd="0" presId="urn:microsoft.com/office/officeart/2005/8/layout/default"/>
    <dgm:cxn modelId="{68DE1B2B-A361-498F-8C2D-213F9200FD91}" type="presParOf" srcId="{FCE7E890-85C7-479B-9415-D06DCCC885E2}" destId="{865B7C03-C01D-48D0-BD24-A5E1EC0873DA}" srcOrd="28" destOrd="0" presId="urn:microsoft.com/office/officeart/2005/8/layout/default"/>
    <dgm:cxn modelId="{B4ECA7AB-136E-47BC-8546-BDD8D7F18CFE}" type="presParOf" srcId="{FCE7E890-85C7-479B-9415-D06DCCC885E2}" destId="{0D98C904-3D13-4C89-BF8F-46C1CCE67588}" srcOrd="29" destOrd="0" presId="urn:microsoft.com/office/officeart/2005/8/layout/default"/>
    <dgm:cxn modelId="{6B647297-4035-4F47-99F6-31F0F922AF0B}" type="presParOf" srcId="{FCE7E890-85C7-479B-9415-D06DCCC885E2}" destId="{532ED670-316B-420E-BD45-1E900CD9BB4E}" srcOrd="30" destOrd="0" presId="urn:microsoft.com/office/officeart/2005/8/layout/default"/>
    <dgm:cxn modelId="{1F9C2F4B-FE8C-4DF1-BE63-5DDCF56F35E7}" type="presParOf" srcId="{FCE7E890-85C7-479B-9415-D06DCCC885E2}" destId="{F7B91047-EA61-4ECA-85C0-D2C806FD5E3A}" srcOrd="31" destOrd="0" presId="urn:microsoft.com/office/officeart/2005/8/layout/default"/>
    <dgm:cxn modelId="{6447E403-171D-427B-88AD-2D45C85F8733}" type="presParOf" srcId="{FCE7E890-85C7-479B-9415-D06DCCC885E2}" destId="{BC93F82E-D2D7-49C2-9EA9-55221F72CF90}" srcOrd="32" destOrd="0" presId="urn:microsoft.com/office/officeart/2005/8/layout/default"/>
    <dgm:cxn modelId="{67C36173-F293-4423-93F6-EE1BD6CC2EF7}" type="presParOf" srcId="{FCE7E890-85C7-479B-9415-D06DCCC885E2}" destId="{45FE6D35-51FD-46BF-B7C0-6ACE747B5951}" srcOrd="33" destOrd="0" presId="urn:microsoft.com/office/officeart/2005/8/layout/default"/>
    <dgm:cxn modelId="{DF4736C4-164F-4A38-B8B4-A0473EBB8816}" type="presParOf" srcId="{FCE7E890-85C7-479B-9415-D06DCCC885E2}" destId="{A60006D8-9953-4EAC-B7B7-FA06AD3462AE}" srcOrd="34" destOrd="0" presId="urn:microsoft.com/office/officeart/2005/8/layout/default"/>
    <dgm:cxn modelId="{9ADBD8B6-532D-4BD5-9531-A46B4A997FAC}" type="presParOf" srcId="{FCE7E890-85C7-479B-9415-D06DCCC885E2}" destId="{EAF5AD54-B64F-425D-B994-B34A96A40522}" srcOrd="35" destOrd="0" presId="urn:microsoft.com/office/officeart/2005/8/layout/default"/>
    <dgm:cxn modelId="{CA0680C5-29BA-4327-BF5D-62458D4261B3}" type="presParOf" srcId="{FCE7E890-85C7-479B-9415-D06DCCC885E2}" destId="{EEC77716-2B38-45F7-8DCD-E9E581F02F5D}" srcOrd="36" destOrd="0" presId="urn:microsoft.com/office/officeart/2005/8/layout/default"/>
    <dgm:cxn modelId="{6B246954-52B0-436C-8F27-18161EA5280D}" type="presParOf" srcId="{FCE7E890-85C7-479B-9415-D06DCCC885E2}" destId="{AEE22BAA-E48C-47D1-9B60-BEF782BB5749}" srcOrd="37" destOrd="0" presId="urn:microsoft.com/office/officeart/2005/8/layout/default"/>
    <dgm:cxn modelId="{5A6B23D4-E43E-4FA1-9C03-B1DCEEC45114}" type="presParOf" srcId="{FCE7E890-85C7-479B-9415-D06DCCC885E2}" destId="{2229FE4C-C4E7-4270-B6EA-BEBE7CC61F5B}" srcOrd="3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9E318-A212-4489-BD9A-BB47FF3826AA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86C6F21-C694-462A-B76F-C5031D2981F5}">
      <dgm:prSet phldrT="[Text]" custT="1"/>
      <dgm:spPr>
        <a:solidFill>
          <a:srgbClr val="190CBC"/>
        </a:solidFill>
      </dgm:spPr>
      <dgm:t>
        <a:bodyPr/>
        <a:lstStyle/>
        <a:p>
          <a:pPr algn="ctr"/>
          <a:r>
            <a:rPr lang="es-MX" sz="38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Facilitar Nuestra Vida Diaria</a:t>
          </a:r>
          <a:endParaRPr lang="es-MX" sz="38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43882-A44E-43C8-837C-7DC7C7B03743}" type="parTrans" cxnId="{39996F7C-E559-4E32-B393-0756AC00D65E}">
      <dgm:prSet/>
      <dgm:spPr/>
      <dgm:t>
        <a:bodyPr/>
        <a:lstStyle/>
        <a:p>
          <a:endParaRPr lang="es-MX"/>
        </a:p>
      </dgm:t>
    </dgm:pt>
    <dgm:pt modelId="{7C729A74-CD2D-4895-A797-49D221A0656A}" type="sibTrans" cxnId="{39996F7C-E559-4E32-B393-0756AC00D65E}">
      <dgm:prSet/>
      <dgm:spPr/>
      <dgm:t>
        <a:bodyPr/>
        <a:lstStyle/>
        <a:p>
          <a:endParaRPr lang="es-MX"/>
        </a:p>
      </dgm:t>
    </dgm:pt>
    <dgm:pt modelId="{2BEFE55F-826F-4459-A3D8-CBDFDACDDDAE}" type="pres">
      <dgm:prSet presAssocID="{C359E318-A212-4489-BD9A-BB47FF382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DFC8B04-FD54-4DF1-A86D-673A07D39E80}" type="pres">
      <dgm:prSet presAssocID="{986C6F21-C694-462A-B76F-C5031D2981F5}" presName="parentText" presStyleLbl="node1" presStyleIdx="0" presStyleCnt="1" custAng="0" custFlipVert="0" custScaleY="56163" custLinFactNeighborX="-1010" custLinFactNeighborY="2490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996F7C-E559-4E32-B393-0756AC00D65E}" srcId="{C359E318-A212-4489-BD9A-BB47FF3826AA}" destId="{986C6F21-C694-462A-B76F-C5031D2981F5}" srcOrd="0" destOrd="0" parTransId="{12E43882-A44E-43C8-837C-7DC7C7B03743}" sibTransId="{7C729A74-CD2D-4895-A797-49D221A0656A}"/>
    <dgm:cxn modelId="{268DF598-F072-409D-BA7E-86669FF1A989}" type="presOf" srcId="{C359E318-A212-4489-BD9A-BB47FF3826AA}" destId="{2BEFE55F-826F-4459-A3D8-CBDFDACDDDAE}" srcOrd="0" destOrd="0" presId="urn:microsoft.com/office/officeart/2005/8/layout/vList2"/>
    <dgm:cxn modelId="{E300392D-02EA-4EAC-A2D4-007A50F871FC}" type="presOf" srcId="{986C6F21-C694-462A-B76F-C5031D2981F5}" destId="{5DFC8B04-FD54-4DF1-A86D-673A07D39E80}" srcOrd="0" destOrd="0" presId="urn:microsoft.com/office/officeart/2005/8/layout/vList2"/>
    <dgm:cxn modelId="{520F910C-BD0E-4E3A-91D0-8EB7CBF18AE8}" type="presParOf" srcId="{2BEFE55F-826F-4459-A3D8-CBDFDACDDDAE}" destId="{5DFC8B04-FD54-4DF1-A86D-673A07D39E80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B07BE-6BFE-4280-B10B-CBAE25697607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E38328AC-51B3-498A-9C4D-7CFD50105A01}">
      <dgm:prSet phldrT="[Text]"/>
      <dgm:spPr/>
      <dgm:t>
        <a:bodyPr/>
        <a:lstStyle/>
        <a:p>
          <a:r>
            <a:rPr lang="es-MX" dirty="0" smtClean="0">
              <a:hlinkClick xmlns:r="http://schemas.openxmlformats.org/officeDocument/2006/relationships" r:id="rId1"/>
            </a:rPr>
            <a:t>http://yuma.nau.edu</a:t>
          </a:r>
          <a:endParaRPr lang="es-MX" dirty="0"/>
        </a:p>
      </dgm:t>
    </dgm:pt>
    <dgm:pt modelId="{23D11F41-DB12-4215-9B5E-540AC520AC53}" type="parTrans" cxnId="{BC64EF5E-33D9-480D-AD03-003210931598}">
      <dgm:prSet/>
      <dgm:spPr/>
      <dgm:t>
        <a:bodyPr/>
        <a:lstStyle/>
        <a:p>
          <a:endParaRPr lang="es-MX"/>
        </a:p>
      </dgm:t>
    </dgm:pt>
    <dgm:pt modelId="{1DDC85EE-3058-45CE-AE2F-C34A1000D60C}" type="sibTrans" cxnId="{BC64EF5E-33D9-480D-AD03-003210931598}">
      <dgm:prSet/>
      <dgm:spPr/>
      <dgm:t>
        <a:bodyPr/>
        <a:lstStyle/>
        <a:p>
          <a:endParaRPr lang="es-MX"/>
        </a:p>
      </dgm:t>
    </dgm:pt>
    <dgm:pt modelId="{F30380A8-D300-4001-AA03-D87D80A14628}">
      <dgm:prSet phldrT="[Text]"/>
      <dgm:spPr/>
      <dgm:t>
        <a:bodyPr/>
        <a:lstStyle/>
        <a:p>
          <a:r>
            <a:rPr lang="es-MX" smtClean="0">
              <a:hlinkClick xmlns:r="http://schemas.openxmlformats.org/officeDocument/2006/relationships" r:id="rId2"/>
            </a:rPr>
            <a:t>http://nau.edu</a:t>
          </a:r>
          <a:r>
            <a:rPr lang="es-MX" smtClean="0"/>
            <a:t> </a:t>
          </a:r>
          <a:endParaRPr lang="es-MX" dirty="0"/>
        </a:p>
      </dgm:t>
    </dgm:pt>
    <dgm:pt modelId="{F291BECD-A6B8-4F32-9F43-6259DD23621A}" type="parTrans" cxnId="{DE20A205-5FCB-4379-A354-CF43F80068A8}">
      <dgm:prSet/>
      <dgm:spPr/>
      <dgm:t>
        <a:bodyPr/>
        <a:lstStyle/>
        <a:p>
          <a:endParaRPr lang="es-MX"/>
        </a:p>
      </dgm:t>
    </dgm:pt>
    <dgm:pt modelId="{D431D021-718A-4162-B34C-1FF2D39288EE}" type="sibTrans" cxnId="{DE20A205-5FCB-4379-A354-CF43F80068A8}">
      <dgm:prSet/>
      <dgm:spPr/>
      <dgm:t>
        <a:bodyPr/>
        <a:lstStyle/>
        <a:p>
          <a:endParaRPr lang="es-MX"/>
        </a:p>
      </dgm:t>
    </dgm:pt>
    <dgm:pt modelId="{5A6C8BB2-0320-4837-B5C7-78CF2011D69D}">
      <dgm:prSet phldrT="[Text]"/>
      <dgm:spPr/>
      <dgm:t>
        <a:bodyPr/>
        <a:lstStyle/>
        <a:p>
          <a:r>
            <a:rPr lang="es-MX" smtClean="0">
              <a:hlinkClick xmlns:r="http://schemas.openxmlformats.org/officeDocument/2006/relationships" r:id="rId3"/>
            </a:rPr>
            <a:t>http://toro.azwestern.edu</a:t>
          </a:r>
          <a:endParaRPr lang="es-MX" dirty="0"/>
        </a:p>
      </dgm:t>
    </dgm:pt>
    <dgm:pt modelId="{5EA42806-C22E-4CAC-9BEC-A4B0EA9BE980}" type="parTrans" cxnId="{7101F15F-4159-4209-8BC9-D98DF9B86E0F}">
      <dgm:prSet/>
      <dgm:spPr/>
      <dgm:t>
        <a:bodyPr/>
        <a:lstStyle/>
        <a:p>
          <a:endParaRPr lang="es-MX"/>
        </a:p>
      </dgm:t>
    </dgm:pt>
    <dgm:pt modelId="{F98907B0-895A-4DCF-A537-7817F58D1C8C}" type="sibTrans" cxnId="{7101F15F-4159-4209-8BC9-D98DF9B86E0F}">
      <dgm:prSet/>
      <dgm:spPr/>
      <dgm:t>
        <a:bodyPr/>
        <a:lstStyle/>
        <a:p>
          <a:endParaRPr lang="es-MX"/>
        </a:p>
      </dgm:t>
    </dgm:pt>
    <dgm:pt modelId="{4EC6B404-F216-408A-8A69-73049B4CB23A}">
      <dgm:prSet phldrT="[Text]"/>
      <dgm:spPr/>
      <dgm:t>
        <a:bodyPr/>
        <a:lstStyle/>
        <a:p>
          <a:r>
            <a:rPr lang="es-MX" smtClean="0">
              <a:hlinkClick xmlns:r="http://schemas.openxmlformats.org/officeDocument/2006/relationships" r:id="rId4"/>
            </a:rPr>
            <a:t>http://azwestern.edu</a:t>
          </a:r>
          <a:r>
            <a:rPr lang="es-MX" smtClean="0"/>
            <a:t> </a:t>
          </a:r>
          <a:endParaRPr lang="es-MX" dirty="0"/>
        </a:p>
      </dgm:t>
    </dgm:pt>
    <dgm:pt modelId="{98A3C48F-B84E-4E23-94FD-D34A36335564}" type="parTrans" cxnId="{9225BBDF-2109-434E-9BCE-4A449E1EF890}">
      <dgm:prSet/>
      <dgm:spPr/>
      <dgm:t>
        <a:bodyPr/>
        <a:lstStyle/>
        <a:p>
          <a:endParaRPr lang="es-MX"/>
        </a:p>
      </dgm:t>
    </dgm:pt>
    <dgm:pt modelId="{159AEF83-9EDF-4635-8663-DF394D6415B9}" type="sibTrans" cxnId="{9225BBDF-2109-434E-9BCE-4A449E1EF890}">
      <dgm:prSet/>
      <dgm:spPr/>
      <dgm:t>
        <a:bodyPr/>
        <a:lstStyle/>
        <a:p>
          <a:endParaRPr lang="es-MX"/>
        </a:p>
      </dgm:t>
    </dgm:pt>
    <dgm:pt modelId="{44A549D3-46A5-4D3F-B4E7-E5DFCBCAF6EC}">
      <dgm:prSet phldrT="[Text]"/>
      <dgm:spPr/>
      <dgm:t>
        <a:bodyPr/>
        <a:lstStyle/>
        <a:p>
          <a:r>
            <a:rPr lang="es-MX" smtClean="0">
              <a:hlinkClick xmlns:r="http://schemas.openxmlformats.org/officeDocument/2006/relationships" r:id="rId5"/>
            </a:rPr>
            <a:t>http://jan.ucc.nau.edu/~fav/</a:t>
          </a:r>
          <a:endParaRPr lang="es-MX" dirty="0"/>
        </a:p>
      </dgm:t>
    </dgm:pt>
    <dgm:pt modelId="{4394C3F1-6F62-4B67-B85D-194BF4738B67}" type="parTrans" cxnId="{58A7C93F-F8F9-4D5B-92CC-739A8BA23882}">
      <dgm:prSet/>
      <dgm:spPr/>
      <dgm:t>
        <a:bodyPr/>
        <a:lstStyle/>
        <a:p>
          <a:endParaRPr lang="es-MX"/>
        </a:p>
      </dgm:t>
    </dgm:pt>
    <dgm:pt modelId="{0D184A01-872D-44C4-BF6B-528CA2BF1906}" type="sibTrans" cxnId="{58A7C93F-F8F9-4D5B-92CC-739A8BA23882}">
      <dgm:prSet/>
      <dgm:spPr/>
      <dgm:t>
        <a:bodyPr/>
        <a:lstStyle/>
        <a:p>
          <a:endParaRPr lang="es-MX"/>
        </a:p>
      </dgm:t>
    </dgm:pt>
    <dgm:pt modelId="{1EB2EB98-99B7-4E48-8BC0-30E77B7D9941}" type="pres">
      <dgm:prSet presAssocID="{CC6B07BE-6BFE-4280-B10B-CBAE256976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634861-B2C1-4BD4-84DA-26F4258F9F7F}" type="pres">
      <dgm:prSet presAssocID="{44A549D3-46A5-4D3F-B4E7-E5DFCBCAF6EC}" presName="boxAndChildren" presStyleCnt="0"/>
      <dgm:spPr/>
    </dgm:pt>
    <dgm:pt modelId="{8BBD0467-5555-4DF8-93A7-8F4B533D3AD3}" type="pres">
      <dgm:prSet presAssocID="{44A549D3-46A5-4D3F-B4E7-E5DFCBCAF6EC}" presName="parentTextBox" presStyleLbl="node1" presStyleIdx="0" presStyleCnt="5"/>
      <dgm:spPr/>
      <dgm:t>
        <a:bodyPr/>
        <a:lstStyle/>
        <a:p>
          <a:endParaRPr lang="es-MX"/>
        </a:p>
      </dgm:t>
    </dgm:pt>
    <dgm:pt modelId="{CD23DF27-AB9B-4311-8E20-C1DDEB8EDB3E}" type="pres">
      <dgm:prSet presAssocID="{159AEF83-9EDF-4635-8663-DF394D6415B9}" presName="sp" presStyleCnt="0"/>
      <dgm:spPr/>
    </dgm:pt>
    <dgm:pt modelId="{E6A964CF-1E29-4491-BA50-E5C86B403A9A}" type="pres">
      <dgm:prSet presAssocID="{4EC6B404-F216-408A-8A69-73049B4CB23A}" presName="arrowAndChildren" presStyleCnt="0"/>
      <dgm:spPr/>
    </dgm:pt>
    <dgm:pt modelId="{CE0DDD9D-83CE-4AD4-90BA-65FE156C76FA}" type="pres">
      <dgm:prSet presAssocID="{4EC6B404-F216-408A-8A69-73049B4CB23A}" presName="parentTextArrow" presStyleLbl="node1" presStyleIdx="1" presStyleCnt="5"/>
      <dgm:spPr/>
      <dgm:t>
        <a:bodyPr/>
        <a:lstStyle/>
        <a:p>
          <a:endParaRPr lang="es-MX"/>
        </a:p>
      </dgm:t>
    </dgm:pt>
    <dgm:pt modelId="{B3F5A916-584B-4044-A500-237BCFB61944}" type="pres">
      <dgm:prSet presAssocID="{F98907B0-895A-4DCF-A537-7817F58D1C8C}" presName="sp" presStyleCnt="0"/>
      <dgm:spPr/>
    </dgm:pt>
    <dgm:pt modelId="{4427CD75-CC2F-48A8-8F6D-C27162306882}" type="pres">
      <dgm:prSet presAssocID="{5A6C8BB2-0320-4837-B5C7-78CF2011D69D}" presName="arrowAndChildren" presStyleCnt="0"/>
      <dgm:spPr/>
    </dgm:pt>
    <dgm:pt modelId="{667F7034-1093-414F-AB30-864CF528CFB3}" type="pres">
      <dgm:prSet presAssocID="{5A6C8BB2-0320-4837-B5C7-78CF2011D69D}" presName="parentTextArrow" presStyleLbl="node1" presStyleIdx="2" presStyleCnt="5"/>
      <dgm:spPr/>
      <dgm:t>
        <a:bodyPr/>
        <a:lstStyle/>
        <a:p>
          <a:endParaRPr lang="es-MX"/>
        </a:p>
      </dgm:t>
    </dgm:pt>
    <dgm:pt modelId="{1020FF0C-D177-46F4-A520-A5295E3AB680}" type="pres">
      <dgm:prSet presAssocID="{D431D021-718A-4162-B34C-1FF2D39288EE}" presName="sp" presStyleCnt="0"/>
      <dgm:spPr/>
    </dgm:pt>
    <dgm:pt modelId="{96A69C5D-CE57-4C95-B79B-8B7F1091C161}" type="pres">
      <dgm:prSet presAssocID="{F30380A8-D300-4001-AA03-D87D80A14628}" presName="arrowAndChildren" presStyleCnt="0"/>
      <dgm:spPr/>
    </dgm:pt>
    <dgm:pt modelId="{67AD87FE-6ECB-4F84-9DB1-1B1774739178}" type="pres">
      <dgm:prSet presAssocID="{F30380A8-D300-4001-AA03-D87D80A14628}" presName="parentTextArrow" presStyleLbl="node1" presStyleIdx="3" presStyleCnt="5"/>
      <dgm:spPr/>
      <dgm:t>
        <a:bodyPr/>
        <a:lstStyle/>
        <a:p>
          <a:endParaRPr lang="es-MX"/>
        </a:p>
      </dgm:t>
    </dgm:pt>
    <dgm:pt modelId="{EFADE04D-C1AA-4CCC-BAC9-1983992A7BF5}" type="pres">
      <dgm:prSet presAssocID="{1DDC85EE-3058-45CE-AE2F-C34A1000D60C}" presName="sp" presStyleCnt="0"/>
      <dgm:spPr/>
    </dgm:pt>
    <dgm:pt modelId="{D5D2F469-E6D8-4F1E-B76F-91738458B7D7}" type="pres">
      <dgm:prSet presAssocID="{E38328AC-51B3-498A-9C4D-7CFD50105A01}" presName="arrowAndChildren" presStyleCnt="0"/>
      <dgm:spPr/>
    </dgm:pt>
    <dgm:pt modelId="{A5F717D2-746C-452A-B000-66B726A6A73E}" type="pres">
      <dgm:prSet presAssocID="{E38328AC-51B3-498A-9C4D-7CFD50105A01}" presName="parentTextArrow" presStyleLbl="node1" presStyleIdx="4" presStyleCnt="5"/>
      <dgm:spPr/>
      <dgm:t>
        <a:bodyPr/>
        <a:lstStyle/>
        <a:p>
          <a:endParaRPr lang="es-MX"/>
        </a:p>
      </dgm:t>
    </dgm:pt>
  </dgm:ptLst>
  <dgm:cxnLst>
    <dgm:cxn modelId="{269DA18A-A972-4ABE-82B4-18DDD2D7D8D1}" type="presOf" srcId="{E38328AC-51B3-498A-9C4D-7CFD50105A01}" destId="{A5F717D2-746C-452A-B000-66B726A6A73E}" srcOrd="0" destOrd="0" presId="urn:microsoft.com/office/officeart/2005/8/layout/process4"/>
    <dgm:cxn modelId="{7C24B3D0-1F47-4567-93D8-A1C655DD51FF}" type="presOf" srcId="{4EC6B404-F216-408A-8A69-73049B4CB23A}" destId="{CE0DDD9D-83CE-4AD4-90BA-65FE156C76FA}" srcOrd="0" destOrd="0" presId="urn:microsoft.com/office/officeart/2005/8/layout/process4"/>
    <dgm:cxn modelId="{BC64EF5E-33D9-480D-AD03-003210931598}" srcId="{CC6B07BE-6BFE-4280-B10B-CBAE25697607}" destId="{E38328AC-51B3-498A-9C4D-7CFD50105A01}" srcOrd="0" destOrd="0" parTransId="{23D11F41-DB12-4215-9B5E-540AC520AC53}" sibTransId="{1DDC85EE-3058-45CE-AE2F-C34A1000D60C}"/>
    <dgm:cxn modelId="{7510C066-BA88-4258-A35A-B37EAE731F26}" type="presOf" srcId="{5A6C8BB2-0320-4837-B5C7-78CF2011D69D}" destId="{667F7034-1093-414F-AB30-864CF528CFB3}" srcOrd="0" destOrd="0" presId="urn:microsoft.com/office/officeart/2005/8/layout/process4"/>
    <dgm:cxn modelId="{DE20A205-5FCB-4379-A354-CF43F80068A8}" srcId="{CC6B07BE-6BFE-4280-B10B-CBAE25697607}" destId="{F30380A8-D300-4001-AA03-D87D80A14628}" srcOrd="1" destOrd="0" parTransId="{F291BECD-A6B8-4F32-9F43-6259DD23621A}" sibTransId="{D431D021-718A-4162-B34C-1FF2D39288EE}"/>
    <dgm:cxn modelId="{58A7C93F-F8F9-4D5B-92CC-739A8BA23882}" srcId="{CC6B07BE-6BFE-4280-B10B-CBAE25697607}" destId="{44A549D3-46A5-4D3F-B4E7-E5DFCBCAF6EC}" srcOrd="4" destOrd="0" parTransId="{4394C3F1-6F62-4B67-B85D-194BF4738B67}" sibTransId="{0D184A01-872D-44C4-BF6B-528CA2BF1906}"/>
    <dgm:cxn modelId="{B894EF0C-CA64-41D2-8D2E-945582362B73}" type="presOf" srcId="{CC6B07BE-6BFE-4280-B10B-CBAE25697607}" destId="{1EB2EB98-99B7-4E48-8BC0-30E77B7D9941}" srcOrd="0" destOrd="0" presId="urn:microsoft.com/office/officeart/2005/8/layout/process4"/>
    <dgm:cxn modelId="{7101F15F-4159-4209-8BC9-D98DF9B86E0F}" srcId="{CC6B07BE-6BFE-4280-B10B-CBAE25697607}" destId="{5A6C8BB2-0320-4837-B5C7-78CF2011D69D}" srcOrd="2" destOrd="0" parTransId="{5EA42806-C22E-4CAC-9BEC-A4B0EA9BE980}" sibTransId="{F98907B0-895A-4DCF-A537-7817F58D1C8C}"/>
    <dgm:cxn modelId="{F5C7FB4F-FB7C-4ED3-9F23-D5209A093AA7}" type="presOf" srcId="{F30380A8-D300-4001-AA03-D87D80A14628}" destId="{67AD87FE-6ECB-4F84-9DB1-1B1774739178}" srcOrd="0" destOrd="0" presId="urn:microsoft.com/office/officeart/2005/8/layout/process4"/>
    <dgm:cxn modelId="{3CFA8EA3-13DD-4912-B418-D46F0CCFC52C}" type="presOf" srcId="{44A549D3-46A5-4D3F-B4E7-E5DFCBCAF6EC}" destId="{8BBD0467-5555-4DF8-93A7-8F4B533D3AD3}" srcOrd="0" destOrd="0" presId="urn:microsoft.com/office/officeart/2005/8/layout/process4"/>
    <dgm:cxn modelId="{9225BBDF-2109-434E-9BCE-4A449E1EF890}" srcId="{CC6B07BE-6BFE-4280-B10B-CBAE25697607}" destId="{4EC6B404-F216-408A-8A69-73049B4CB23A}" srcOrd="3" destOrd="0" parTransId="{98A3C48F-B84E-4E23-94FD-D34A36335564}" sibTransId="{159AEF83-9EDF-4635-8663-DF394D6415B9}"/>
    <dgm:cxn modelId="{D3DB8FF2-B4E4-42BC-B07A-E2C47C69020D}" type="presParOf" srcId="{1EB2EB98-99B7-4E48-8BC0-30E77B7D9941}" destId="{BD634861-B2C1-4BD4-84DA-26F4258F9F7F}" srcOrd="0" destOrd="0" presId="urn:microsoft.com/office/officeart/2005/8/layout/process4"/>
    <dgm:cxn modelId="{8B37390E-E679-41DA-BCB9-F4BA5A2EE1DF}" type="presParOf" srcId="{BD634861-B2C1-4BD4-84DA-26F4258F9F7F}" destId="{8BBD0467-5555-4DF8-93A7-8F4B533D3AD3}" srcOrd="0" destOrd="0" presId="urn:microsoft.com/office/officeart/2005/8/layout/process4"/>
    <dgm:cxn modelId="{D0C32D88-A6CA-40B0-8434-84B3D900857C}" type="presParOf" srcId="{1EB2EB98-99B7-4E48-8BC0-30E77B7D9941}" destId="{CD23DF27-AB9B-4311-8E20-C1DDEB8EDB3E}" srcOrd="1" destOrd="0" presId="urn:microsoft.com/office/officeart/2005/8/layout/process4"/>
    <dgm:cxn modelId="{5203F6F3-C0CE-40E7-A9C0-EBC22A0DB79D}" type="presParOf" srcId="{1EB2EB98-99B7-4E48-8BC0-30E77B7D9941}" destId="{E6A964CF-1E29-4491-BA50-E5C86B403A9A}" srcOrd="2" destOrd="0" presId="urn:microsoft.com/office/officeart/2005/8/layout/process4"/>
    <dgm:cxn modelId="{5ED9742B-5C23-4798-B153-CACC77772811}" type="presParOf" srcId="{E6A964CF-1E29-4491-BA50-E5C86B403A9A}" destId="{CE0DDD9D-83CE-4AD4-90BA-65FE156C76FA}" srcOrd="0" destOrd="0" presId="urn:microsoft.com/office/officeart/2005/8/layout/process4"/>
    <dgm:cxn modelId="{CC1E6BC6-C2C8-47B9-8071-1372A1F8FE6E}" type="presParOf" srcId="{1EB2EB98-99B7-4E48-8BC0-30E77B7D9941}" destId="{B3F5A916-584B-4044-A500-237BCFB61944}" srcOrd="3" destOrd="0" presId="urn:microsoft.com/office/officeart/2005/8/layout/process4"/>
    <dgm:cxn modelId="{94A9BDD3-3D75-4627-BC46-80EEC5218833}" type="presParOf" srcId="{1EB2EB98-99B7-4E48-8BC0-30E77B7D9941}" destId="{4427CD75-CC2F-48A8-8F6D-C27162306882}" srcOrd="4" destOrd="0" presId="urn:microsoft.com/office/officeart/2005/8/layout/process4"/>
    <dgm:cxn modelId="{52CBB4DE-4D73-43E3-ADD7-5F891BE51E5A}" type="presParOf" srcId="{4427CD75-CC2F-48A8-8F6D-C27162306882}" destId="{667F7034-1093-414F-AB30-864CF528CFB3}" srcOrd="0" destOrd="0" presId="urn:microsoft.com/office/officeart/2005/8/layout/process4"/>
    <dgm:cxn modelId="{6FFB9DFC-6500-444A-9A59-509A05F5240A}" type="presParOf" srcId="{1EB2EB98-99B7-4E48-8BC0-30E77B7D9941}" destId="{1020FF0C-D177-46F4-A520-A5295E3AB680}" srcOrd="5" destOrd="0" presId="urn:microsoft.com/office/officeart/2005/8/layout/process4"/>
    <dgm:cxn modelId="{2BEBAB96-3D4B-4664-B044-B1BF5AE19EFB}" type="presParOf" srcId="{1EB2EB98-99B7-4E48-8BC0-30E77B7D9941}" destId="{96A69C5D-CE57-4C95-B79B-8B7F1091C161}" srcOrd="6" destOrd="0" presId="urn:microsoft.com/office/officeart/2005/8/layout/process4"/>
    <dgm:cxn modelId="{764160DE-5851-4CD6-9E69-9D8F89F80E11}" type="presParOf" srcId="{96A69C5D-CE57-4C95-B79B-8B7F1091C161}" destId="{67AD87FE-6ECB-4F84-9DB1-1B1774739178}" srcOrd="0" destOrd="0" presId="urn:microsoft.com/office/officeart/2005/8/layout/process4"/>
    <dgm:cxn modelId="{B61CE292-8133-4E3A-A92E-D1AB4966F2D9}" type="presParOf" srcId="{1EB2EB98-99B7-4E48-8BC0-30E77B7D9941}" destId="{EFADE04D-C1AA-4CCC-BAC9-1983992A7BF5}" srcOrd="7" destOrd="0" presId="urn:microsoft.com/office/officeart/2005/8/layout/process4"/>
    <dgm:cxn modelId="{CADAE536-065A-4807-B177-CDA7B1BB832B}" type="presParOf" srcId="{1EB2EB98-99B7-4E48-8BC0-30E77B7D9941}" destId="{D5D2F469-E6D8-4F1E-B76F-91738458B7D7}" srcOrd="8" destOrd="0" presId="urn:microsoft.com/office/officeart/2005/8/layout/process4"/>
    <dgm:cxn modelId="{6429B1FB-AF0D-40E8-BC21-BE84919E039D}" type="presParOf" srcId="{D5D2F469-E6D8-4F1E-B76F-91738458B7D7}" destId="{A5F717D2-746C-452A-B000-66B726A6A73E}" srcOrd="0" destOrd="0" presId="urn:microsoft.com/office/officeart/2005/8/layout/process4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77DBB-5C56-4515-8DBB-8D8F6988B650}" type="datetimeFigureOut">
              <a:rPr lang="en-US" smtClean="0"/>
              <a:pPr/>
              <a:t>11/7/2008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39998-4552-41DC-99D7-14E1E6F28F77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 la persona que aplica sus conocimientos y experiencias para que mediante diseños, modelos y técnicas se resuelvan problemas que afectan a la humanidad.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39998-4552-41DC-99D7-14E1E6F28F77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39998-4552-41DC-99D7-14E1E6F28F77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39998-4552-41DC-99D7-14E1E6F28F77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93CD55-6460-43F5-A8C0-3A3AD7A2CBBA}" type="datetimeFigureOut">
              <a:rPr lang="en-US" smtClean="0"/>
              <a:pPr/>
              <a:t>11/7/2008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D3AFDD-181B-4988-BA2B-6164ABD0C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openxmlformats.org/officeDocument/2006/relationships/image" Target="../media/image12.png"/><Relationship Id="rId2" Type="http://schemas.openxmlformats.org/officeDocument/2006/relationships/hyperlink" Target="mailto:Francisco.Valenzuela@nau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iiacs-dspace.cide.edu:8080/dspace/" TargetMode="External"/><Relationship Id="rId3" Type="http://schemas.openxmlformats.org/officeDocument/2006/relationships/hyperlink" Target="http://www2.nau.edu/itunes-p/resources/examples.html" TargetMode="External"/><Relationship Id="rId7" Type="http://schemas.openxmlformats.org/officeDocument/2006/relationships/hyperlink" Target="http://www.apple.com/education/itunesu_mobilelearning/landing.html?cid=ITS-ITUMAIN080829-CN4X9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lackboard.azwestern.edu/" TargetMode="External"/><Relationship Id="rId5" Type="http://schemas.openxmlformats.org/officeDocument/2006/relationships/hyperlink" Target="https://wiki.azwestern.edu/twiki/bin/view/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blogia.com/" TargetMode="External"/><Relationship Id="rId9" Type="http://schemas.openxmlformats.org/officeDocument/2006/relationships/hyperlink" Target="http://z.about.com/d/email/1/0/p/P/3/et_get_hotmail_iphone_4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smith.com/camtasia/uses/educate.asp" TargetMode="External"/><Relationship Id="rId3" Type="http://schemas.openxmlformats.org/officeDocument/2006/relationships/hyperlink" Target="http://www.eslcafe.com/" TargetMode="External"/><Relationship Id="rId7" Type="http://schemas.openxmlformats.org/officeDocument/2006/relationships/hyperlink" Target="http://www.netsupportmanager.com/Tour_UK/NSM10.htm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mba.com/products/wimbaclassroom/" TargetMode="External"/><Relationship Id="rId5" Type="http://schemas.openxmlformats.org/officeDocument/2006/relationships/hyperlink" Target="http://tutormatematicas.com/ALGEBRA.html" TargetMode="External"/><Relationship Id="rId4" Type="http://schemas.openxmlformats.org/officeDocument/2006/relationships/hyperlink" Target="http://www.esl-lab.com/elem/elemrd1.htm" TargetMode="External"/><Relationship Id="rId9" Type="http://schemas.openxmlformats.org/officeDocument/2006/relationships/hyperlink" Target="http://downloads.smarttech.com/media/flash/tours/synchroneyestour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0066"/>
                </a:solidFill>
              </a:rPr>
              <a:t>Aplicaciones de La ingeniería en Ambientes académicos</a:t>
            </a:r>
            <a:endParaRPr lang="es-MX" dirty="0">
              <a:solidFill>
                <a:srgbClr val="000066"/>
              </a:solidFill>
            </a:endParaRPr>
          </a:p>
        </p:txBody>
      </p:sp>
      <p:pic>
        <p:nvPicPr>
          <p:cNvPr id="5" name="Picture 4" descr="NAU_BC_Yuma.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43013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943600"/>
            <a:ext cx="8229600" cy="5334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spc="0" normalizeH="0" baseline="0" noProof="0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Felix Titling" pitchFamily="82" charset="0"/>
                <a:ea typeface="+mj-ea"/>
                <a:cs typeface="+mj-cs"/>
              </a:rPr>
              <a:t>B.S. C.I.S.  Francisco</a:t>
            </a:r>
            <a:r>
              <a:rPr kumimoji="0" lang="es-MX" sz="2400" b="1" i="0" u="none" strike="noStrike" kern="1200" spc="0" normalizeH="0" noProof="0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Felix Titling" pitchFamily="82" charset="0"/>
                <a:ea typeface="+mj-ea"/>
                <a:cs typeface="+mj-cs"/>
              </a:rPr>
              <a:t>  A. Valenzuela</a:t>
            </a:r>
            <a:endParaRPr kumimoji="0" lang="es-MX" sz="2400" b="1" i="0" u="none" strike="noStrike" kern="1200" spc="0" normalizeH="0" baseline="0" noProof="0" dirty="0">
              <a:ln w="6350">
                <a:noFill/>
              </a:ln>
              <a:solidFill>
                <a:srgbClr val="000066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Felix Titling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219200"/>
            <a:ext cx="7924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 aceptan:</a:t>
            </a:r>
          </a:p>
          <a:p>
            <a:pPr algn="ctr"/>
            <a:r>
              <a:rPr lang="es-MX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Comentarios</a:t>
            </a:r>
          </a:p>
          <a:p>
            <a:pPr algn="ctr"/>
            <a:r>
              <a:rPr lang="es-MX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     Sugerencias</a:t>
            </a:r>
          </a:p>
          <a:p>
            <a:pPr algn="ctr"/>
            <a:r>
              <a:rPr lang="es-MX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         No Quejas</a:t>
            </a:r>
            <a:endParaRPr lang="es-MX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Para mas </a:t>
            </a: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información:   </a:t>
            </a: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Francisco.Valenzuela@nau.edu</a:t>
            </a:r>
            <a:endParaRPr lang="es-MX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657600" y="685800"/>
          <a:ext cx="502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181600"/>
            <a:ext cx="16002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AWCLogo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4114800"/>
            <a:ext cx="1524000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9" cstate="print"/>
          <a:srcRect r="1816" b="23677"/>
          <a:stretch>
            <a:fillRect/>
          </a:stretch>
        </p:blipFill>
        <p:spPr bwMode="auto">
          <a:xfrm>
            <a:off x="1828800" y="2895600"/>
            <a:ext cx="16002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10" cstate="print"/>
          <a:srcRect l="8911" r="11899" b="-17"/>
          <a:stretch>
            <a:fillRect/>
          </a:stretch>
        </p:blipFill>
        <p:spPr bwMode="auto">
          <a:xfrm>
            <a:off x="1981200" y="533400"/>
            <a:ext cx="15240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11" cstate="print"/>
          <a:srcRect l="9525" r="13946" b="18106"/>
          <a:stretch>
            <a:fillRect/>
          </a:stretch>
        </p:blipFill>
        <p:spPr bwMode="auto">
          <a:xfrm>
            <a:off x="152400" y="1600200"/>
            <a:ext cx="1479925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MX" sz="4800" dirty="0" smtClean="0">
                <a:solidFill>
                  <a:schemeClr val="accent3">
                    <a:lumMod val="75000"/>
                  </a:schemeClr>
                </a:solidFill>
              </a:rPr>
              <a:t>Objetivo Primordial</a:t>
            </a:r>
            <a:endParaRPr lang="es-MX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1981200"/>
            <a:ext cx="8458200" cy="39624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       </a:t>
            </a: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</a:rPr>
              <a:t>Estimular la innovación y propiciar la formación de futuros líderes con capacidad de identificar y solucionar problemas de las organizaciones, en sintonía permanente con las necesidades del país y la región.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858000" cy="1162050"/>
          </a:xfrm>
        </p:spPr>
        <p:txBody>
          <a:bodyPr>
            <a:noAutofit/>
          </a:bodyPr>
          <a:lstStyle/>
          <a:p>
            <a:r>
              <a:rPr lang="es-MX" sz="6600" b="1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¿</a:t>
            </a:r>
            <a:r>
              <a:rPr lang="es-MX" sz="4800" dirty="0" smtClean="0">
                <a:solidFill>
                  <a:schemeClr val="accent3">
                    <a:lumMod val="75000"/>
                  </a:schemeClr>
                </a:solidFill>
              </a:rPr>
              <a:t>Que es un Ingeniero </a:t>
            </a:r>
            <a:r>
              <a:rPr lang="es-MX" sz="54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s-MX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0" y="1676400"/>
            <a:ext cx="4419600" cy="38862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</a:rPr>
              <a:t>Una persona que tiene INGENIO para resolver cualquier situación que se le presente</a:t>
            </a:r>
            <a:endParaRPr lang="es-MX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www.barilochenyt.com.ar/inventor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3452987" cy="481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2895600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chemeClr val="accent3">
                    <a:lumMod val="75000"/>
                  </a:schemeClr>
                </a:solidFill>
              </a:rPr>
              <a:t>Objetivo Principal </a:t>
            </a:r>
            <a:br>
              <a:rPr lang="es-MX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4400" dirty="0" smtClean="0">
                <a:solidFill>
                  <a:schemeClr val="accent3">
                    <a:lumMod val="75000"/>
                  </a:schemeClr>
                </a:solidFill>
              </a:rPr>
              <a:t>de la Ingeniería</a:t>
            </a:r>
            <a:endParaRPr lang="es-MX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4" name="Picture 2" descr="http://farm1.static.flickr.com/100/315686462_d4ecbef7af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774" y="-23070"/>
            <a:ext cx="4857226" cy="6881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2895600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chemeClr val="accent3">
                    <a:lumMod val="75000"/>
                  </a:schemeClr>
                </a:solidFill>
              </a:rPr>
              <a:t>Objetivo Principal </a:t>
            </a:r>
            <a:br>
              <a:rPr lang="es-MX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4400" dirty="0" smtClean="0">
                <a:solidFill>
                  <a:schemeClr val="accent3">
                    <a:lumMod val="75000"/>
                  </a:schemeClr>
                </a:solidFill>
              </a:rPr>
              <a:t>de la Ingeniería</a:t>
            </a:r>
            <a:endParaRPr lang="es-MX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3581400"/>
            <a:ext cx="4267200" cy="3276600"/>
          </a:xfrm>
        </p:spPr>
        <p:txBody>
          <a:bodyPr>
            <a:normAutofit fontScale="92500" lnSpcReduction="10000"/>
          </a:bodyPr>
          <a:lstStyle/>
          <a:p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</a:rPr>
              <a:t>Que nuestras actividades diarias sean lo mas – más exageradamente  fácil y accesibles posible</a:t>
            </a:r>
            <a:endParaRPr lang="es-MX" sz="4000" dirty="0"/>
          </a:p>
        </p:txBody>
      </p:sp>
      <p:pic>
        <p:nvPicPr>
          <p:cNvPr id="18434" name="Picture 2" descr="http://farm1.static.flickr.com/100/315686462_d4ecbef7af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774" y="-23070"/>
            <a:ext cx="4857226" cy="68810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10668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86995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  <a:t>Campos de la </a:t>
            </a:r>
            <a:r>
              <a:rPr lang="es-MX" sz="4000" dirty="0" err="1" smtClean="0">
                <a:solidFill>
                  <a:schemeClr val="accent3">
                    <a:lumMod val="75000"/>
                  </a:schemeClr>
                </a:solidFill>
              </a:rPr>
              <a:t>Ingeniría</a:t>
            </a:r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s-MX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5257800"/>
          <a:ext cx="7543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Down Arrow 9"/>
          <p:cNvSpPr/>
          <p:nvPr/>
        </p:nvSpPr>
        <p:spPr>
          <a:xfrm>
            <a:off x="838200" y="5410200"/>
            <a:ext cx="609600" cy="533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Down Arrow 10"/>
          <p:cNvSpPr/>
          <p:nvPr/>
        </p:nvSpPr>
        <p:spPr>
          <a:xfrm>
            <a:off x="2438400" y="5410200"/>
            <a:ext cx="609600" cy="533400"/>
          </a:xfrm>
          <a:prstGeom prst="downArrow">
            <a:avLst/>
          </a:prstGeom>
          <a:solidFill>
            <a:schemeClr val="accent3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2" name="Down Arrow 11"/>
          <p:cNvSpPr/>
          <p:nvPr/>
        </p:nvSpPr>
        <p:spPr>
          <a:xfrm>
            <a:off x="4191000" y="5410200"/>
            <a:ext cx="609600" cy="533400"/>
          </a:xfrm>
          <a:prstGeom prst="downArrow">
            <a:avLst/>
          </a:prstGeom>
          <a:solidFill>
            <a:schemeClr val="accent4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Down Arrow 12"/>
          <p:cNvSpPr/>
          <p:nvPr/>
        </p:nvSpPr>
        <p:spPr>
          <a:xfrm>
            <a:off x="5943600" y="5410200"/>
            <a:ext cx="609600" cy="533400"/>
          </a:xfrm>
          <a:prstGeom prst="downArrow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Down Arrow 13"/>
          <p:cNvSpPr/>
          <p:nvPr/>
        </p:nvSpPr>
        <p:spPr>
          <a:xfrm>
            <a:off x="7620000" y="5410200"/>
            <a:ext cx="609600" cy="533400"/>
          </a:xfrm>
          <a:prstGeom prst="downArrow">
            <a:avLst/>
          </a:prstGeom>
          <a:solidFill>
            <a:schemeClr val="accent1">
              <a:lumMod val="7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  <a:t>Ingeniería  y  Tecnología  en  la Educación</a:t>
            </a:r>
            <a:endParaRPr lang="es-MX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6400800" cy="4648200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La manera mas fácil de aprender es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jugando: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las tablas, vocales, lotería,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etc</a:t>
            </a:r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Por lo tanto si aplicamos tecnología en nuestros salones; las clases resultan mas divertidas y mucho mas provechosas para todos.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Tal vez pueda ser difícil al principio pero la practica hace al maestro.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MX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5" name="Picture 1" descr="C:\Documents and Settings\fv4152-admin\Desktop\My Docs\Francisco\Personales\Phot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38200"/>
            <a:ext cx="1905000" cy="1447800"/>
          </a:xfrm>
          <a:prstGeom prst="rect">
            <a:avLst/>
          </a:prstGeom>
          <a:noFill/>
        </p:spPr>
      </p:pic>
      <p:pic>
        <p:nvPicPr>
          <p:cNvPr id="21506" name="Picture 2" descr="C:\Documents and Settings\fv4152-admin\Desktop\My Docs\Francisco\Personales\Phot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62200"/>
            <a:ext cx="1905000" cy="1428750"/>
          </a:xfrm>
          <a:prstGeom prst="rect">
            <a:avLst/>
          </a:prstGeom>
          <a:noFill/>
        </p:spPr>
      </p:pic>
      <p:pic>
        <p:nvPicPr>
          <p:cNvPr id="21507" name="Picture 3" descr="C:\Documents and Settings\fv4152-admin\Desktop\My Docs\Francisco\Personales\Photo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86200"/>
            <a:ext cx="1905000" cy="1371600"/>
          </a:xfrm>
          <a:prstGeom prst="rect">
            <a:avLst/>
          </a:prstGeom>
          <a:noFill/>
        </p:spPr>
      </p:pic>
      <p:pic>
        <p:nvPicPr>
          <p:cNvPr id="21508" name="Picture 4" descr="C:\Documents and Settings\fv4152-admin\Desktop\My Docs\Francisco\Personales\Photo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334000"/>
            <a:ext cx="19050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  <a:t>Herramientas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y </a:t>
            </a:r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  <a:t>Aplicaciones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PC’s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, Laptops,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Tablets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Ipods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Clickers</a:t>
            </a:r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Correo Electrónico  (Hotmail,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Yahoo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, Google)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Podcasting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   Archivos de sonido y video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Blogs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             Bitácora - discusiones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Wikis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             Paginas web editables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Blackboard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Clases en línea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Itunes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Bancos de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Información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y bases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datos</a:t>
            </a:r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Tap &quot;Other&quot;">
            <a:hlinkClick r:id="rId9" tooltip="View Full-Siz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4038600"/>
            <a:ext cx="1772793" cy="266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28800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Bibliotecas digitales o en línea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Paginas Web Educativas  -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ESL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–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Matemáticas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Wimba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Salones virtuales – MP3, video, CC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NetSupport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Salón de computadoras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Camtasia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Grabar presentaciones en vivo, PPT, CC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SynchronEyes</a:t>
            </a:r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Redes sociales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MySpace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Facebook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, Hi5,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Tagged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</a:rPr>
              <a:t>etc</a:t>
            </a:r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Herramientas</a:t>
            </a:r>
            <a:r>
              <a:rPr kumimoji="0" lang="en-US" sz="4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s-MX" sz="4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Aplicaciones</a:t>
            </a:r>
            <a:endParaRPr kumimoji="0" lang="en-US" sz="4100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orma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592</TotalTime>
  <Words>368</Words>
  <Application>Microsoft Office PowerPoint</Application>
  <PresentationFormat>On-screen Show (4:3)</PresentationFormat>
  <Paragraphs>107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Aplicaciones de La ingeniería en Ambientes académicos</vt:lpstr>
      <vt:lpstr>Objetivo Primordial</vt:lpstr>
      <vt:lpstr>¿Que es un Ingeniero ?</vt:lpstr>
      <vt:lpstr>Objetivo Principal  de la Ingeniería</vt:lpstr>
      <vt:lpstr>Objetivo Principal  de la Ingeniería</vt:lpstr>
      <vt:lpstr>Campos de la Ingeniría </vt:lpstr>
      <vt:lpstr>Ingeniería  y  Tecnología  en  la Educación</vt:lpstr>
      <vt:lpstr>Herramientas y Aplicaciones 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Standardized Testing:</dc:title>
  <dc:creator>Cerrita</dc:creator>
  <cp:lastModifiedBy>Francisco Valenzuela (ADMIN)</cp:lastModifiedBy>
  <cp:revision>67</cp:revision>
  <dcterms:created xsi:type="dcterms:W3CDTF">2007-08-02T03:37:36Z</dcterms:created>
  <dcterms:modified xsi:type="dcterms:W3CDTF">2008-11-08T06:35:46Z</dcterms:modified>
</cp:coreProperties>
</file>