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5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4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1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1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5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2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2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9D9AA-AD7D-47BF-8DF8-95BC2148021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6257-09D0-4CB8-9213-760EF5F6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4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Partition and Independence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These are questions you MUST be able to answer before attempting the discussion questions scheduled for the next class</a:t>
            </a:r>
          </a:p>
        </p:txBody>
      </p:sp>
    </p:spTree>
    <p:extLst>
      <p:ext uri="{BB962C8B-B14F-4D97-AF65-F5344CB8AC3E}">
        <p14:creationId xmlns:p14="http://schemas.microsoft.com/office/powerpoint/2010/main" val="259486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Questions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was partition? </a:t>
            </a:r>
          </a:p>
          <a:p>
            <a:r>
              <a:rPr lang="en-US" dirty="0"/>
              <a:t>Was Partition a result of RELIGIOUS differences?</a:t>
            </a:r>
          </a:p>
          <a:p>
            <a:r>
              <a:rPr lang="en-US" dirty="0"/>
              <a:t>If not, then what WERE </a:t>
            </a:r>
            <a:r>
              <a:rPr lang="en-US"/>
              <a:t>the main causes?</a:t>
            </a:r>
            <a:endParaRPr lang="en-US" dirty="0"/>
          </a:p>
          <a:p>
            <a:r>
              <a:rPr lang="en-US" dirty="0"/>
              <a:t>Who were the major players?</a:t>
            </a:r>
          </a:p>
          <a:p>
            <a:pPr lvl="1"/>
            <a:r>
              <a:rPr lang="en-US" dirty="0"/>
              <a:t>British</a:t>
            </a:r>
          </a:p>
          <a:p>
            <a:pPr lvl="1"/>
            <a:r>
              <a:rPr lang="en-US" dirty="0"/>
              <a:t>INC</a:t>
            </a:r>
          </a:p>
          <a:p>
            <a:pPr lvl="1"/>
            <a:r>
              <a:rPr lang="en-US" dirty="0"/>
              <a:t>ML</a:t>
            </a:r>
          </a:p>
          <a:p>
            <a:pPr lvl="1"/>
            <a:r>
              <a:rPr lang="en-US" dirty="0"/>
              <a:t>Common people outside of elite politics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Politics of Partition  INC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/>
              <a:t>What was the Nehru</a:t>
            </a:r>
            <a:r>
              <a:rPr lang="en-US" b="0" i="0" u="none" strike="noStrike" dirty="0"/>
              <a:t> Report of 1928 and why did it create a rift between the INC and the League?</a:t>
            </a:r>
            <a:endParaRPr lang="en-US" b="0" i="0" u="none" strike="noStrike" baseline="0" dirty="0"/>
          </a:p>
          <a:p>
            <a:r>
              <a:rPr lang="en-US" b="0" i="0" u="none" strike="noStrike" baseline="0" dirty="0"/>
              <a:t>What is 1935 Act?  Why is it important?</a:t>
            </a:r>
          </a:p>
          <a:p>
            <a:r>
              <a:rPr lang="en-US" b="0" i="0" u="none" strike="noStrike" baseline="0" dirty="0"/>
              <a:t>What is Gandhi’s role in getting the INC to accept the plan to participate in (cooperate with the British) the provisions of the Act?</a:t>
            </a:r>
          </a:p>
          <a:p>
            <a:r>
              <a:rPr lang="en-US" b="0" i="0" u="none" strike="noStrike" baseline="0" dirty="0"/>
              <a:t>Why are the 1937 elections important?</a:t>
            </a:r>
          </a:p>
          <a:p>
            <a:r>
              <a:rPr lang="en-US" b="0" i="0" u="none" strike="noStrike" baseline="0" dirty="0"/>
              <a:t>What are its consequences?  How does the INC respond?  How does the ML respond?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9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Politics:  ML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i="0" u="none" strike="noStrike" baseline="0" dirty="0"/>
              <a:t>Wha</a:t>
            </a:r>
            <a:r>
              <a:rPr lang="en-US" dirty="0"/>
              <a:t>t was the significance of the “Fourteen Points”?</a:t>
            </a:r>
          </a:p>
          <a:p>
            <a:endParaRPr lang="en-US" b="0" i="0" u="none" strike="noStrike" baseline="0"/>
          </a:p>
          <a:p>
            <a:r>
              <a:rPr lang="en-US" b="0" i="0" u="none" strike="noStrike" baseline="0"/>
              <a:t>What </a:t>
            </a:r>
            <a:r>
              <a:rPr lang="en-US" b="0" i="0" u="none" strike="noStrike" baseline="0" dirty="0"/>
              <a:t>is the Lahore Declaration of 1940?  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is Ayesha Jalal’s argument about the ML’s Pakistan demand?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Till when do negotiations between the ML and INC continue?  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was the significance of the 1945 elections?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was Direct Action Day?  Consequences?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Politics  Mountbatten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/>
              <a:t>What is the Mountbatten Plan, when is it announced, and how does it contribute to the violence of Partition?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3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/>
          <a:lstStyle/>
          <a:p>
            <a:r>
              <a:rPr lang="en-US" dirty="0" err="1"/>
              <a:t>Gilmartin</a:t>
            </a:r>
            <a:r>
              <a:rPr lang="en-US" dirty="0"/>
              <a:t>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32410"/>
            <a:ext cx="11887200" cy="5316583"/>
          </a:xfrm>
        </p:spPr>
        <p:txBody>
          <a:bodyPr>
            <a:normAutofit fontScale="92500" lnSpcReduction="20000"/>
          </a:bodyPr>
          <a:lstStyle/>
          <a:p>
            <a:r>
              <a:rPr lang="en-US" b="0" i="0" u="none" strike="noStrike" baseline="0" dirty="0"/>
              <a:t>What is David </a:t>
            </a:r>
            <a:r>
              <a:rPr lang="en-US" b="0" i="0" u="none" strike="noStrike" baseline="0" dirty="0" err="1"/>
              <a:t>Gilmartin’s</a:t>
            </a:r>
            <a:r>
              <a:rPr lang="en-US" b="0" i="0" u="none" strike="noStrike" baseline="0" dirty="0"/>
              <a:t> argument/thesis,</a:t>
            </a:r>
            <a:r>
              <a:rPr lang="en-US" b="0" i="0" u="none" strike="noStrike" dirty="0"/>
              <a:t> and ho</a:t>
            </a:r>
            <a:r>
              <a:rPr lang="en-US" b="0" i="0" u="none" strike="noStrike" baseline="0" dirty="0"/>
              <a:t>w does he support that?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Was the Muslim community a single monolithic community in British India?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role did internal DIFFERENCES play in the lead up to Partition?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role did the Pakistan demand play with regard to the differences within the Muslim community?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Was Pakistan imagined as a geographic entity?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role did the creation of Pakistan as a geographical entity play in the violence around Partition?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6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and Partition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/>
              <a:t>Why did women become particular targets of the violence?  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What does this tell us about the place of women in the nationalist imaginations of India and Pakistan?  </a:t>
            </a:r>
          </a:p>
          <a:p>
            <a:pPr lvl="1"/>
            <a:r>
              <a:rPr lang="en-US" dirty="0"/>
              <a:t>Look at Gilmartin AND your textbook </a:t>
            </a:r>
            <a:r>
              <a:rPr lang="en-US"/>
              <a:t>for details</a:t>
            </a:r>
            <a:endParaRPr lang="en-US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411925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363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Questions about Partition and Independence</vt:lpstr>
      <vt:lpstr>Central Questions </vt:lpstr>
      <vt:lpstr>High Politics of Partition  INC focus</vt:lpstr>
      <vt:lpstr>High Politics:  ML focus</vt:lpstr>
      <vt:lpstr>High Politics  Mountbatten</vt:lpstr>
      <vt:lpstr>Gilmartin Essay</vt:lpstr>
      <vt:lpstr>Women and Partition 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Partition and Independence</dc:title>
  <dc:creator>Sanjay Joshi</dc:creator>
  <cp:lastModifiedBy>Sanjay Joshi</cp:lastModifiedBy>
  <cp:revision>6</cp:revision>
  <dcterms:created xsi:type="dcterms:W3CDTF">2016-11-26T22:50:19Z</dcterms:created>
  <dcterms:modified xsi:type="dcterms:W3CDTF">2019-11-18T22:50:08Z</dcterms:modified>
</cp:coreProperties>
</file>