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0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6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D4557-BEB8-4A02-B3FA-FA662FD2D90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B852-AFFA-433A-B5EC-452BF043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3" y="2438400"/>
            <a:ext cx="666318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523999"/>
          </a:xfrm>
        </p:spPr>
        <p:txBody>
          <a:bodyPr/>
          <a:lstStyle/>
          <a:p>
            <a:r>
              <a:rPr lang="en-US" dirty="0"/>
              <a:t>Indira Gandhi and the Emergency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5753" y="2438401"/>
            <a:ext cx="6663181" cy="38623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9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happened in 1975-77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Opposition Jailed</a:t>
            </a:r>
          </a:p>
          <a:p>
            <a:r>
              <a:rPr lang="en-US" dirty="0"/>
              <a:t>Censorship</a:t>
            </a:r>
          </a:p>
          <a:p>
            <a:r>
              <a:rPr lang="en-US" dirty="0"/>
              <a:t>Forced Sterilization “Family Planning”</a:t>
            </a:r>
          </a:p>
          <a:p>
            <a:r>
              <a:rPr lang="en-US" dirty="0"/>
              <a:t>“Beautification”  Cult of Personality	</a:t>
            </a:r>
          </a:p>
          <a:p>
            <a:r>
              <a:rPr lang="en-US" dirty="0"/>
              <a:t>Important CONSTITUTIONAL AMENDMENTS #s 38, 39 and 42, to establish the supremacy of Parliament over the Judiciary -- the one institution </a:t>
            </a:r>
            <a:r>
              <a:rPr lang="en-US" dirty="0" err="1"/>
              <a:t>Mrs</a:t>
            </a:r>
            <a:r>
              <a:rPr lang="en-US" dirty="0"/>
              <a:t> G could only control indirectly </a:t>
            </a:r>
          </a:p>
        </p:txBody>
      </p:sp>
    </p:spTree>
    <p:extLst>
      <p:ext uri="{BB962C8B-B14F-4D97-AF65-F5344CB8AC3E}">
        <p14:creationId xmlns:p14="http://schemas.microsoft.com/office/powerpoint/2010/main" val="201632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WHY EMERGENCY?  </a:t>
            </a:r>
          </a:p>
          <a:p>
            <a:pPr lvl="1"/>
            <a:r>
              <a:rPr lang="en-US" sz="2400" dirty="0"/>
              <a:t>	Fear of disbarment</a:t>
            </a:r>
          </a:p>
          <a:p>
            <a:pPr lvl="1"/>
            <a:r>
              <a:rPr lang="en-US" sz="2400" dirty="0"/>
              <a:t>	Personality </a:t>
            </a:r>
          </a:p>
          <a:p>
            <a:pPr lvl="1"/>
            <a:r>
              <a:rPr lang="en-US" sz="2400" dirty="0"/>
              <a:t>	JP movement?</a:t>
            </a:r>
            <a:r>
              <a:rPr lang="en-US" sz="2800" dirty="0"/>
              <a:t> </a:t>
            </a:r>
          </a:p>
          <a:p>
            <a:pPr marL="400050" lvl="1" indent="0">
              <a:buNone/>
            </a:pPr>
            <a:r>
              <a:rPr lang="en-US" sz="2800" dirty="0"/>
              <a:t>RESPONSES</a:t>
            </a:r>
          </a:p>
          <a:p>
            <a:pPr lvl="1"/>
            <a:r>
              <a:rPr lang="en-US" sz="2400" dirty="0"/>
              <a:t>Middle class elite love it, industrialists love it, foreign press fawn over Emergency</a:t>
            </a:r>
          </a:p>
          <a:p>
            <a:pPr lvl="1"/>
            <a:r>
              <a:rPr lang="en-US" sz="2400" dirty="0"/>
              <a:t>Some literary figures oppose it</a:t>
            </a:r>
          </a:p>
          <a:p>
            <a:pPr lvl="1"/>
            <a:r>
              <a:rPr lang="en-US" sz="2400" dirty="0"/>
              <a:t>Had very few positive outcomes</a:t>
            </a:r>
          </a:p>
          <a:p>
            <a:pPr marL="457200" lvl="1" indent="0">
              <a:buNone/>
            </a:pPr>
            <a:r>
              <a:rPr lang="en-US" dirty="0"/>
              <a:t>JANUARY of  1977, </a:t>
            </a:r>
            <a:r>
              <a:rPr lang="en-US" dirty="0" err="1"/>
              <a:t>Mrs</a:t>
            </a:r>
            <a:r>
              <a:rPr lang="en-US" dirty="0"/>
              <a:t> Gandhi, surprisingly, ENDS the Emergency.  Calls for new elections, where she is roundly defeated by the JANATA PARTY, a new coalition based on the JP Movement.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994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Very little in terms of concrete outcomes</a:t>
            </a:r>
          </a:p>
          <a:p>
            <a:r>
              <a:rPr lang="en-US" dirty="0"/>
              <a:t>Prolong Mrs. Gandhi’s Premiership  and promote Sanjay </a:t>
            </a:r>
          </a:p>
          <a:p>
            <a:r>
              <a:rPr lang="en-US" dirty="0"/>
              <a:t>Set back Family Planning program, would be two decades before any government could promote FP again </a:t>
            </a:r>
          </a:p>
          <a:p>
            <a:r>
              <a:rPr lang="en-US" dirty="0"/>
              <a:t>No real industrial progress, no real beautification, just some fancy new buildings, some folks displaced</a:t>
            </a:r>
          </a:p>
          <a:p>
            <a:r>
              <a:rPr lang="en-US" dirty="0"/>
              <a:t>A HUGE blot on history of Indian democracy</a:t>
            </a:r>
          </a:p>
          <a:p>
            <a:r>
              <a:rPr lang="en-US" dirty="0"/>
              <a:t>It was in many ways a LOGICAL OUTCOME of Indira’s populism.  Her impatience or lack of respect for institutions and democracy, just took a more VIRULENT form because of Sanjay and many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3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D899-211C-4E5A-88C3-71A42B5D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Emergency?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EEF824-67DB-45B3-B50A-7075F23B4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213" y="1600200"/>
            <a:ext cx="80415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POPULISM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real respect for institutions, personalize politics, politics was about HER popularity</a:t>
            </a:r>
          </a:p>
          <a:p>
            <a:r>
              <a:rPr lang="en-US" dirty="0"/>
              <a:t>Cult of Personality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57942"/>
            <a:ext cx="5105253" cy="27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for Emergency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Lack of any real progress on economic growth, literacy or women’s empowerment</a:t>
            </a:r>
          </a:p>
          <a:p>
            <a:r>
              <a:rPr lang="en-US" b="1" dirty="0"/>
              <a:t>TWO elements that contribute to the Emergency were</a:t>
            </a:r>
            <a:endParaRPr lang="en-US" dirty="0"/>
          </a:p>
          <a:p>
            <a:r>
              <a:rPr lang="en-US" dirty="0"/>
              <a:t>1.  Growing opposition, </a:t>
            </a:r>
          </a:p>
          <a:p>
            <a:r>
              <a:rPr lang="en-US" dirty="0"/>
              <a:t>2. Mrs. Gandhi’s LEGAL problems</a:t>
            </a:r>
          </a:p>
          <a:p>
            <a:r>
              <a:rPr lang="en-US" dirty="0"/>
              <a:t>Start with focus on the growing opposition</a:t>
            </a:r>
          </a:p>
          <a:p>
            <a:pPr lvl="1"/>
            <a:r>
              <a:rPr lang="en-US" dirty="0"/>
              <a:t>1972-73  Price Rise  (OPEC Crisis)</a:t>
            </a:r>
          </a:p>
          <a:p>
            <a:pPr lvl="1"/>
            <a:r>
              <a:rPr lang="en-US" dirty="0"/>
              <a:t>Though not her fault, because she won PERSONAL accolades after </a:t>
            </a:r>
            <a:r>
              <a:rPr lang="en-US" dirty="0" err="1"/>
              <a:t>B’desh</a:t>
            </a:r>
            <a:r>
              <a:rPr lang="en-US" dirty="0"/>
              <a:t>, now blamed for difficulties (a feature of populism)</a:t>
            </a:r>
          </a:p>
          <a:p>
            <a:r>
              <a:rPr lang="en-US" dirty="0"/>
              <a:t>Anti Price Rise Movement (women-led)</a:t>
            </a:r>
          </a:p>
          <a:p>
            <a:r>
              <a:rPr lang="en-US" dirty="0"/>
              <a:t>NAV NIRMAN Movement</a:t>
            </a:r>
          </a:p>
          <a:p>
            <a:r>
              <a:rPr lang="en-US" dirty="0"/>
              <a:t>Students invite JP to lead the opposition to Mrs. Gandhi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6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  (</a:t>
            </a:r>
            <a:r>
              <a:rPr lang="en-US" dirty="0" err="1"/>
              <a:t>Jayaprakash</a:t>
            </a:r>
            <a:r>
              <a:rPr lang="en-US" dirty="0"/>
              <a:t> Narayan)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193296" cy="375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Jayaprapash</a:t>
            </a:r>
            <a:r>
              <a:rPr lang="en-US" dirty="0"/>
              <a:t> Narayan (JP) was an old Socialist</a:t>
            </a:r>
          </a:p>
          <a:p>
            <a:r>
              <a:rPr lang="en-US" dirty="0"/>
              <a:t>Originally a member of INC</a:t>
            </a:r>
          </a:p>
          <a:p>
            <a:endParaRPr lang="en-US" dirty="0"/>
          </a:p>
          <a:p>
            <a:r>
              <a:rPr lang="en-US" dirty="0"/>
              <a:t>In 1935 JP and other leftists broke with INC in 1935, to form CSP</a:t>
            </a:r>
          </a:p>
          <a:p>
            <a:endParaRPr lang="en-US" dirty="0"/>
          </a:p>
          <a:p>
            <a:r>
              <a:rPr lang="en-US" dirty="0"/>
              <a:t>Close to Nehru and personally, to Indira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7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 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Used by Nehru and </a:t>
            </a:r>
            <a:r>
              <a:rPr lang="en-US" dirty="0" err="1"/>
              <a:t>Mrs</a:t>
            </a:r>
            <a:r>
              <a:rPr lang="en-US" dirty="0"/>
              <a:t> Gandhi as “honest broker” in dealing with separatist or other crises.  Nagaland and Kashmir, e.g.</a:t>
            </a:r>
          </a:p>
          <a:p>
            <a:endParaRPr lang="en-US" dirty="0"/>
          </a:p>
          <a:p>
            <a:r>
              <a:rPr lang="en-US" dirty="0"/>
              <a:t>Has MAHATMA GANDHI like credentials, a RENOUNCER, who, like Gandhi, never accept office, always a critical voice outside of corridors of power.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JP and Sheikh Abdullah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4532"/>
            <a:ext cx="37560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0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In 1974, invited by students in native state BIHAR to lead the growing protests against Indira.  Soon became the JP movement.</a:t>
            </a:r>
          </a:p>
          <a:p>
            <a:endParaRPr lang="en-US" dirty="0"/>
          </a:p>
          <a:p>
            <a:r>
              <a:rPr lang="en-US" dirty="0"/>
              <a:t>Demand that Indira resign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634442" cy="24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 Movement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 IDEOLOGICAL COHERENCE  Included:</a:t>
            </a:r>
          </a:p>
          <a:p>
            <a:r>
              <a:rPr lang="en-US" dirty="0"/>
              <a:t>JANA SANGH  (RSS Political Front)</a:t>
            </a:r>
          </a:p>
          <a:p>
            <a:r>
              <a:rPr lang="en-US" dirty="0"/>
              <a:t>Also former SOCIALISTS</a:t>
            </a:r>
          </a:p>
          <a:p>
            <a:r>
              <a:rPr lang="en-US" dirty="0"/>
              <a:t>AND former INC members alienated by IG and her coterie.</a:t>
            </a:r>
          </a:p>
          <a:p>
            <a:r>
              <a:rPr lang="en-US" dirty="0" err="1"/>
              <a:t>Mrs</a:t>
            </a:r>
            <a:r>
              <a:rPr lang="en-US" dirty="0"/>
              <a:t> Gandhi feels EMBATTLED, but rather than confront these DEMOCRATICALLY, take on the debate, turn to her own advisors, and her own son, Sanjay!!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Allahabad High Court Verdict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12</a:t>
            </a:r>
            <a:r>
              <a:rPr lang="en-US" baseline="30000" dirty="0"/>
              <a:t>th</a:t>
            </a:r>
            <a:r>
              <a:rPr lang="en-US" dirty="0"/>
              <a:t> June 1975 ALLAHABAD HIGH COURT rules against Mrs. Gandhi on a case lodged against Mrs. Gandhi over her 1971 election. She stands convicted of MINOR electoral malpractice.</a:t>
            </a:r>
          </a:p>
          <a:p>
            <a:r>
              <a:rPr lang="en-US" dirty="0" err="1"/>
              <a:t>Mrs</a:t>
            </a:r>
            <a:r>
              <a:rPr lang="en-US" dirty="0"/>
              <a:t> Gandhi  appeals the judgements and the Supreme Court STAYS the High Court orders disbarring her from Parliament.  But she cannot vote in Parliament.  </a:t>
            </a:r>
          </a:p>
          <a:p>
            <a:r>
              <a:rPr lang="en-US" dirty="0"/>
              <a:t>CONVENTION demand she resign, but instead, she declares a state of EMERGENCY!!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WAS Constitutional provision for the PM to take Emergency Powers</a:t>
            </a:r>
          </a:p>
          <a:p>
            <a:r>
              <a:rPr lang="en-US" dirty="0"/>
              <a:t>Most opposition leaders, from left and right, including JP imprisoned </a:t>
            </a:r>
          </a:p>
          <a:p>
            <a:r>
              <a:rPr lang="en-US" dirty="0"/>
              <a:t>Press censored</a:t>
            </a:r>
          </a:p>
          <a:p>
            <a:r>
              <a:rPr lang="en-US" dirty="0"/>
              <a:t>MISA, somewhat akin to Patriot Act, allows for imprisonment without habeas corpus.</a:t>
            </a:r>
          </a:p>
          <a:p>
            <a:r>
              <a:rPr lang="en-US" dirty="0"/>
              <a:t>SANJAY, her son, acquires huge political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7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667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Indira Gandhi and the Emergency</vt:lpstr>
      <vt:lpstr>POPULISM </vt:lpstr>
      <vt:lpstr>Context for Emergency </vt:lpstr>
      <vt:lpstr>JP  (Jayaprakash Narayan)</vt:lpstr>
      <vt:lpstr>JP Reputation</vt:lpstr>
      <vt:lpstr>JP Movement</vt:lpstr>
      <vt:lpstr>JP Movement Issues</vt:lpstr>
      <vt:lpstr>Allahabad High Court Verdict</vt:lpstr>
      <vt:lpstr>Emergency</vt:lpstr>
      <vt:lpstr>What happened in 1975-77</vt:lpstr>
      <vt:lpstr>ANALYSIS </vt:lpstr>
      <vt:lpstr>RESULTS?</vt:lpstr>
      <vt:lpstr>Another Emergency?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Indira Gandhi and the Emergency</dc:title>
  <dc:creator>sj</dc:creator>
  <cp:lastModifiedBy>Sanjay Joshi</cp:lastModifiedBy>
  <cp:revision>34</cp:revision>
  <dcterms:created xsi:type="dcterms:W3CDTF">2015-03-26T17:53:04Z</dcterms:created>
  <dcterms:modified xsi:type="dcterms:W3CDTF">2022-03-28T03:06:13Z</dcterms:modified>
</cp:coreProperties>
</file>