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3F254-1A37-481A-9F24-6D7C91EFA7BB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52D3147-C956-482A-A9FB-91EB0279D85C}">
      <dgm:prSet/>
      <dgm:spPr/>
      <dgm:t>
        <a:bodyPr/>
        <a:lstStyle/>
        <a:p>
          <a:r>
            <a:rPr lang="en-US" dirty="0"/>
            <a:t>1. What broad categories do these laws fall under? That is, what areas of society and life are they intended to govern?</a:t>
          </a:r>
        </a:p>
      </dgm:t>
    </dgm:pt>
    <dgm:pt modelId="{043AFE36-0337-4D08-BE1B-43E49BD927BA}" type="parTrans" cxnId="{F828C940-A8E3-41DF-A22C-B9D3EFE46036}">
      <dgm:prSet/>
      <dgm:spPr/>
      <dgm:t>
        <a:bodyPr/>
        <a:lstStyle/>
        <a:p>
          <a:endParaRPr lang="en-US"/>
        </a:p>
      </dgm:t>
    </dgm:pt>
    <dgm:pt modelId="{9B4B1F11-37F4-48CC-8A59-995C4DF74D1E}" type="sibTrans" cxnId="{F828C940-A8E3-41DF-A22C-B9D3EFE46036}">
      <dgm:prSet/>
      <dgm:spPr/>
      <dgm:t>
        <a:bodyPr/>
        <a:lstStyle/>
        <a:p>
          <a:endParaRPr lang="en-US"/>
        </a:p>
      </dgm:t>
    </dgm:pt>
    <dgm:pt modelId="{EBD94D56-3CA0-4871-9152-1C6305504552}">
      <dgm:prSet/>
      <dgm:spPr/>
      <dgm:t>
        <a:bodyPr/>
        <a:lstStyle/>
        <a:p>
          <a:r>
            <a:rPr lang="en-US" dirty="0"/>
            <a:t>Put one major example of a law that falls under each category you came up with.</a:t>
          </a:r>
        </a:p>
      </dgm:t>
    </dgm:pt>
    <dgm:pt modelId="{E0EC9EC6-69D0-4E4A-9C14-C3AB2B29258D}" type="parTrans" cxnId="{F42BB3FC-57EF-4B89-B970-E907544EB91E}">
      <dgm:prSet/>
      <dgm:spPr/>
      <dgm:t>
        <a:bodyPr/>
        <a:lstStyle/>
        <a:p>
          <a:endParaRPr lang="en-US"/>
        </a:p>
      </dgm:t>
    </dgm:pt>
    <dgm:pt modelId="{C1682C6C-61E3-40FE-8269-D01CBBCA7C42}" type="sibTrans" cxnId="{F42BB3FC-57EF-4B89-B970-E907544EB91E}">
      <dgm:prSet/>
      <dgm:spPr/>
      <dgm:t>
        <a:bodyPr/>
        <a:lstStyle/>
        <a:p>
          <a:endParaRPr lang="en-US"/>
        </a:p>
      </dgm:t>
    </dgm:pt>
    <dgm:pt modelId="{E62FC4D8-2D6B-4D39-8E06-607490340655}">
      <dgm:prSet/>
      <dgm:spPr/>
      <dgm:t>
        <a:bodyPr/>
        <a:lstStyle/>
        <a:p>
          <a:r>
            <a:rPr lang="en-US" dirty="0"/>
            <a:t>2.   Each person in the group choose 2 laws each that stood out to you to share with your group and discuss what impact you think they had on regulating society. </a:t>
          </a:r>
        </a:p>
      </dgm:t>
    </dgm:pt>
    <dgm:pt modelId="{54EF1742-DBCF-46C5-883B-C1DF5070F4A7}" type="parTrans" cxnId="{84054C76-70F4-43C3-8757-D3DF6DAD5531}">
      <dgm:prSet/>
      <dgm:spPr/>
      <dgm:t>
        <a:bodyPr/>
        <a:lstStyle/>
        <a:p>
          <a:endParaRPr lang="en-US"/>
        </a:p>
      </dgm:t>
    </dgm:pt>
    <dgm:pt modelId="{CC5F31D6-C70A-43E2-A361-0A956AD9930E}" type="sibTrans" cxnId="{84054C76-70F4-43C3-8757-D3DF6DAD5531}">
      <dgm:prSet/>
      <dgm:spPr/>
      <dgm:t>
        <a:bodyPr/>
        <a:lstStyle/>
        <a:p>
          <a:endParaRPr lang="en-US"/>
        </a:p>
      </dgm:t>
    </dgm:pt>
    <dgm:pt modelId="{C11B69FC-04EB-497C-ABCB-1055A98C0446}">
      <dgm:prSet/>
      <dgm:spPr/>
      <dgm:t>
        <a:bodyPr/>
        <a:lstStyle/>
        <a:p>
          <a:r>
            <a:rPr lang="en-US" dirty="0"/>
            <a:t>3.    How do these laws connect to the previous  lecture/Thapar’s essay on the changing position of women in Indian society from 600 BCE to ca. 400 CE? As a group, </a:t>
          </a:r>
          <a:r>
            <a:rPr lang="en-US" b="1" i="1" dirty="0"/>
            <a:t>write a thesis statement that reflects your argument</a:t>
          </a:r>
        </a:p>
      </dgm:t>
    </dgm:pt>
    <dgm:pt modelId="{53F3711C-3677-4C09-BA6D-D82B1A7FC28B}" type="parTrans" cxnId="{5C501025-2A37-4F00-BAAE-C139351F5642}">
      <dgm:prSet/>
      <dgm:spPr/>
      <dgm:t>
        <a:bodyPr/>
        <a:lstStyle/>
        <a:p>
          <a:endParaRPr lang="en-US"/>
        </a:p>
      </dgm:t>
    </dgm:pt>
    <dgm:pt modelId="{64DC3019-E3A8-4D05-96BD-675A4B35C3A2}" type="sibTrans" cxnId="{5C501025-2A37-4F00-BAAE-C139351F5642}">
      <dgm:prSet/>
      <dgm:spPr/>
      <dgm:t>
        <a:bodyPr/>
        <a:lstStyle/>
        <a:p>
          <a:endParaRPr lang="en-US"/>
        </a:p>
      </dgm:t>
    </dgm:pt>
    <dgm:pt modelId="{24FAE1E9-914C-46E6-80D6-ADF68B788DA2}">
      <dgm:prSet/>
      <dgm:spPr/>
      <dgm:t>
        <a:bodyPr/>
        <a:lstStyle/>
        <a:p>
          <a:r>
            <a:rPr lang="en-US"/>
            <a:t>4.    Based on the laws you read, describe what the "ideal wife" would be according to the Laws of Manu</a:t>
          </a:r>
        </a:p>
      </dgm:t>
    </dgm:pt>
    <dgm:pt modelId="{5EDA0F3C-9361-4465-AEBB-5533C9300AA6}" type="parTrans" cxnId="{26C68FBC-EA28-481B-9B36-E686F6297740}">
      <dgm:prSet/>
      <dgm:spPr/>
      <dgm:t>
        <a:bodyPr/>
        <a:lstStyle/>
        <a:p>
          <a:endParaRPr lang="en-US"/>
        </a:p>
      </dgm:t>
    </dgm:pt>
    <dgm:pt modelId="{5C54008F-9157-434E-9A43-D4706384AEE4}" type="sibTrans" cxnId="{26C68FBC-EA28-481B-9B36-E686F6297740}">
      <dgm:prSet/>
      <dgm:spPr/>
      <dgm:t>
        <a:bodyPr/>
        <a:lstStyle/>
        <a:p>
          <a:endParaRPr lang="en-US"/>
        </a:p>
      </dgm:t>
    </dgm:pt>
    <dgm:pt modelId="{AD03E630-B752-4A34-8FD5-C7B43026459E}" type="pres">
      <dgm:prSet presAssocID="{8F83F254-1A37-481A-9F24-6D7C91EFA7BB}" presName="linear" presStyleCnt="0">
        <dgm:presLayoutVars>
          <dgm:animLvl val="lvl"/>
          <dgm:resizeHandles val="exact"/>
        </dgm:presLayoutVars>
      </dgm:prSet>
      <dgm:spPr/>
    </dgm:pt>
    <dgm:pt modelId="{4859E74F-FEDD-4D32-BF0E-BD576BF01348}" type="pres">
      <dgm:prSet presAssocID="{252D3147-C956-482A-A9FB-91EB0279D85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B98ECF1-32A7-481E-A6DA-A3FB72A4D265}" type="pres">
      <dgm:prSet presAssocID="{9B4B1F11-37F4-48CC-8A59-995C4DF74D1E}" presName="spacer" presStyleCnt="0"/>
      <dgm:spPr/>
    </dgm:pt>
    <dgm:pt modelId="{7F138088-B2EC-4A06-8118-704A1D2BF4F9}" type="pres">
      <dgm:prSet presAssocID="{EBD94D56-3CA0-4871-9152-1C630550455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7769B86-CBE8-4BDC-9CB5-9158989AB471}" type="pres">
      <dgm:prSet presAssocID="{C1682C6C-61E3-40FE-8269-D01CBBCA7C42}" presName="spacer" presStyleCnt="0"/>
      <dgm:spPr/>
    </dgm:pt>
    <dgm:pt modelId="{EE5BBB6A-3DFD-45A8-BEB9-463C3688A081}" type="pres">
      <dgm:prSet presAssocID="{E62FC4D8-2D6B-4D39-8E06-60749034065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97622FA-7CE3-4F5F-9AD3-8216B21D1B40}" type="pres">
      <dgm:prSet presAssocID="{CC5F31D6-C70A-43E2-A361-0A956AD9930E}" presName="spacer" presStyleCnt="0"/>
      <dgm:spPr/>
    </dgm:pt>
    <dgm:pt modelId="{F2EDAF4C-83A7-479F-AB15-6A47A8D1744F}" type="pres">
      <dgm:prSet presAssocID="{C11B69FC-04EB-497C-ABCB-1055A98C044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79D3DB3-AFA4-447E-9288-3C5286E71471}" type="pres">
      <dgm:prSet presAssocID="{64DC3019-E3A8-4D05-96BD-675A4B35C3A2}" presName="spacer" presStyleCnt="0"/>
      <dgm:spPr/>
    </dgm:pt>
    <dgm:pt modelId="{185A9412-25F8-4FF9-9615-1B9EF171EA91}" type="pres">
      <dgm:prSet presAssocID="{24FAE1E9-914C-46E6-80D6-ADF68B788DA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9EB8619-4F3C-48DA-9CFB-F796F621CF42}" type="presOf" srcId="{24FAE1E9-914C-46E6-80D6-ADF68B788DA2}" destId="{185A9412-25F8-4FF9-9615-1B9EF171EA91}" srcOrd="0" destOrd="0" presId="urn:microsoft.com/office/officeart/2005/8/layout/vList2"/>
    <dgm:cxn modelId="{5C501025-2A37-4F00-BAAE-C139351F5642}" srcId="{8F83F254-1A37-481A-9F24-6D7C91EFA7BB}" destId="{C11B69FC-04EB-497C-ABCB-1055A98C0446}" srcOrd="3" destOrd="0" parTransId="{53F3711C-3677-4C09-BA6D-D82B1A7FC28B}" sibTransId="{64DC3019-E3A8-4D05-96BD-675A4B35C3A2}"/>
    <dgm:cxn modelId="{F828C940-A8E3-41DF-A22C-B9D3EFE46036}" srcId="{8F83F254-1A37-481A-9F24-6D7C91EFA7BB}" destId="{252D3147-C956-482A-A9FB-91EB0279D85C}" srcOrd="0" destOrd="0" parTransId="{043AFE36-0337-4D08-BE1B-43E49BD927BA}" sibTransId="{9B4B1F11-37F4-48CC-8A59-995C4DF74D1E}"/>
    <dgm:cxn modelId="{2A10DD5F-E8AB-4DD5-88CA-A4C57EA09DF3}" type="presOf" srcId="{252D3147-C956-482A-A9FB-91EB0279D85C}" destId="{4859E74F-FEDD-4D32-BF0E-BD576BF01348}" srcOrd="0" destOrd="0" presId="urn:microsoft.com/office/officeart/2005/8/layout/vList2"/>
    <dgm:cxn modelId="{84054C76-70F4-43C3-8757-D3DF6DAD5531}" srcId="{8F83F254-1A37-481A-9F24-6D7C91EFA7BB}" destId="{E62FC4D8-2D6B-4D39-8E06-607490340655}" srcOrd="2" destOrd="0" parTransId="{54EF1742-DBCF-46C5-883B-C1DF5070F4A7}" sibTransId="{CC5F31D6-C70A-43E2-A361-0A956AD9930E}"/>
    <dgm:cxn modelId="{15329D8D-C71A-42B3-94A1-8C9EE6766F78}" type="presOf" srcId="{E62FC4D8-2D6B-4D39-8E06-607490340655}" destId="{EE5BBB6A-3DFD-45A8-BEB9-463C3688A081}" srcOrd="0" destOrd="0" presId="urn:microsoft.com/office/officeart/2005/8/layout/vList2"/>
    <dgm:cxn modelId="{91F6BDB8-DC5F-4933-896C-8B1E0EDC2A32}" type="presOf" srcId="{8F83F254-1A37-481A-9F24-6D7C91EFA7BB}" destId="{AD03E630-B752-4A34-8FD5-C7B43026459E}" srcOrd="0" destOrd="0" presId="urn:microsoft.com/office/officeart/2005/8/layout/vList2"/>
    <dgm:cxn modelId="{26C68FBC-EA28-481B-9B36-E686F6297740}" srcId="{8F83F254-1A37-481A-9F24-6D7C91EFA7BB}" destId="{24FAE1E9-914C-46E6-80D6-ADF68B788DA2}" srcOrd="4" destOrd="0" parTransId="{5EDA0F3C-9361-4465-AEBB-5533C9300AA6}" sibTransId="{5C54008F-9157-434E-9A43-D4706384AEE4}"/>
    <dgm:cxn modelId="{06BC36BE-2B59-47B2-884E-9F403D37215E}" type="presOf" srcId="{EBD94D56-3CA0-4871-9152-1C6305504552}" destId="{7F138088-B2EC-4A06-8118-704A1D2BF4F9}" srcOrd="0" destOrd="0" presId="urn:microsoft.com/office/officeart/2005/8/layout/vList2"/>
    <dgm:cxn modelId="{5B843DE1-C635-4F12-96C5-DC1DF0D085FF}" type="presOf" srcId="{C11B69FC-04EB-497C-ABCB-1055A98C0446}" destId="{F2EDAF4C-83A7-479F-AB15-6A47A8D1744F}" srcOrd="0" destOrd="0" presId="urn:microsoft.com/office/officeart/2005/8/layout/vList2"/>
    <dgm:cxn modelId="{F42BB3FC-57EF-4B89-B970-E907544EB91E}" srcId="{8F83F254-1A37-481A-9F24-6D7C91EFA7BB}" destId="{EBD94D56-3CA0-4871-9152-1C6305504552}" srcOrd="1" destOrd="0" parTransId="{E0EC9EC6-69D0-4E4A-9C14-C3AB2B29258D}" sibTransId="{C1682C6C-61E3-40FE-8269-D01CBBCA7C42}"/>
    <dgm:cxn modelId="{0E79801C-05D1-4992-9B9F-C14F2F7C5B78}" type="presParOf" srcId="{AD03E630-B752-4A34-8FD5-C7B43026459E}" destId="{4859E74F-FEDD-4D32-BF0E-BD576BF01348}" srcOrd="0" destOrd="0" presId="urn:microsoft.com/office/officeart/2005/8/layout/vList2"/>
    <dgm:cxn modelId="{F4ADBBE6-D896-43AA-B822-8F98F1361C9A}" type="presParOf" srcId="{AD03E630-B752-4A34-8FD5-C7B43026459E}" destId="{DB98ECF1-32A7-481E-A6DA-A3FB72A4D265}" srcOrd="1" destOrd="0" presId="urn:microsoft.com/office/officeart/2005/8/layout/vList2"/>
    <dgm:cxn modelId="{E435C113-60A7-47C2-BF62-21CB5DBE9DC6}" type="presParOf" srcId="{AD03E630-B752-4A34-8FD5-C7B43026459E}" destId="{7F138088-B2EC-4A06-8118-704A1D2BF4F9}" srcOrd="2" destOrd="0" presId="urn:microsoft.com/office/officeart/2005/8/layout/vList2"/>
    <dgm:cxn modelId="{517C3CCB-DEC6-4388-993F-0A4BBA96DCC9}" type="presParOf" srcId="{AD03E630-B752-4A34-8FD5-C7B43026459E}" destId="{67769B86-CBE8-4BDC-9CB5-9158989AB471}" srcOrd="3" destOrd="0" presId="urn:microsoft.com/office/officeart/2005/8/layout/vList2"/>
    <dgm:cxn modelId="{599A7CDC-024A-47AF-AA34-372970DAF620}" type="presParOf" srcId="{AD03E630-B752-4A34-8FD5-C7B43026459E}" destId="{EE5BBB6A-3DFD-45A8-BEB9-463C3688A081}" srcOrd="4" destOrd="0" presId="urn:microsoft.com/office/officeart/2005/8/layout/vList2"/>
    <dgm:cxn modelId="{C5D019EE-EFBB-43BE-8B6D-C371DE58E029}" type="presParOf" srcId="{AD03E630-B752-4A34-8FD5-C7B43026459E}" destId="{997622FA-7CE3-4F5F-9AD3-8216B21D1B40}" srcOrd="5" destOrd="0" presId="urn:microsoft.com/office/officeart/2005/8/layout/vList2"/>
    <dgm:cxn modelId="{46AA1F38-B1D7-48E7-8A8A-6B473BF1BBE1}" type="presParOf" srcId="{AD03E630-B752-4A34-8FD5-C7B43026459E}" destId="{F2EDAF4C-83A7-479F-AB15-6A47A8D1744F}" srcOrd="6" destOrd="0" presId="urn:microsoft.com/office/officeart/2005/8/layout/vList2"/>
    <dgm:cxn modelId="{D2C4510B-92AC-45E9-A065-0A4F8EA2C293}" type="presParOf" srcId="{AD03E630-B752-4A34-8FD5-C7B43026459E}" destId="{579D3DB3-AFA4-447E-9288-3C5286E71471}" srcOrd="7" destOrd="0" presId="urn:microsoft.com/office/officeart/2005/8/layout/vList2"/>
    <dgm:cxn modelId="{4DC1F84B-9EAE-4B69-A313-D004ECB5FAEB}" type="presParOf" srcId="{AD03E630-B752-4A34-8FD5-C7B43026459E}" destId="{185A9412-25F8-4FF9-9615-1B9EF171EA9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9E74F-FEDD-4D32-BF0E-BD576BF01348}">
      <dsp:nvSpPr>
        <dsp:cNvPr id="0" name=""/>
        <dsp:cNvSpPr/>
      </dsp:nvSpPr>
      <dsp:spPr>
        <a:xfrm>
          <a:off x="0" y="29678"/>
          <a:ext cx="8458200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1. What broad categories do these laws fall under? That is, what areas of society and life are they intended to govern?</a:t>
          </a:r>
        </a:p>
      </dsp:txBody>
      <dsp:txXfrm>
        <a:off x="46424" y="76102"/>
        <a:ext cx="8365352" cy="858142"/>
      </dsp:txXfrm>
    </dsp:sp>
    <dsp:sp modelId="{7F138088-B2EC-4A06-8118-704A1D2BF4F9}">
      <dsp:nvSpPr>
        <dsp:cNvPr id="0" name=""/>
        <dsp:cNvSpPr/>
      </dsp:nvSpPr>
      <dsp:spPr>
        <a:xfrm>
          <a:off x="0" y="1029629"/>
          <a:ext cx="8458200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Put one major example of a law that falls under each category you came up with.</a:t>
          </a:r>
        </a:p>
      </dsp:txBody>
      <dsp:txXfrm>
        <a:off x="46424" y="1076053"/>
        <a:ext cx="8365352" cy="858142"/>
      </dsp:txXfrm>
    </dsp:sp>
    <dsp:sp modelId="{EE5BBB6A-3DFD-45A8-BEB9-463C3688A081}">
      <dsp:nvSpPr>
        <dsp:cNvPr id="0" name=""/>
        <dsp:cNvSpPr/>
      </dsp:nvSpPr>
      <dsp:spPr>
        <a:xfrm>
          <a:off x="0" y="2029580"/>
          <a:ext cx="8458200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2.   Each person in the group choose 2 laws each that stood out to you to share with your group and discuss what impact you think they had on regulating society. </a:t>
          </a:r>
        </a:p>
      </dsp:txBody>
      <dsp:txXfrm>
        <a:off x="46424" y="2076004"/>
        <a:ext cx="8365352" cy="858142"/>
      </dsp:txXfrm>
    </dsp:sp>
    <dsp:sp modelId="{F2EDAF4C-83A7-479F-AB15-6A47A8D1744F}">
      <dsp:nvSpPr>
        <dsp:cNvPr id="0" name=""/>
        <dsp:cNvSpPr/>
      </dsp:nvSpPr>
      <dsp:spPr>
        <a:xfrm>
          <a:off x="0" y="3029530"/>
          <a:ext cx="8458200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3.    How do these laws connect to the previous  lecture/Thapar’s essay on the changing position of women in Indian society from 600 BCE to ca. 400 CE? As a group, </a:t>
          </a:r>
          <a:r>
            <a:rPr lang="en-US" sz="1700" b="1" i="1" kern="1200" dirty="0"/>
            <a:t>write a thesis statement that reflects your argument</a:t>
          </a:r>
        </a:p>
      </dsp:txBody>
      <dsp:txXfrm>
        <a:off x="46424" y="3075954"/>
        <a:ext cx="8365352" cy="858142"/>
      </dsp:txXfrm>
    </dsp:sp>
    <dsp:sp modelId="{185A9412-25F8-4FF9-9615-1B9EF171EA91}">
      <dsp:nvSpPr>
        <dsp:cNvPr id="0" name=""/>
        <dsp:cNvSpPr/>
      </dsp:nvSpPr>
      <dsp:spPr>
        <a:xfrm>
          <a:off x="0" y="4029481"/>
          <a:ext cx="8458200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4.    Based on the laws you read, describe what the "ideal wife" would be according to the Laws of Manu</a:t>
          </a:r>
        </a:p>
      </dsp:txBody>
      <dsp:txXfrm>
        <a:off x="46424" y="4075905"/>
        <a:ext cx="8365352" cy="85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0375-DB6C-FC80-7B29-583128887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0DC64-160C-7591-E974-4EEA4E3E1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D6412-2176-3432-3EF0-1C0DD438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C47FA-DAAD-0F66-2E01-FDB17C2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1876F-89D5-27B0-4BE0-61158300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6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DA66-04E4-38F4-1851-4853DF0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C3395-4AC2-C099-2B2B-1888446C6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D79B1-E8C7-F031-BD8E-B87EC51A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37B92-318A-0321-22C6-38633FB3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5F616-FEE3-4162-72B3-141B03D6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0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29A5B9-869B-BCCF-157C-64DDDF42D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96ABF-6D09-A1C0-18C2-6E073EF15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54A0E-E79D-7C7A-E347-930047B2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B6318-E0AC-082C-D293-C9E56E33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1855E-D435-9946-EAF1-05729D2C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EE6D4-456E-E304-DF3F-D2DF4CB4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4104C-59E5-893A-AC7D-5CDDD03C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6561D-C6CD-E2DD-2346-8F4CAE1D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72FE9-778A-CE05-C7E9-30BE5FBC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E3C09-11EE-5381-823A-399155F8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385C0-AD3A-9074-5FB1-2A86ACD9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4767F-BED0-AB43-AD6F-B08A38A19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0CB91-290C-E825-2D47-0C2950A2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F8E9-B1C5-190B-7C4F-5A6BE96F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33830-AA82-C0BF-DD50-82D78199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9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3EBAD-03BA-1EA4-A9D2-E0413B62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DD0C2-132B-FD16-0E85-31E2BD3F0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EC2CC-A734-F886-DA4B-27C5228EC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81D90-023D-6C0F-A311-CA7AF920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1FE08-7910-C950-69C4-B152B1D4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F54E5-F3FC-F628-D4F9-57B64D1B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C502-1EE3-C808-0AAF-7A82F2381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4B346-1BD9-6973-C1A3-B5E39B2C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C0C5B-ED70-97EE-A10F-9B4187446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B9656-DE5F-34D6-0F26-A89902D6A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23901-6B76-86E7-1BA2-94B6EF104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702AE8-30C3-4045-C5F4-CBBC9BDA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300B7-680C-46C8-2102-D811D0FA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7753F-CF97-EE09-11ED-C650F3B1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9136-F469-F309-6E96-CC7469CF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1B40FC-5D87-FEE8-35FA-DF3D57769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BC3B1-72D5-4046-CA12-886D46D4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8DC6D-5814-B35E-7302-7EFF6AE2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8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A46B6-4EE1-0D07-3EB1-5D938B66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D31A8-1EF3-7DF1-58B3-CC6EF9B4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B12A7-F85E-115D-D2AE-66914EBB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0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90AB-138E-24C8-4AFA-FA2FBD3F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04234-8D66-E161-FD3C-21C83FE68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45174-7B04-95B7-62E1-A5C24D7BA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9386C-0AFF-B555-FB78-BAC579F5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A903D-8A88-0242-BF20-02D75E5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BA66E-9F7D-E592-7C45-FD4FC597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BF5A-1758-707C-4D03-D4887180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EFB19-122E-2309-4DC9-C8A47D7F4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623E6-4E34-C01C-4E2C-F2126AD1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EB474-8D41-B506-EF7F-77DA2CA6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37441-160F-B9DB-EC78-77779B82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570F0-FC32-1F38-526D-D645A44A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7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9EA78-929A-2244-342B-B8010E61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57219-43DC-129F-50CC-02EFFF2A7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3831F-0E0E-DA50-01EB-A3C30F1E3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B6F6-2D34-4DCD-85B9-50B3844DF1C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1EC7D-95CB-FB7F-052A-38FC42DF7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2EDB3-D193-1F5F-1FFB-BFFEB6637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0AD15-5F9D-4712-BF5A-07D47FAC5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EBE39-F33B-4B2C-0CA3-48117186D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55" y="4086000"/>
            <a:ext cx="4828138" cy="1905225"/>
          </a:xfrm>
          <a:noFill/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80808"/>
                </a:solidFill>
              </a:rPr>
              <a:t>Divide into groups of 5 or 6 and discuss/ work on the following questions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6AC4D-E1C4-4085-FCEB-7C454D8E4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1419225"/>
            <a:ext cx="5782716" cy="2666775"/>
          </a:xfrm>
          <a:noFill/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rgbClr val="080808"/>
                </a:solidFill>
              </a:rPr>
              <a:t>Group Work: Laws of Manu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3AF793-D668-15F7-789B-0A5A51560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3038475" cy="612647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200" dirty="0"/>
              <a:t>Questions for Chapter 3 Laws of Manu</a:t>
            </a:r>
            <a:br>
              <a:rPr lang="en-US" sz="5200" dirty="0"/>
            </a:br>
            <a:endParaRPr lang="en-US" sz="52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C88392-78F2-80E0-2A99-10A06EAB85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58452"/>
              </p:ext>
            </p:extLst>
          </p:nvPr>
        </p:nvGraphicFramePr>
        <p:xfrm>
          <a:off x="3552825" y="1190624"/>
          <a:ext cx="8458200" cy="5010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52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Group Work: Laws of Manu</vt:lpstr>
      <vt:lpstr>Questions for Chapter 3 Laws of Manu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Work: Laws of Manu</dc:title>
  <dc:creator>Sanjay Joshi</dc:creator>
  <cp:lastModifiedBy>Sanjay Joshi</cp:lastModifiedBy>
  <cp:revision>1</cp:revision>
  <dcterms:created xsi:type="dcterms:W3CDTF">2022-11-03T02:16:38Z</dcterms:created>
  <dcterms:modified xsi:type="dcterms:W3CDTF">2022-11-03T02:28:00Z</dcterms:modified>
</cp:coreProperties>
</file>