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36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18-E287-4FD0-8E52-3AD89D5D25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C92-B137-4FA0-977C-398763B3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5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18-E287-4FD0-8E52-3AD89D5D25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C92-B137-4FA0-977C-398763B3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18-E287-4FD0-8E52-3AD89D5D25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C92-B137-4FA0-977C-398763B3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3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18-E287-4FD0-8E52-3AD89D5D25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C92-B137-4FA0-977C-398763B3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7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18-E287-4FD0-8E52-3AD89D5D25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C92-B137-4FA0-977C-398763B3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1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18-E287-4FD0-8E52-3AD89D5D25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C92-B137-4FA0-977C-398763B3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5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18-E287-4FD0-8E52-3AD89D5D25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C92-B137-4FA0-977C-398763B3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8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18-E287-4FD0-8E52-3AD89D5D25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C92-B137-4FA0-977C-398763B3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9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18-E287-4FD0-8E52-3AD89D5D25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C92-B137-4FA0-977C-398763B3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8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18-E287-4FD0-8E52-3AD89D5D25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C92-B137-4FA0-977C-398763B3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6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18-E287-4FD0-8E52-3AD89D5D25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0C92-B137-4FA0-977C-398763B3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8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A418-E287-4FD0-8E52-3AD89D5D25C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00C92-B137-4FA0-977C-398763B3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August 1947  Pakistan Created with two “wings”  East and West Pakistan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98" y="2438400"/>
            <a:ext cx="3786204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62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1970  First General Elections in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Sheikh </a:t>
            </a:r>
            <a:r>
              <a:rPr lang="en-US" dirty="0" err="1"/>
              <a:t>Mujibur</a:t>
            </a:r>
            <a:r>
              <a:rPr lang="en-US" dirty="0"/>
              <a:t> Rahman's </a:t>
            </a:r>
            <a:r>
              <a:rPr lang="en-US" dirty="0" smtClean="0"/>
              <a:t>party The </a:t>
            </a:r>
            <a:r>
              <a:rPr lang="en-US" dirty="0" err="1" smtClean="0"/>
              <a:t>Awami</a:t>
            </a:r>
            <a:r>
              <a:rPr lang="en-US" dirty="0" smtClean="0"/>
              <a:t> League, hugely popular in EAST Pakistan secures </a:t>
            </a:r>
            <a:r>
              <a:rPr lang="en-US" dirty="0"/>
              <a:t>absolute majority in new National </a:t>
            </a:r>
            <a:r>
              <a:rPr lang="en-US" dirty="0" smtClean="0"/>
              <a:t>Assembly</a:t>
            </a:r>
          </a:p>
          <a:p>
            <a:endParaRPr lang="en-US" dirty="0"/>
          </a:p>
          <a:p>
            <a:r>
              <a:rPr lang="en-US" dirty="0" smtClean="0"/>
              <a:t>Zulfiqar Ali Bhutto’s Pakistan’s People’s Party wins in </a:t>
            </a:r>
            <a:r>
              <a:rPr lang="en-US" dirty="0"/>
              <a:t>West </a:t>
            </a:r>
            <a:r>
              <a:rPr lang="en-US" dirty="0" smtClean="0"/>
              <a:t>Pakistan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4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Winners : East and West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Mujibur</a:t>
            </a:r>
            <a:r>
              <a:rPr lang="en-US" dirty="0" smtClean="0"/>
              <a:t> Rahman	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Zulfiqar Ali Bhutto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43048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37714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50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Mujib</a:t>
            </a:r>
            <a:r>
              <a:rPr lang="en-US" dirty="0" smtClean="0"/>
              <a:t> should have been PM, but </a:t>
            </a:r>
            <a:r>
              <a:rPr lang="en-US" dirty="0" err="1" smtClean="0"/>
              <a:t>Yayha</a:t>
            </a:r>
            <a:r>
              <a:rPr lang="en-US" dirty="0" smtClean="0"/>
              <a:t> and Bhutto have other ideas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Response by </a:t>
            </a:r>
            <a:r>
              <a:rPr lang="en-US" dirty="0" err="1"/>
              <a:t>Yahya</a:t>
            </a:r>
            <a:r>
              <a:rPr lang="en-US" dirty="0"/>
              <a:t> and Bhutto is military action, led to CIVIL WAR in East  Pakistan.  Hindus and Muslims flee, 7 MILLION refugees in India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81412"/>
            <a:ext cx="3095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59012"/>
            <a:ext cx="2438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26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 and Surrender in East Pakistan:  December 1971</a:t>
            </a:r>
            <a:endParaRPr lang="en-US" dirty="0"/>
          </a:p>
        </p:txBody>
      </p:sp>
      <p:pic>
        <p:nvPicPr>
          <p:cNvPr id="1026" name="Picture 2" descr="http://www.thehindu.com/multimedia/dynamic/00874/vbk-25leadBanglades_874387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6101"/>
            <a:ext cx="4038600" cy="349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irtualbangladesh.com/wp-content/uploads/2014/11/fsfhu2oe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1"/>
            <a:ext cx="4191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8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1971  Creation of Bangladesh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52159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086490" cy="245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99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WEST Pakistan politically dominant, but demographically smaller</a:t>
            </a:r>
          </a:p>
          <a:p>
            <a:r>
              <a:rPr lang="en-US" dirty="0" smtClean="0"/>
              <a:t>EAST Pakistan larger population, spoke BENGALI</a:t>
            </a:r>
          </a:p>
          <a:p>
            <a:r>
              <a:rPr lang="en-US" dirty="0" smtClean="0"/>
              <a:t>URDU and PUNJABI dominant languages of West Pakistan</a:t>
            </a:r>
          </a:p>
          <a:p>
            <a:r>
              <a:rPr lang="en-US" dirty="0" smtClean="0"/>
              <a:t>Attempts to create Urdu as NATIONAL language of Pakistan resented by 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5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5051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smtClean="0"/>
              <a:t>Mohammad Ali </a:t>
            </a:r>
            <a:br>
              <a:rPr lang="en-US" dirty="0" smtClean="0"/>
            </a:br>
            <a:r>
              <a:rPr lang="en-US" dirty="0" smtClean="0"/>
              <a:t>Jinnah (the founder </a:t>
            </a:r>
            <a:br>
              <a:rPr lang="en-US" dirty="0" smtClean="0"/>
            </a:br>
            <a:r>
              <a:rPr lang="en-US" dirty="0" smtClean="0"/>
              <a:t>of Pakistan) </a:t>
            </a:r>
            <a:br>
              <a:rPr lang="en-US" dirty="0" smtClean="0"/>
            </a:br>
            <a:r>
              <a:rPr lang="en-US" dirty="0" smtClean="0"/>
              <a:t>dies in 1948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101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209800" cy="281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3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Liaqat</a:t>
            </a:r>
            <a:r>
              <a:rPr lang="en-US" dirty="0" smtClean="0"/>
              <a:t> </a:t>
            </a:r>
            <a:r>
              <a:rPr lang="en-US" dirty="0" smtClean="0"/>
              <a:t>Ali Khan (Jinnah’s protégé and Pakistan’s first Prime Minister) assassinated in 1951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45" y="2971800"/>
            <a:ext cx="2537509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7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dirty="0" smtClean="0"/>
              <a:t>Major General </a:t>
            </a:r>
            <a:r>
              <a:rPr lang="en-US" dirty="0" err="1" smtClean="0"/>
              <a:t>Iskander</a:t>
            </a:r>
            <a:r>
              <a:rPr lang="en-US" dirty="0" smtClean="0"/>
              <a:t> Ali Mirza</a:t>
            </a:r>
            <a:br>
              <a:rPr lang="en-US" dirty="0" smtClean="0"/>
            </a:br>
            <a:r>
              <a:rPr lang="en-US" sz="3200" dirty="0" smtClean="0">
                <a:solidFill>
                  <a:schemeClr val="tx1"/>
                </a:solidFill>
              </a:rPr>
              <a:t>Takes over as GOVERNOR-GENERAL in 1955 and after </a:t>
            </a:r>
            <a:r>
              <a:rPr lang="en-US" sz="3200" b="1" dirty="0" smtClean="0">
                <a:solidFill>
                  <a:schemeClr val="tx1"/>
                </a:solidFill>
              </a:rPr>
              <a:t>PROMULGATION OF PAKISTAN’s FIRST CONSTITUTION in 1956, becomes Pakistan’s FIRST PRESIDENT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3386930"/>
            <a:ext cx="2219325" cy="297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1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Mirza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Imposed </a:t>
            </a:r>
            <a:r>
              <a:rPr lang="en-US" sz="3600" b="1" dirty="0" smtClean="0"/>
              <a:t>martial law in 1958 </a:t>
            </a:r>
            <a:r>
              <a:rPr lang="en-US" dirty="0" smtClean="0"/>
              <a:t>after suspending the constitution and dissolving the Pakistan Parliament. </a:t>
            </a:r>
          </a:p>
          <a:p>
            <a:endParaRPr lang="en-US" dirty="0" smtClean="0"/>
          </a:p>
          <a:p>
            <a:r>
              <a:rPr lang="en-US" dirty="0" smtClean="0"/>
              <a:t>Was the first to bring in military influence in national politics after he appointed his army chief as chief martial law administrator of the country.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228600"/>
            <a:ext cx="771525" cy="11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3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Ayub</a:t>
            </a:r>
            <a:r>
              <a:rPr lang="en-US" dirty="0" smtClean="0"/>
              <a:t> Khan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sz="4400" b="1" dirty="0" smtClean="0"/>
              <a:t>After only 20 days of martial law, Chief Martial Law Administrator Field Marshal </a:t>
            </a:r>
            <a:r>
              <a:rPr lang="en-US" sz="4400" b="1" dirty="0" err="1" smtClean="0"/>
              <a:t>Ayub</a:t>
            </a:r>
            <a:r>
              <a:rPr lang="en-US" sz="4400" b="1" dirty="0" smtClean="0"/>
              <a:t> Khan forced him out of the presidency. He was exiled to London.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22981"/>
            <a:ext cx="3505200" cy="450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0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1960  </a:t>
            </a:r>
            <a:r>
              <a:rPr lang="en-US" dirty="0" err="1" smtClean="0"/>
              <a:t>Ayub</a:t>
            </a:r>
            <a:r>
              <a:rPr lang="en-US" dirty="0" smtClean="0"/>
              <a:t> “assumes” Presidency</a:t>
            </a:r>
            <a:br>
              <a:rPr lang="en-US" dirty="0" smtClean="0"/>
            </a:br>
            <a:r>
              <a:rPr lang="en-US" dirty="0" smtClean="0"/>
              <a:t>1965 War with India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459410" cy="35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51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1969  Martial law declared</a:t>
            </a:r>
            <a:r>
              <a:rPr lang="en-US" dirty="0"/>
              <a:t>; General </a:t>
            </a:r>
            <a:r>
              <a:rPr lang="en-US" dirty="0" err="1" smtClean="0"/>
              <a:t>Ayub</a:t>
            </a:r>
            <a:r>
              <a:rPr lang="en-US" dirty="0" smtClean="0"/>
              <a:t> </a:t>
            </a:r>
            <a:r>
              <a:rPr lang="en-US" dirty="0"/>
              <a:t>Khan resigns and </a:t>
            </a:r>
            <a:r>
              <a:rPr lang="en-US" b="1" dirty="0"/>
              <a:t>General </a:t>
            </a:r>
            <a:r>
              <a:rPr lang="en-US" b="1" dirty="0" err="1"/>
              <a:t>Yahya</a:t>
            </a:r>
            <a:r>
              <a:rPr lang="en-US" b="1" dirty="0"/>
              <a:t> Khan </a:t>
            </a:r>
            <a:r>
              <a:rPr lang="en-US" dirty="0"/>
              <a:t>takes over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00082"/>
            <a:ext cx="2020529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6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265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August 1947  Pakistan Created with two “wings”  East and West Pakistan</vt:lpstr>
      <vt:lpstr>Issues </vt:lpstr>
      <vt:lpstr>Mohammad Ali  Jinnah (the founder  of Pakistan)  dies in 1948</vt:lpstr>
      <vt:lpstr>Liaqat Ali Khan (Jinnah’s protégé and Pakistan’s first Prime Minister) assassinated in 1951</vt:lpstr>
      <vt:lpstr>Major General Iskander Ali Mirza Takes over as GOVERNOR-GENERAL in 1955 and after PROMULGATION OF PAKISTAN’s FIRST CONSTITUTION in 1956, becomes Pakistan’s FIRST PRESIDENT </vt:lpstr>
      <vt:lpstr>Mirza</vt:lpstr>
      <vt:lpstr>Ayub Khan</vt:lpstr>
      <vt:lpstr>1960  Ayub “assumes” Presidency 1965 War with India </vt:lpstr>
      <vt:lpstr> </vt:lpstr>
      <vt:lpstr>1970  First General Elections in Pakistan</vt:lpstr>
      <vt:lpstr>Winners : East and West</vt:lpstr>
      <vt:lpstr>Mujib should have been PM, but Yayha and Bhutto have other ideas</vt:lpstr>
      <vt:lpstr>War and Surrender in East Pakistan:  December 1971</vt:lpstr>
      <vt:lpstr>1971  Creation of Bangladesh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Mohammad Ali  Jinnah (the founder  of Pakistan)  dies in 1948</dc:title>
  <dc:creator>sj</dc:creator>
  <cp:lastModifiedBy>Sanjay Joshi</cp:lastModifiedBy>
  <cp:revision>10</cp:revision>
  <dcterms:created xsi:type="dcterms:W3CDTF">2015-03-25T17:34:49Z</dcterms:created>
  <dcterms:modified xsi:type="dcterms:W3CDTF">2019-08-29T06:45:14Z</dcterms:modified>
</cp:coreProperties>
</file>