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66" r:id="rId2"/>
    <p:sldMasterId id="2147483668" r:id="rId3"/>
    <p:sldMasterId id="2147483674" r:id="rId4"/>
    <p:sldMasterId id="2147483686" r:id="rId5"/>
    <p:sldMasterId id="2147483690" r:id="rId6"/>
    <p:sldMasterId id="2147483694" r:id="rId7"/>
    <p:sldMasterId id="2147483696" r:id="rId8"/>
    <p:sldMasterId id="2147483707" r:id="rId9"/>
    <p:sldMasterId id="2147483708" r:id="rId10"/>
    <p:sldMasterId id="2147483711" r:id="rId11"/>
    <p:sldMasterId id="2147483717" r:id="rId12"/>
    <p:sldMasterId id="2147483719" r:id="rId13"/>
    <p:sldMasterId id="2147483721" r:id="rId14"/>
    <p:sldMasterId id="2147483723" r:id="rId15"/>
  </p:sldMasterIdLst>
  <p:notesMasterIdLst>
    <p:notesMasterId r:id="rId127"/>
  </p:notesMasterIdLst>
  <p:handoutMasterIdLst>
    <p:handoutMasterId r:id="rId128"/>
  </p:handoutMasterIdLst>
  <p:sldIdLst>
    <p:sldId id="700" r:id="rId16"/>
    <p:sldId id="920" r:id="rId17"/>
    <p:sldId id="921" r:id="rId18"/>
    <p:sldId id="892" r:id="rId19"/>
    <p:sldId id="898" r:id="rId20"/>
    <p:sldId id="798" r:id="rId21"/>
    <p:sldId id="799" r:id="rId22"/>
    <p:sldId id="702" r:id="rId23"/>
    <p:sldId id="795" r:id="rId24"/>
    <p:sldId id="705" r:id="rId25"/>
    <p:sldId id="918" r:id="rId26"/>
    <p:sldId id="707" r:id="rId27"/>
    <p:sldId id="714" r:id="rId28"/>
    <p:sldId id="716" r:id="rId29"/>
    <p:sldId id="718" r:id="rId30"/>
    <p:sldId id="719" r:id="rId31"/>
    <p:sldId id="721" r:id="rId32"/>
    <p:sldId id="722" r:id="rId33"/>
    <p:sldId id="723" r:id="rId34"/>
    <p:sldId id="724" r:id="rId35"/>
    <p:sldId id="725" r:id="rId36"/>
    <p:sldId id="726" r:id="rId37"/>
    <p:sldId id="730" r:id="rId38"/>
    <p:sldId id="882" r:id="rId39"/>
    <p:sldId id="883" r:id="rId40"/>
    <p:sldId id="732" r:id="rId41"/>
    <p:sldId id="740" r:id="rId42"/>
    <p:sldId id="600" r:id="rId43"/>
    <p:sldId id="599" r:id="rId44"/>
    <p:sldId id="598" r:id="rId45"/>
    <p:sldId id="597" r:id="rId46"/>
    <p:sldId id="884" r:id="rId47"/>
    <p:sldId id="886" r:id="rId48"/>
    <p:sldId id="881" r:id="rId49"/>
    <p:sldId id="744" r:id="rId50"/>
    <p:sldId id="747" r:id="rId51"/>
    <p:sldId id="748" r:id="rId52"/>
    <p:sldId id="749" r:id="rId53"/>
    <p:sldId id="751" r:id="rId54"/>
    <p:sldId id="752" r:id="rId55"/>
    <p:sldId id="888" r:id="rId56"/>
    <p:sldId id="759" r:id="rId57"/>
    <p:sldId id="890" r:id="rId58"/>
    <p:sldId id="760" r:id="rId59"/>
    <p:sldId id="761" r:id="rId60"/>
    <p:sldId id="778" r:id="rId61"/>
    <p:sldId id="779" r:id="rId62"/>
    <p:sldId id="780" r:id="rId63"/>
    <p:sldId id="820" r:id="rId64"/>
    <p:sldId id="821" r:id="rId65"/>
    <p:sldId id="822" r:id="rId66"/>
    <p:sldId id="823" r:id="rId67"/>
    <p:sldId id="824" r:id="rId68"/>
    <p:sldId id="825" r:id="rId69"/>
    <p:sldId id="826" r:id="rId70"/>
    <p:sldId id="830" r:id="rId71"/>
    <p:sldId id="828" r:id="rId72"/>
    <p:sldId id="829" r:id="rId73"/>
    <p:sldId id="833" r:id="rId74"/>
    <p:sldId id="913" r:id="rId75"/>
    <p:sldId id="834" r:id="rId76"/>
    <p:sldId id="835" r:id="rId77"/>
    <p:sldId id="836" r:id="rId78"/>
    <p:sldId id="837" r:id="rId79"/>
    <p:sldId id="840" r:id="rId80"/>
    <p:sldId id="838" r:id="rId81"/>
    <p:sldId id="839" r:id="rId82"/>
    <p:sldId id="841" r:id="rId83"/>
    <p:sldId id="842" r:id="rId84"/>
    <p:sldId id="843" r:id="rId85"/>
    <p:sldId id="915" r:id="rId86"/>
    <p:sldId id="844" r:id="rId87"/>
    <p:sldId id="845" r:id="rId88"/>
    <p:sldId id="846" r:id="rId89"/>
    <p:sldId id="849" r:id="rId90"/>
    <p:sldId id="847" r:id="rId91"/>
    <p:sldId id="848" r:id="rId92"/>
    <p:sldId id="850" r:id="rId93"/>
    <p:sldId id="916" r:id="rId94"/>
    <p:sldId id="851" r:id="rId95"/>
    <p:sldId id="852" r:id="rId96"/>
    <p:sldId id="905" r:id="rId97"/>
    <p:sldId id="853" r:id="rId98"/>
    <p:sldId id="856" r:id="rId99"/>
    <p:sldId id="854" r:id="rId100"/>
    <p:sldId id="855" r:id="rId101"/>
    <p:sldId id="857" r:id="rId102"/>
    <p:sldId id="914" r:id="rId103"/>
    <p:sldId id="858" r:id="rId104"/>
    <p:sldId id="859" r:id="rId105"/>
    <p:sldId id="860" r:id="rId106"/>
    <p:sldId id="861" r:id="rId107"/>
    <p:sldId id="864" r:id="rId108"/>
    <p:sldId id="862" r:id="rId109"/>
    <p:sldId id="863" r:id="rId110"/>
    <p:sldId id="865" r:id="rId111"/>
    <p:sldId id="917" r:id="rId112"/>
    <p:sldId id="866" r:id="rId113"/>
    <p:sldId id="867" r:id="rId114"/>
    <p:sldId id="868" r:id="rId115"/>
    <p:sldId id="871" r:id="rId116"/>
    <p:sldId id="869" r:id="rId117"/>
    <p:sldId id="870" r:id="rId118"/>
    <p:sldId id="872" r:id="rId119"/>
    <p:sldId id="873" r:id="rId120"/>
    <p:sldId id="874" r:id="rId121"/>
    <p:sldId id="875" r:id="rId122"/>
    <p:sldId id="878" r:id="rId123"/>
    <p:sldId id="876" r:id="rId124"/>
    <p:sldId id="877" r:id="rId125"/>
    <p:sldId id="919" r:id="rId1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66"/>
    <a:srgbClr val="3399FF"/>
    <a:srgbClr val="66FF33"/>
    <a:srgbClr val="0066FF"/>
    <a:srgbClr val="00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82721"/>
  </p:normalViewPr>
  <p:slideViewPr>
    <p:cSldViewPr>
      <p:cViewPr varScale="1">
        <p:scale>
          <a:sx n="100" d="100"/>
          <a:sy n="100" d="100"/>
        </p:scale>
        <p:origin x="24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429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28"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slide" Target="slides/slide98.xml"/><Relationship Id="rId118" Type="http://schemas.openxmlformats.org/officeDocument/2006/relationships/slide" Target="slides/slide103.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slide" Target="slides/slide93.xml"/><Relationship Id="rId124" Type="http://schemas.openxmlformats.org/officeDocument/2006/relationships/slide" Target="slides/slide109.xml"/><Relationship Id="rId129" Type="http://schemas.openxmlformats.org/officeDocument/2006/relationships/presProps" Target="presProps.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119" Type="http://schemas.openxmlformats.org/officeDocument/2006/relationships/slide" Target="slides/slide104.xml"/><Relationship Id="rId44" Type="http://schemas.openxmlformats.org/officeDocument/2006/relationships/slide" Target="slides/slide29.xml"/><Relationship Id="rId60" Type="http://schemas.openxmlformats.org/officeDocument/2006/relationships/slide" Target="slides/slide45.xml"/><Relationship Id="rId65" Type="http://schemas.openxmlformats.org/officeDocument/2006/relationships/slide" Target="slides/slide50.xml"/><Relationship Id="rId81" Type="http://schemas.openxmlformats.org/officeDocument/2006/relationships/slide" Target="slides/slide66.xml"/><Relationship Id="rId86" Type="http://schemas.openxmlformats.org/officeDocument/2006/relationships/slide" Target="slides/slide71.xml"/><Relationship Id="rId130"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theme" Target="theme/theme1.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86"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mn-cs"/>
              </a:defRPr>
            </a:lvl1pPr>
          </a:lstStyle>
          <a:p>
            <a:pPr>
              <a:defRPr/>
            </a:pPr>
            <a:endParaRPr lang="en-US"/>
          </a:p>
        </p:txBody>
      </p:sp>
      <p:sp>
        <p:nvSpPr>
          <p:cNvPr id="425987" name="Rectangle 3"/>
          <p:cNvSpPr>
            <a:spLocks noGrp="1" noChangeArrowheads="1"/>
          </p:cNvSpPr>
          <p:nvPr>
            <p:ph type="dt" sz="quarter"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mn-cs"/>
              </a:defRPr>
            </a:lvl1pPr>
          </a:lstStyle>
          <a:p>
            <a:pPr>
              <a:defRPr/>
            </a:pPr>
            <a:endParaRPr lang="en-US"/>
          </a:p>
        </p:txBody>
      </p:sp>
      <p:sp>
        <p:nvSpPr>
          <p:cNvPr id="425988" name="Rectangle 4"/>
          <p:cNvSpPr>
            <a:spLocks noGrp="1" noChangeArrowheads="1"/>
          </p:cNvSpPr>
          <p:nvPr>
            <p:ph type="ftr" sz="quarter" idx="2"/>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mn-cs"/>
              </a:defRPr>
            </a:lvl1pPr>
          </a:lstStyle>
          <a:p>
            <a:pPr>
              <a:defRPr/>
            </a:pPr>
            <a:endParaRPr lang="en-US"/>
          </a:p>
        </p:txBody>
      </p:sp>
      <p:sp>
        <p:nvSpPr>
          <p:cNvPr id="4259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9E5E405-44A2-BC43-991E-1B2A4251B12F}"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mn-cs"/>
              </a:defRPr>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mn-cs"/>
              </a:defRPr>
            </a:lvl1pPr>
          </a:lstStyle>
          <a:p>
            <a:pPr>
              <a:defRPr/>
            </a:pPr>
            <a:endParaRPr lang="en-US"/>
          </a:p>
        </p:txBody>
      </p:sp>
      <p:sp>
        <p:nvSpPr>
          <p:cNvPr id="167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mn-cs"/>
              </a:defRPr>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742E595-0BDE-FF4E-87FC-ADE00CA5AACC}"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174EA17-67C9-D94C-B99C-BC47A62791D5}" type="slidenum">
              <a:rPr lang="en-US" altLang="x-none"/>
              <a:pPr/>
              <a:t>1</a:t>
            </a:fld>
            <a:endParaRPr lang="en-US" altLang="x-none"/>
          </a:p>
        </p:txBody>
      </p:sp>
      <p:sp>
        <p:nvSpPr>
          <p:cNvPr id="171010" name="Rectangle 2"/>
          <p:cNvSpPr>
            <a:spLocks noGrp="1" noRot="1" noChangeAspect="1" noChangeArrowheads="1" noTextEdit="1"/>
          </p:cNvSpPr>
          <p:nvPr>
            <p:ph type="sldImg"/>
          </p:nvPr>
        </p:nvSpPr>
        <p:spPr>
          <a:ln/>
        </p:spPr>
      </p:sp>
      <p:sp>
        <p:nvSpPr>
          <p:cNvPr id="1469443" name="Rectangle 3"/>
          <p:cNvSpPr>
            <a:spLocks noGrp="1" noChangeArrowheads="1"/>
          </p:cNvSpPr>
          <p:nvPr>
            <p:ph type="body" idx="1"/>
          </p:nvPr>
        </p:nvSpPr>
        <p:spPr>
          <a:xfrm>
            <a:off x="914400" y="4343400"/>
            <a:ext cx="5029200" cy="4114800"/>
          </a:xfrm>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C2572A8-3A0B-BF45-857B-024B4E71563E}" type="slidenum">
              <a:rPr lang="en-US" altLang="x-none"/>
              <a:pPr/>
              <a:t>12</a:t>
            </a:fld>
            <a:endParaRPr lang="en-US" altLang="x-none"/>
          </a:p>
        </p:txBody>
      </p:sp>
      <p:sp>
        <p:nvSpPr>
          <p:cNvPr id="189442" name="Rectangle 2"/>
          <p:cNvSpPr>
            <a:spLocks noGrp="1" noRot="1" noChangeAspect="1" noChangeArrowheads="1" noTextEdit="1"/>
          </p:cNvSpPr>
          <p:nvPr>
            <p:ph type="sldImg"/>
          </p:nvPr>
        </p:nvSpPr>
        <p:spPr>
          <a:ln/>
        </p:spPr>
      </p:sp>
      <p:sp>
        <p:nvSpPr>
          <p:cNvPr id="14858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CFE163E-208F-8C40-9042-4113150C3EFD}" type="slidenum">
              <a:rPr lang="en-US" altLang="x-none"/>
              <a:pPr/>
              <a:t>102</a:t>
            </a:fld>
            <a:endParaRPr lang="en-US" altLang="x-none"/>
          </a:p>
        </p:txBody>
      </p:sp>
      <p:sp>
        <p:nvSpPr>
          <p:cNvPr id="373762" name="Rectangle 2"/>
          <p:cNvSpPr>
            <a:spLocks noGrp="1" noRot="1" noChangeAspect="1" noChangeArrowheads="1" noTextEdit="1"/>
          </p:cNvSpPr>
          <p:nvPr>
            <p:ph type="sldImg"/>
          </p:nvPr>
        </p:nvSpPr>
        <p:spPr>
          <a:ln/>
        </p:spPr>
      </p:sp>
      <p:sp>
        <p:nvSpPr>
          <p:cNvPr id="20264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87FCE0D-83A4-E646-B439-090816E624C8}" type="slidenum">
              <a:rPr lang="en-US" altLang="x-none"/>
              <a:pPr/>
              <a:t>103</a:t>
            </a:fld>
            <a:endParaRPr lang="en-US" altLang="x-none"/>
          </a:p>
        </p:txBody>
      </p:sp>
      <p:sp>
        <p:nvSpPr>
          <p:cNvPr id="375810" name="Rectangle 2"/>
          <p:cNvSpPr>
            <a:spLocks noGrp="1" noRot="1" noChangeAspect="1" noChangeArrowheads="1" noTextEdit="1"/>
          </p:cNvSpPr>
          <p:nvPr>
            <p:ph type="sldImg"/>
          </p:nvPr>
        </p:nvSpPr>
        <p:spPr>
          <a:ln/>
        </p:spPr>
      </p:sp>
      <p:sp>
        <p:nvSpPr>
          <p:cNvPr id="20285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5400F87-68F3-BD4B-906C-921EDF26C066}" type="slidenum">
              <a:rPr lang="en-US" altLang="x-none"/>
              <a:pPr/>
              <a:t>104</a:t>
            </a:fld>
            <a:endParaRPr lang="en-US" altLang="x-none"/>
          </a:p>
        </p:txBody>
      </p:sp>
      <p:sp>
        <p:nvSpPr>
          <p:cNvPr id="377858" name="Rectangle 2"/>
          <p:cNvSpPr>
            <a:spLocks noGrp="1" noRot="1" noChangeAspect="1" noChangeArrowheads="1" noTextEdit="1"/>
          </p:cNvSpPr>
          <p:nvPr>
            <p:ph type="sldImg"/>
          </p:nvPr>
        </p:nvSpPr>
        <p:spPr>
          <a:ln/>
        </p:spPr>
      </p:sp>
      <p:sp>
        <p:nvSpPr>
          <p:cNvPr id="203264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66EBD78-7EC8-E749-8B76-8C97CD233223}" type="slidenum">
              <a:rPr lang="en-US" altLang="x-none"/>
              <a:pPr/>
              <a:t>105</a:t>
            </a:fld>
            <a:endParaRPr lang="en-US" altLang="x-none"/>
          </a:p>
        </p:txBody>
      </p:sp>
      <p:sp>
        <p:nvSpPr>
          <p:cNvPr id="379906" name="Rectangle 2"/>
          <p:cNvSpPr>
            <a:spLocks noGrp="1" noRot="1" noChangeAspect="1" noChangeArrowheads="1" noTextEdit="1"/>
          </p:cNvSpPr>
          <p:nvPr>
            <p:ph type="sldImg"/>
          </p:nvPr>
        </p:nvSpPr>
        <p:spPr>
          <a:ln/>
        </p:spPr>
      </p:sp>
      <p:sp>
        <p:nvSpPr>
          <p:cNvPr id="203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B88C060-C909-F140-96EC-A5AED2E15991}" type="slidenum">
              <a:rPr lang="en-US" altLang="x-none"/>
              <a:pPr/>
              <a:t>106</a:t>
            </a:fld>
            <a:endParaRPr lang="en-US" altLang="x-none"/>
          </a:p>
        </p:txBody>
      </p:sp>
      <p:sp>
        <p:nvSpPr>
          <p:cNvPr id="381954" name="Rectangle 2"/>
          <p:cNvSpPr>
            <a:spLocks noGrp="1" noRot="1" noChangeAspect="1" noChangeArrowheads="1" noTextEdit="1"/>
          </p:cNvSpPr>
          <p:nvPr>
            <p:ph type="sldImg"/>
          </p:nvPr>
        </p:nvSpPr>
        <p:spPr>
          <a:ln/>
        </p:spPr>
      </p:sp>
      <p:sp>
        <p:nvSpPr>
          <p:cNvPr id="20367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7084BE7-0002-5442-A68B-74DA38BAE7BA}" type="slidenum">
              <a:rPr lang="en-US" altLang="x-none"/>
              <a:pPr/>
              <a:t>107</a:t>
            </a:fld>
            <a:endParaRPr lang="en-US" altLang="x-none"/>
          </a:p>
        </p:txBody>
      </p:sp>
      <p:sp>
        <p:nvSpPr>
          <p:cNvPr id="384002" name="Rectangle 2"/>
          <p:cNvSpPr>
            <a:spLocks noGrp="1" noRot="1" noChangeAspect="1" noChangeArrowheads="1" noTextEdit="1"/>
          </p:cNvSpPr>
          <p:nvPr>
            <p:ph type="sldImg"/>
          </p:nvPr>
        </p:nvSpPr>
        <p:spPr>
          <a:ln/>
        </p:spPr>
      </p:sp>
      <p:sp>
        <p:nvSpPr>
          <p:cNvPr id="20387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89CB31B-CAFC-7F44-8713-006EE96B5921}" type="slidenum">
              <a:rPr lang="en-US" altLang="x-none"/>
              <a:pPr/>
              <a:t>108</a:t>
            </a:fld>
            <a:endParaRPr lang="en-US" altLang="x-none"/>
          </a:p>
        </p:txBody>
      </p:sp>
      <p:sp>
        <p:nvSpPr>
          <p:cNvPr id="386050" name="Rectangle 2"/>
          <p:cNvSpPr>
            <a:spLocks noGrp="1" noRot="1" noChangeAspect="1" noChangeArrowheads="1" noTextEdit="1"/>
          </p:cNvSpPr>
          <p:nvPr>
            <p:ph type="sldImg"/>
          </p:nvPr>
        </p:nvSpPr>
        <p:spPr>
          <a:ln/>
        </p:spPr>
      </p:sp>
      <p:sp>
        <p:nvSpPr>
          <p:cNvPr id="20449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B00AB3E-4B70-8449-9E70-ABAAA8CA5CEF}" type="slidenum">
              <a:rPr lang="en-US" altLang="x-none"/>
              <a:pPr/>
              <a:t>109</a:t>
            </a:fld>
            <a:endParaRPr lang="en-US" altLang="x-none"/>
          </a:p>
        </p:txBody>
      </p:sp>
      <p:sp>
        <p:nvSpPr>
          <p:cNvPr id="388098" name="Rectangle 2"/>
          <p:cNvSpPr>
            <a:spLocks noGrp="1" noRot="1" noChangeAspect="1" noChangeArrowheads="1" noTextEdit="1"/>
          </p:cNvSpPr>
          <p:nvPr>
            <p:ph type="sldImg"/>
          </p:nvPr>
        </p:nvSpPr>
        <p:spPr>
          <a:ln/>
        </p:spPr>
      </p:sp>
      <p:sp>
        <p:nvSpPr>
          <p:cNvPr id="20408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E7DF3D7-6703-4649-A025-F1D7101C6918}" type="slidenum">
              <a:rPr lang="en-US" altLang="x-none"/>
              <a:pPr/>
              <a:t>110</a:t>
            </a:fld>
            <a:endParaRPr lang="en-US" altLang="x-none"/>
          </a:p>
        </p:txBody>
      </p:sp>
      <p:sp>
        <p:nvSpPr>
          <p:cNvPr id="390146" name="Rectangle 2"/>
          <p:cNvSpPr>
            <a:spLocks noGrp="1" noRot="1" noChangeAspect="1" noChangeArrowheads="1" noTextEdit="1"/>
          </p:cNvSpPr>
          <p:nvPr>
            <p:ph type="sldImg"/>
          </p:nvPr>
        </p:nvSpPr>
        <p:spPr>
          <a:ln/>
        </p:spPr>
      </p:sp>
      <p:sp>
        <p:nvSpPr>
          <p:cNvPr id="20428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F7E5915-AE13-2544-BDA7-9CCC17A4D6A4}" type="slidenum">
              <a:rPr lang="en-US" altLang="x-none"/>
              <a:pPr/>
              <a:t>13</a:t>
            </a:fld>
            <a:endParaRPr lang="en-US" altLang="x-none"/>
          </a:p>
        </p:txBody>
      </p:sp>
      <p:sp>
        <p:nvSpPr>
          <p:cNvPr id="191490" name="Rectangle 2"/>
          <p:cNvSpPr>
            <a:spLocks noGrp="1" noRot="1" noChangeAspect="1" noChangeArrowheads="1" noTextEdit="1"/>
          </p:cNvSpPr>
          <p:nvPr>
            <p:ph type="sldImg"/>
          </p:nvPr>
        </p:nvSpPr>
        <p:spPr>
          <a:ln/>
        </p:spPr>
      </p:sp>
      <p:sp>
        <p:nvSpPr>
          <p:cNvPr id="15022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F9E16B9-4405-C44F-BC7F-8A12EB990E7F}" type="slidenum">
              <a:rPr lang="en-US" altLang="x-none"/>
              <a:pPr/>
              <a:t>14</a:t>
            </a:fld>
            <a:endParaRPr lang="en-US" altLang="x-none"/>
          </a:p>
        </p:txBody>
      </p:sp>
      <p:sp>
        <p:nvSpPr>
          <p:cNvPr id="193538"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9D250B3-612B-3442-ADF4-C2276115D19F}" type="slidenum">
              <a:rPr lang="en-US" altLang="x-none"/>
              <a:pPr/>
              <a:t>15</a:t>
            </a:fld>
            <a:endParaRPr lang="en-US" altLang="x-none"/>
          </a:p>
        </p:txBody>
      </p:sp>
      <p:sp>
        <p:nvSpPr>
          <p:cNvPr id="195586" name="Rectangle 2"/>
          <p:cNvSpPr>
            <a:spLocks noGrp="1" noRot="1" noChangeAspect="1" noChangeArrowheads="1" noTextEdit="1"/>
          </p:cNvSpPr>
          <p:nvPr>
            <p:ph type="sldImg"/>
          </p:nvPr>
        </p:nvSpPr>
        <p:spPr>
          <a:ln/>
        </p:spPr>
      </p:sp>
      <p:sp>
        <p:nvSpPr>
          <p:cNvPr id="15104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C88F3B4-E7D0-5E48-8277-79F5D5979BEA}" type="slidenum">
              <a:rPr lang="en-US" altLang="x-none"/>
              <a:pPr/>
              <a:t>16</a:t>
            </a:fld>
            <a:endParaRPr lang="en-US" altLang="x-none"/>
          </a:p>
        </p:txBody>
      </p:sp>
      <p:sp>
        <p:nvSpPr>
          <p:cNvPr id="197634" name="Rectangle 2"/>
          <p:cNvSpPr>
            <a:spLocks noGrp="1" noRot="1" noChangeAspect="1" noChangeArrowheads="1" noTextEdit="1"/>
          </p:cNvSpPr>
          <p:nvPr>
            <p:ph type="sldImg"/>
          </p:nvPr>
        </p:nvSpPr>
        <p:spPr>
          <a:ln/>
        </p:spPr>
      </p:sp>
      <p:sp>
        <p:nvSpPr>
          <p:cNvPr id="15124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0758AEA-A0A9-FF4F-AB8C-E6B9F006FC51}" type="slidenum">
              <a:rPr lang="en-US" altLang="x-none"/>
              <a:pPr/>
              <a:t>17</a:t>
            </a:fld>
            <a:endParaRPr lang="en-US" altLang="x-none"/>
          </a:p>
        </p:txBody>
      </p:sp>
      <p:sp>
        <p:nvSpPr>
          <p:cNvPr id="199682" name="Rectangle 2"/>
          <p:cNvSpPr>
            <a:spLocks noGrp="1" noRot="1" noChangeAspect="1" noChangeArrowheads="1" noTextEdit="1"/>
          </p:cNvSpPr>
          <p:nvPr>
            <p:ph type="sldImg"/>
          </p:nvPr>
        </p:nvSpPr>
        <p:spPr>
          <a:ln/>
        </p:spPr>
      </p:sp>
      <p:sp>
        <p:nvSpPr>
          <p:cNvPr id="1516547" name="Rectangle 3"/>
          <p:cNvSpPr>
            <a:spLocks noGrp="1" noChangeArrowheads="1"/>
          </p:cNvSpPr>
          <p:nvPr>
            <p:ph type="body" idx="1"/>
          </p:nvPr>
        </p:nvSpPr>
        <p:spPr>
          <a:xfrm>
            <a:off x="914400" y="4343400"/>
            <a:ext cx="5029200" cy="4114800"/>
          </a:xfrm>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31438DE-897B-0241-B376-216CFB6767BE}" type="slidenum">
              <a:rPr lang="en-US" altLang="x-none"/>
              <a:pPr/>
              <a:t>18</a:t>
            </a:fld>
            <a:endParaRPr lang="en-US" altLang="x-none"/>
          </a:p>
        </p:txBody>
      </p:sp>
      <p:sp>
        <p:nvSpPr>
          <p:cNvPr id="201730" name="Rectangle 2"/>
          <p:cNvSpPr>
            <a:spLocks noGrp="1" noRot="1" noChangeAspect="1" noChangeArrowheads="1" noTextEdit="1"/>
          </p:cNvSpPr>
          <p:nvPr>
            <p:ph type="sldImg"/>
          </p:nvPr>
        </p:nvSpPr>
        <p:spPr>
          <a:ln/>
        </p:spPr>
      </p:sp>
      <p:sp>
        <p:nvSpPr>
          <p:cNvPr id="15185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58F6EA5-6938-7C40-8D28-45A02F8BA1B6}" type="slidenum">
              <a:rPr lang="en-US" altLang="x-none"/>
              <a:pPr/>
              <a:t>19</a:t>
            </a:fld>
            <a:endParaRPr lang="en-US" altLang="x-none"/>
          </a:p>
        </p:txBody>
      </p:sp>
      <p:sp>
        <p:nvSpPr>
          <p:cNvPr id="203778" name="Rectangle 2"/>
          <p:cNvSpPr>
            <a:spLocks noGrp="1" noRot="1" noChangeAspect="1" noChangeArrowheads="1" noTextEdit="1"/>
          </p:cNvSpPr>
          <p:nvPr>
            <p:ph type="sldImg"/>
          </p:nvPr>
        </p:nvSpPr>
        <p:spPr>
          <a:ln/>
        </p:spPr>
      </p:sp>
      <p:sp>
        <p:nvSpPr>
          <p:cNvPr id="152064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FEFCADB-ACC2-3D47-B24A-6B295CF919BB}" type="slidenum">
              <a:rPr lang="en-US" altLang="x-none"/>
              <a:pPr/>
              <a:t>20</a:t>
            </a:fld>
            <a:endParaRPr lang="en-US" altLang="x-none"/>
          </a:p>
        </p:txBody>
      </p:sp>
      <p:sp>
        <p:nvSpPr>
          <p:cNvPr id="205826" name="Rectangle 2"/>
          <p:cNvSpPr>
            <a:spLocks noGrp="1" noRot="1" noChangeAspect="1" noChangeArrowheads="1" noTextEdit="1"/>
          </p:cNvSpPr>
          <p:nvPr>
            <p:ph type="sldImg"/>
          </p:nvPr>
        </p:nvSpPr>
        <p:spPr>
          <a:ln/>
        </p:spPr>
      </p:sp>
      <p:sp>
        <p:nvSpPr>
          <p:cNvPr id="1522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E785D8A-4355-2D42-9055-A752877DC3A6}" type="slidenum">
              <a:rPr lang="en-US" altLang="x-none"/>
              <a:pPr/>
              <a:t>21</a:t>
            </a:fld>
            <a:endParaRPr lang="en-US" altLang="x-none"/>
          </a:p>
        </p:txBody>
      </p:sp>
      <p:sp>
        <p:nvSpPr>
          <p:cNvPr id="207874" name="Rectangle 2"/>
          <p:cNvSpPr>
            <a:spLocks noGrp="1" noRot="1" noChangeAspect="1" noChangeArrowheads="1" noTextEdit="1"/>
          </p:cNvSpPr>
          <p:nvPr>
            <p:ph type="sldImg"/>
          </p:nvPr>
        </p:nvSpPr>
        <p:spPr>
          <a:ln/>
        </p:spPr>
      </p:sp>
      <p:sp>
        <p:nvSpPr>
          <p:cNvPr id="15247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02AA442-BFAE-1C43-A72D-B2E95D4C0E66}" type="slidenum">
              <a:rPr lang="en-US" altLang="x-none"/>
              <a:pPr/>
              <a:t>4</a:t>
            </a:fld>
            <a:endParaRPr lang="en-US" altLang="x-none"/>
          </a:p>
        </p:txBody>
      </p:sp>
      <p:sp>
        <p:nvSpPr>
          <p:cNvPr id="173058" name="Rectangle 2"/>
          <p:cNvSpPr>
            <a:spLocks noGrp="1" noRot="1" noChangeAspect="1" noChangeArrowheads="1" noTextEdit="1"/>
          </p:cNvSpPr>
          <p:nvPr>
            <p:ph type="sldImg"/>
          </p:nvPr>
        </p:nvSpPr>
        <p:spPr>
          <a:ln/>
        </p:spPr>
      </p:sp>
      <p:sp>
        <p:nvSpPr>
          <p:cNvPr id="20807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85183DD-AA1B-BE44-AB38-E5DEDC784740}" type="slidenum">
              <a:rPr lang="en-US" altLang="x-none"/>
              <a:pPr/>
              <a:t>22</a:t>
            </a:fld>
            <a:endParaRPr lang="en-US" altLang="x-none"/>
          </a:p>
        </p:txBody>
      </p:sp>
      <p:sp>
        <p:nvSpPr>
          <p:cNvPr id="209922" name="Rectangle 2"/>
          <p:cNvSpPr>
            <a:spLocks noGrp="1" noRot="1" noChangeAspect="1" noChangeArrowheads="1" noTextEdit="1"/>
          </p:cNvSpPr>
          <p:nvPr>
            <p:ph type="sldImg"/>
          </p:nvPr>
        </p:nvSpPr>
        <p:spPr>
          <a:ln/>
        </p:spPr>
      </p:sp>
      <p:sp>
        <p:nvSpPr>
          <p:cNvPr id="15267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04AE011-6B83-A845-A0E1-0BB0E761B881}" type="slidenum">
              <a:rPr lang="en-US" altLang="x-none"/>
              <a:pPr/>
              <a:t>23</a:t>
            </a:fld>
            <a:endParaRPr lang="en-US" altLang="x-none"/>
          </a:p>
        </p:txBody>
      </p:sp>
      <p:sp>
        <p:nvSpPr>
          <p:cNvPr id="211970" name="Rectangle 2"/>
          <p:cNvSpPr>
            <a:spLocks noGrp="1" noRot="1" noChangeAspect="1" noChangeArrowheads="1" noTextEdit="1"/>
          </p:cNvSpPr>
          <p:nvPr>
            <p:ph type="sldImg"/>
          </p:nvPr>
        </p:nvSpPr>
        <p:spPr>
          <a:ln/>
        </p:spPr>
      </p:sp>
      <p:sp>
        <p:nvSpPr>
          <p:cNvPr id="15349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E5F2ABB-4FB6-9440-A1C6-78F3F4E6CF88}" type="slidenum">
              <a:rPr lang="en-US" altLang="x-none"/>
              <a:pPr/>
              <a:t>24</a:t>
            </a:fld>
            <a:endParaRPr lang="en-US" altLang="x-none"/>
          </a:p>
        </p:txBody>
      </p:sp>
      <p:sp>
        <p:nvSpPr>
          <p:cNvPr id="214018" name="Rectangle 2"/>
          <p:cNvSpPr>
            <a:spLocks noGrp="1" noRot="1" noChangeAspect="1" noChangeArrowheads="1" noTextEdit="1"/>
          </p:cNvSpPr>
          <p:nvPr>
            <p:ph type="sldImg"/>
          </p:nvPr>
        </p:nvSpPr>
        <p:spPr>
          <a:xfrm>
            <a:off x="1144588" y="685800"/>
            <a:ext cx="4573587" cy="3430588"/>
          </a:xfrm>
          <a:ln/>
        </p:spPr>
      </p:sp>
      <p:sp>
        <p:nvSpPr>
          <p:cNvPr id="2061315" name="Rectangle 3"/>
          <p:cNvSpPr>
            <a:spLocks noGrp="1" noChangeArrowheads="1"/>
          </p:cNvSpPr>
          <p:nvPr>
            <p:ph type="body" idx="1"/>
          </p:nvPr>
        </p:nvSpPr>
        <p:spPr>
          <a:xfrm>
            <a:off x="914400" y="4343400"/>
            <a:ext cx="5029200" cy="4114800"/>
          </a:xfrm>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4A39325-6C2E-8041-856E-5665AB82AFDF}" type="slidenum">
              <a:rPr lang="en-US" altLang="x-none"/>
              <a:pPr/>
              <a:t>25</a:t>
            </a:fld>
            <a:endParaRPr lang="en-US" altLang="x-none"/>
          </a:p>
        </p:txBody>
      </p:sp>
      <p:sp>
        <p:nvSpPr>
          <p:cNvPr id="216066" name="Rectangle 2"/>
          <p:cNvSpPr>
            <a:spLocks noGrp="1" noRot="1" noChangeAspect="1" noChangeArrowheads="1" noTextEdit="1"/>
          </p:cNvSpPr>
          <p:nvPr>
            <p:ph type="sldImg"/>
          </p:nvPr>
        </p:nvSpPr>
        <p:spPr>
          <a:xfrm>
            <a:off x="1144588" y="685800"/>
            <a:ext cx="4573587" cy="3430588"/>
          </a:xfrm>
          <a:ln/>
        </p:spPr>
      </p:sp>
      <p:sp>
        <p:nvSpPr>
          <p:cNvPr id="2063363" name="Rectangle 3"/>
          <p:cNvSpPr>
            <a:spLocks noGrp="1" noChangeArrowheads="1"/>
          </p:cNvSpPr>
          <p:nvPr>
            <p:ph type="body" idx="1"/>
          </p:nvPr>
        </p:nvSpPr>
        <p:spPr>
          <a:xfrm>
            <a:off x="914400" y="4343400"/>
            <a:ext cx="5029200" cy="4114800"/>
          </a:xfrm>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DB63586-E9D1-CB44-AF48-41092F4D1E6D}" type="slidenum">
              <a:rPr lang="en-US" altLang="x-none"/>
              <a:pPr/>
              <a:t>26</a:t>
            </a:fld>
            <a:endParaRPr lang="en-US" altLang="x-none"/>
          </a:p>
        </p:txBody>
      </p:sp>
      <p:sp>
        <p:nvSpPr>
          <p:cNvPr id="218114" name="Rectangle 2"/>
          <p:cNvSpPr>
            <a:spLocks noGrp="1" noRot="1" noChangeAspect="1" noChangeArrowheads="1" noTextEdit="1"/>
          </p:cNvSpPr>
          <p:nvPr>
            <p:ph type="sldImg"/>
          </p:nvPr>
        </p:nvSpPr>
        <p:spPr>
          <a:ln/>
        </p:spPr>
      </p:sp>
      <p:sp>
        <p:nvSpPr>
          <p:cNvPr id="15390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71B10F8-BA6D-F440-98FA-A12EBF62A274}" type="slidenum">
              <a:rPr lang="en-US" altLang="x-none"/>
              <a:pPr/>
              <a:t>27</a:t>
            </a:fld>
            <a:endParaRPr lang="en-US" altLang="x-none"/>
          </a:p>
        </p:txBody>
      </p:sp>
      <p:sp>
        <p:nvSpPr>
          <p:cNvPr id="220162" name="Rectangle 2"/>
          <p:cNvSpPr>
            <a:spLocks noGrp="1" noRot="1" noChangeAspect="1" noChangeArrowheads="1" noTextEdit="1"/>
          </p:cNvSpPr>
          <p:nvPr>
            <p:ph type="sldImg"/>
          </p:nvPr>
        </p:nvSpPr>
        <p:spPr>
          <a:ln/>
        </p:spPr>
      </p:sp>
      <p:sp>
        <p:nvSpPr>
          <p:cNvPr id="15554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FB09E47-27C7-9249-A166-DB8C80C8DA35}" type="slidenum">
              <a:rPr lang="en-US" altLang="x-none"/>
              <a:pPr/>
              <a:t>28</a:t>
            </a:fld>
            <a:endParaRPr lang="en-US" altLang="x-none"/>
          </a:p>
        </p:txBody>
      </p:sp>
      <p:sp>
        <p:nvSpPr>
          <p:cNvPr id="222210" name="Rectangle 2"/>
          <p:cNvSpPr>
            <a:spLocks noGrp="1" noRot="1" noChangeAspect="1" noChangeArrowheads="1" noTextEdit="1"/>
          </p:cNvSpPr>
          <p:nvPr>
            <p:ph type="sldImg"/>
          </p:nvPr>
        </p:nvSpPr>
        <p:spPr>
          <a:ln/>
        </p:spPr>
      </p:sp>
      <p:sp>
        <p:nvSpPr>
          <p:cNvPr id="8857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ACC0268-835C-2F47-89EB-7646EAF5CD8C}" type="slidenum">
              <a:rPr lang="en-US" altLang="x-none"/>
              <a:pPr/>
              <a:t>29</a:t>
            </a:fld>
            <a:endParaRPr lang="en-US" altLang="x-none"/>
          </a:p>
        </p:txBody>
      </p:sp>
      <p:sp>
        <p:nvSpPr>
          <p:cNvPr id="224258"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849D2B3-211F-C84C-A935-08F35D6479CD}" type="slidenum">
              <a:rPr lang="en-US" altLang="x-none"/>
              <a:pPr/>
              <a:t>30</a:t>
            </a:fld>
            <a:endParaRPr lang="en-US" altLang="x-none"/>
          </a:p>
        </p:txBody>
      </p:sp>
      <p:sp>
        <p:nvSpPr>
          <p:cNvPr id="226306" name="Rectangle 2"/>
          <p:cNvSpPr>
            <a:spLocks noGrp="1" noRot="1" noChangeAspect="1" noChangeArrowheads="1" noTextEdit="1"/>
          </p:cNvSpPr>
          <p:nvPr>
            <p:ph type="sldImg"/>
          </p:nvPr>
        </p:nvSpPr>
        <p:spPr>
          <a:ln/>
        </p:spPr>
      </p:sp>
      <p:sp>
        <p:nvSpPr>
          <p:cNvPr id="8816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A952723-CE5F-344D-B53A-E25763F88EEE}" type="slidenum">
              <a:rPr lang="en-US" altLang="x-none"/>
              <a:pPr/>
              <a:t>31</a:t>
            </a:fld>
            <a:endParaRPr lang="en-US" altLang="x-none"/>
          </a:p>
        </p:txBody>
      </p:sp>
      <p:sp>
        <p:nvSpPr>
          <p:cNvPr id="228354"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3E9E0E3-1B51-E14F-8034-D8BE6A6E2A3F}" type="slidenum">
              <a:rPr lang="en-US" altLang="x-none"/>
              <a:pPr/>
              <a:t>5</a:t>
            </a:fld>
            <a:endParaRPr lang="en-US" altLang="x-none"/>
          </a:p>
        </p:txBody>
      </p:sp>
      <p:sp>
        <p:nvSpPr>
          <p:cNvPr id="175106" name="Rectangle 2"/>
          <p:cNvSpPr>
            <a:spLocks noGrp="1" noRot="1" noChangeAspect="1" noChangeArrowheads="1" noTextEdit="1"/>
          </p:cNvSpPr>
          <p:nvPr>
            <p:ph type="sldImg"/>
          </p:nvPr>
        </p:nvSpPr>
        <p:spPr>
          <a:ln/>
        </p:spPr>
      </p:sp>
      <p:sp>
        <p:nvSpPr>
          <p:cNvPr id="2108419" name="Rectangle 3"/>
          <p:cNvSpPr>
            <a:spLocks noGrp="1" noChangeArrowheads="1"/>
          </p:cNvSpPr>
          <p:nvPr>
            <p:ph type="body" idx="1"/>
          </p:nvPr>
        </p:nvSpPr>
        <p:spPr/>
        <p:txBody>
          <a:bodyPr/>
          <a:lstStyle/>
          <a:p>
            <a:pPr eaLnBrk="1" hangingPunct="1">
              <a:defRPr/>
            </a:pPr>
            <a:r>
              <a:rPr lang="en-US" altLang="en-US">
                <a:ea typeface="+mn-ea"/>
                <a:cs typeface="+mn-cs"/>
              </a:rPr>
              <a:t>Like a fish in water. Water is the culture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038F3E4-EC5F-BE4F-8AE6-8572B7DC616A}" type="slidenum">
              <a:rPr lang="en-US" altLang="x-none"/>
              <a:pPr/>
              <a:t>32</a:t>
            </a:fld>
            <a:endParaRPr lang="en-US" altLang="x-none"/>
          </a:p>
        </p:txBody>
      </p:sp>
      <p:sp>
        <p:nvSpPr>
          <p:cNvPr id="230402" name="Rectangle 2"/>
          <p:cNvSpPr>
            <a:spLocks noGrp="1" noRot="1" noChangeAspect="1" noChangeArrowheads="1" noTextEdit="1"/>
          </p:cNvSpPr>
          <p:nvPr>
            <p:ph type="sldImg"/>
          </p:nvPr>
        </p:nvSpPr>
        <p:spPr>
          <a:ln/>
        </p:spPr>
      </p:sp>
      <p:sp>
        <p:nvSpPr>
          <p:cNvPr id="20654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BC31A45-39C4-AC49-A4DB-EE911253AADB}" type="slidenum">
              <a:rPr lang="en-US" altLang="x-none"/>
              <a:pPr/>
              <a:t>33</a:t>
            </a:fld>
            <a:endParaRPr lang="en-US" altLang="x-none"/>
          </a:p>
        </p:txBody>
      </p:sp>
      <p:sp>
        <p:nvSpPr>
          <p:cNvPr id="232450" name="Rectangle 2"/>
          <p:cNvSpPr>
            <a:spLocks noGrp="1" noRot="1" noChangeAspect="1" noChangeArrowheads="1" noTextEdit="1"/>
          </p:cNvSpPr>
          <p:nvPr>
            <p:ph type="sldImg"/>
          </p:nvPr>
        </p:nvSpPr>
        <p:spPr>
          <a:ln/>
        </p:spPr>
      </p:sp>
      <p:sp>
        <p:nvSpPr>
          <p:cNvPr id="20695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115E714-F41B-214A-8F99-73127656B919}" type="slidenum">
              <a:rPr lang="en-US" altLang="x-none"/>
              <a:pPr/>
              <a:t>34</a:t>
            </a:fld>
            <a:endParaRPr lang="en-US" altLang="x-none"/>
          </a:p>
        </p:txBody>
      </p:sp>
      <p:sp>
        <p:nvSpPr>
          <p:cNvPr id="234498" name="Rectangle 2"/>
          <p:cNvSpPr>
            <a:spLocks noGrp="1" noRot="1" noChangeAspect="1" noChangeArrowheads="1" noTextEdit="1"/>
          </p:cNvSpPr>
          <p:nvPr>
            <p:ph type="sldImg"/>
          </p:nvPr>
        </p:nvSpPr>
        <p:spPr>
          <a:ln/>
        </p:spPr>
      </p:sp>
      <p:sp>
        <p:nvSpPr>
          <p:cNvPr id="20531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1FAFF2E-1263-E14D-A450-FA808E515D49}" type="slidenum">
              <a:rPr lang="en-US" altLang="x-none"/>
              <a:pPr/>
              <a:t>35</a:t>
            </a:fld>
            <a:endParaRPr lang="en-US" altLang="x-none"/>
          </a:p>
        </p:txBody>
      </p:sp>
      <p:sp>
        <p:nvSpPr>
          <p:cNvPr id="236546" name="Rectangle 2"/>
          <p:cNvSpPr>
            <a:spLocks noGrp="1" noRot="1" noChangeAspect="1" noChangeArrowheads="1" noTextEdit="1"/>
          </p:cNvSpPr>
          <p:nvPr>
            <p:ph type="sldImg"/>
          </p:nvPr>
        </p:nvSpPr>
        <p:spPr>
          <a:ln/>
        </p:spPr>
      </p:sp>
      <p:sp>
        <p:nvSpPr>
          <p:cNvPr id="15636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EE890F2-D41E-D34B-B577-7D294299BEDB}" type="slidenum">
              <a:rPr lang="en-US" altLang="x-none"/>
              <a:pPr/>
              <a:t>36</a:t>
            </a:fld>
            <a:endParaRPr lang="en-US" altLang="x-none"/>
          </a:p>
        </p:txBody>
      </p:sp>
      <p:sp>
        <p:nvSpPr>
          <p:cNvPr id="238594" name="Rectangle 2"/>
          <p:cNvSpPr>
            <a:spLocks noGrp="1" noRot="1" noChangeAspect="1" noChangeArrowheads="1" noTextEdit="1"/>
          </p:cNvSpPr>
          <p:nvPr>
            <p:ph type="sldImg"/>
          </p:nvPr>
        </p:nvSpPr>
        <p:spPr>
          <a:xfrm>
            <a:off x="1150938" y="692150"/>
            <a:ext cx="4556125" cy="3416300"/>
          </a:xfrm>
          <a:ln/>
        </p:spPr>
      </p:sp>
      <p:sp>
        <p:nvSpPr>
          <p:cNvPr id="1571843" name="Rectangle 3"/>
          <p:cNvSpPr>
            <a:spLocks noGrp="1" noChangeArrowheads="1"/>
          </p:cNvSpPr>
          <p:nvPr>
            <p:ph type="body" idx="1"/>
          </p:nvPr>
        </p:nvSpPr>
        <p:spPr>
          <a:xfrm>
            <a:off x="914400" y="4343400"/>
            <a:ext cx="5029200" cy="4114800"/>
          </a:xfrm>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178A5BA-5CBB-8047-AADE-1EF6BB21420D}" type="slidenum">
              <a:rPr lang="en-US" altLang="x-none"/>
              <a:pPr/>
              <a:t>37</a:t>
            </a:fld>
            <a:endParaRPr lang="en-US" altLang="x-none"/>
          </a:p>
        </p:txBody>
      </p:sp>
      <p:sp>
        <p:nvSpPr>
          <p:cNvPr id="240642" name="Rectangle 2"/>
          <p:cNvSpPr>
            <a:spLocks noGrp="1" noRot="1" noChangeAspect="1" noChangeArrowheads="1" noTextEdit="1"/>
          </p:cNvSpPr>
          <p:nvPr>
            <p:ph type="sldImg"/>
          </p:nvPr>
        </p:nvSpPr>
        <p:spPr>
          <a:ln/>
        </p:spPr>
      </p:sp>
      <p:sp>
        <p:nvSpPr>
          <p:cNvPr id="15738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440B83-C73A-4444-BD08-EBEA66D4F518}" type="slidenum">
              <a:rPr lang="en-US" altLang="x-none"/>
              <a:pPr/>
              <a:t>38</a:t>
            </a:fld>
            <a:endParaRPr lang="en-US" altLang="x-none"/>
          </a:p>
        </p:txBody>
      </p:sp>
      <p:sp>
        <p:nvSpPr>
          <p:cNvPr id="242690" name="Rectangle 2"/>
          <p:cNvSpPr>
            <a:spLocks noGrp="1" noRot="1" noChangeAspect="1" noChangeArrowheads="1" noTextEdit="1"/>
          </p:cNvSpPr>
          <p:nvPr>
            <p:ph type="sldImg"/>
          </p:nvPr>
        </p:nvSpPr>
        <p:spPr>
          <a:ln/>
        </p:spPr>
      </p:sp>
      <p:sp>
        <p:nvSpPr>
          <p:cNvPr id="1575939" name="Rectangle 3"/>
          <p:cNvSpPr>
            <a:spLocks noGrp="1" noChangeArrowheads="1"/>
          </p:cNvSpPr>
          <p:nvPr>
            <p:ph type="body" idx="1"/>
          </p:nvPr>
        </p:nvSpPr>
        <p:spPr>
          <a:xfrm>
            <a:off x="914400" y="4343400"/>
            <a:ext cx="5029200" cy="4114800"/>
          </a:xfrm>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B846A3B-1443-EF40-92C8-B7624E4C3251}" type="slidenum">
              <a:rPr lang="en-US" altLang="x-none"/>
              <a:pPr/>
              <a:t>39</a:t>
            </a:fld>
            <a:endParaRPr lang="en-US" altLang="x-none"/>
          </a:p>
        </p:txBody>
      </p:sp>
      <p:sp>
        <p:nvSpPr>
          <p:cNvPr id="2447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582083" name="Rectangle 3"/>
          <p:cNvSpPr>
            <a:spLocks noChangeArrowheads="1"/>
          </p:cNvSpPr>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lIns="19050" tIns="0" rIns="19050" bIns="0" anchor="b"/>
          <a:lstStyle/>
          <a:p>
            <a:pPr algn="r">
              <a:defRPr/>
            </a:pPr>
            <a:r>
              <a:rPr lang="en-US" altLang="en-US" sz="1000" i="1">
                <a:latin typeface="Times New Roman" charset="0"/>
                <a:ea typeface="+mn-ea"/>
              </a:rPr>
              <a:t>6</a:t>
            </a:r>
          </a:p>
        </p:txBody>
      </p:sp>
      <p:sp>
        <p:nvSpPr>
          <p:cNvPr id="2447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447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44742" name="Rectangle 6"/>
          <p:cNvSpPr>
            <a:spLocks noGrp="1" noRot="1" noChangeAspect="1" noChangeArrowheads="1" noTextEdit="1"/>
          </p:cNvSpPr>
          <p:nvPr>
            <p:ph type="sldImg"/>
          </p:nvPr>
        </p:nvSpPr>
        <p:spPr>
          <a:ln w="12700" cap="flat">
            <a:solidFill>
              <a:schemeClr val="tx1"/>
            </a:solidFill>
          </a:ln>
        </p:spPr>
      </p:sp>
      <p:sp>
        <p:nvSpPr>
          <p:cNvPr id="1582087" name="Rectangle 7"/>
          <p:cNvSpPr>
            <a:spLocks noGrp="1" noChangeArrowheads="1"/>
          </p:cNvSpPr>
          <p:nvPr>
            <p:ph type="body" idx="1"/>
          </p:nvPr>
        </p:nvSpPr>
        <p:spPr>
          <a:xfrm>
            <a:off x="914400" y="4343400"/>
            <a:ext cx="5029200" cy="4114800"/>
          </a:xfrm>
          <a:ln/>
          <a:extLst>
            <a:ext uri="{91240B29-F687-4f45-9708-019B960494DF}"/>
          </a:extLst>
        </p:spPr>
        <p:txBody>
          <a:bodyPr lIns="90488" tIns="44450" rIns="90488" bIns="44450"/>
          <a:lstStyle/>
          <a:p>
            <a:pPr eaLnBrk="1" hangingPunct="1">
              <a:defRPr/>
            </a:pPr>
            <a:endParaRPr lang="en-GB">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F1E2B1-1F2D-604A-A52C-00D1FBB600AF}" type="slidenum">
              <a:rPr lang="en-US" altLang="x-none"/>
              <a:pPr/>
              <a:t>40</a:t>
            </a:fld>
            <a:endParaRPr lang="en-US" altLang="x-none"/>
          </a:p>
        </p:txBody>
      </p:sp>
      <p:sp>
        <p:nvSpPr>
          <p:cNvPr id="246786"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584131" name="Rectangle 3"/>
          <p:cNvSpPr>
            <a:spLocks noChangeArrowheads="1"/>
          </p:cNvSpPr>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lIns="19050" tIns="0" rIns="19050" bIns="0" anchor="b"/>
          <a:lstStyle/>
          <a:p>
            <a:pPr algn="r">
              <a:defRPr/>
            </a:pPr>
            <a:r>
              <a:rPr lang="en-US" altLang="en-US" sz="1000" i="1">
                <a:latin typeface="Times New Roman" charset="0"/>
                <a:ea typeface="+mn-ea"/>
              </a:rPr>
              <a:t>6</a:t>
            </a:r>
          </a:p>
        </p:txBody>
      </p:sp>
      <p:sp>
        <p:nvSpPr>
          <p:cNvPr id="246788"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46789"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46790" name="Rectangle 6"/>
          <p:cNvSpPr>
            <a:spLocks noGrp="1" noRot="1" noChangeAspect="1" noChangeArrowheads="1" noTextEdit="1"/>
          </p:cNvSpPr>
          <p:nvPr>
            <p:ph type="sldImg"/>
          </p:nvPr>
        </p:nvSpPr>
        <p:spPr>
          <a:ln w="12700" cap="flat">
            <a:solidFill>
              <a:schemeClr val="tx1"/>
            </a:solidFill>
          </a:ln>
        </p:spPr>
      </p:sp>
      <p:sp>
        <p:nvSpPr>
          <p:cNvPr id="1584135" name="Rectangle 7"/>
          <p:cNvSpPr>
            <a:spLocks noGrp="1" noChangeArrowheads="1"/>
          </p:cNvSpPr>
          <p:nvPr>
            <p:ph type="body" idx="1"/>
          </p:nvPr>
        </p:nvSpPr>
        <p:spPr>
          <a:xfrm>
            <a:off x="914400" y="4343400"/>
            <a:ext cx="5029200" cy="4114800"/>
          </a:xfrm>
          <a:ln/>
          <a:extLst>
            <a:ext uri="{91240B29-F687-4f45-9708-019B960494DF}"/>
          </a:extLst>
        </p:spPr>
        <p:txBody>
          <a:bodyPr lIns="90488" tIns="44450" rIns="90488" bIns="44450"/>
          <a:lstStyle/>
          <a:p>
            <a:pPr eaLnBrk="1" hangingPunct="1">
              <a:defRPr/>
            </a:pPr>
            <a:endParaRPr lang="en-GB">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C8CF944-08A8-4443-A692-FC8582767AE7}" type="slidenum">
              <a:rPr lang="en-US" altLang="x-none"/>
              <a:pPr/>
              <a:t>41</a:t>
            </a:fld>
            <a:endParaRPr lang="en-US" altLang="x-none"/>
          </a:p>
        </p:txBody>
      </p:sp>
      <p:sp>
        <p:nvSpPr>
          <p:cNvPr id="248834" name="Rectangle 2"/>
          <p:cNvSpPr>
            <a:spLocks noGrp="1" noRot="1" noChangeAspect="1" noChangeArrowheads="1" noTextEdit="1"/>
          </p:cNvSpPr>
          <p:nvPr>
            <p:ph type="sldImg"/>
          </p:nvPr>
        </p:nvSpPr>
        <p:spPr>
          <a:ln/>
        </p:spPr>
      </p:sp>
      <p:sp>
        <p:nvSpPr>
          <p:cNvPr id="20828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45F6309-5940-8E47-9A9E-3E7157AEF1E2}" type="slidenum">
              <a:rPr lang="en-US" altLang="x-none"/>
              <a:pPr/>
              <a:t>6</a:t>
            </a:fld>
            <a:endParaRPr lang="en-US" altLang="x-none"/>
          </a:p>
        </p:txBody>
      </p:sp>
      <p:sp>
        <p:nvSpPr>
          <p:cNvPr id="177154" name="Rectangle 2"/>
          <p:cNvSpPr>
            <a:spLocks noGrp="1" noRot="1" noChangeAspect="1" noChangeArrowheads="1" noTextEdit="1"/>
          </p:cNvSpPr>
          <p:nvPr>
            <p:ph type="sldImg"/>
          </p:nvPr>
        </p:nvSpPr>
        <p:spPr>
          <a:ln/>
        </p:spPr>
      </p:sp>
      <p:sp>
        <p:nvSpPr>
          <p:cNvPr id="17008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9368B1E-F1FD-1642-A336-7426E7D45450}" type="slidenum">
              <a:rPr lang="en-US" altLang="x-none"/>
              <a:pPr/>
              <a:t>42</a:t>
            </a:fld>
            <a:endParaRPr lang="en-US" altLang="x-none"/>
          </a:p>
        </p:txBody>
      </p:sp>
      <p:sp>
        <p:nvSpPr>
          <p:cNvPr id="250882" name="Rectangle 2"/>
          <p:cNvSpPr>
            <a:spLocks noGrp="1" noRot="1" noChangeAspect="1" noChangeArrowheads="1" noTextEdit="1"/>
          </p:cNvSpPr>
          <p:nvPr>
            <p:ph type="sldImg"/>
          </p:nvPr>
        </p:nvSpPr>
        <p:spPr>
          <a:ln/>
        </p:spPr>
      </p:sp>
      <p:sp>
        <p:nvSpPr>
          <p:cNvPr id="15984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10E9805-160C-D244-85C3-312E83DB0EEB}" type="slidenum">
              <a:rPr lang="en-US" altLang="x-none"/>
              <a:pPr/>
              <a:t>43</a:t>
            </a:fld>
            <a:endParaRPr lang="en-US" altLang="x-none"/>
          </a:p>
        </p:txBody>
      </p:sp>
      <p:sp>
        <p:nvSpPr>
          <p:cNvPr id="252930" name="Rectangle 2"/>
          <p:cNvSpPr>
            <a:spLocks noGrp="1" noRot="1" noChangeAspect="1" noChangeArrowheads="1" noTextEdit="1"/>
          </p:cNvSpPr>
          <p:nvPr>
            <p:ph type="sldImg"/>
          </p:nvPr>
        </p:nvSpPr>
        <p:spPr>
          <a:ln/>
        </p:spPr>
      </p:sp>
      <p:sp>
        <p:nvSpPr>
          <p:cNvPr id="208384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433B38C-D1F3-8448-9C6C-2AFDA8A1EBFA}" type="slidenum">
              <a:rPr lang="en-US" altLang="x-none"/>
              <a:pPr/>
              <a:t>44</a:t>
            </a:fld>
            <a:endParaRPr lang="en-US" altLang="x-none"/>
          </a:p>
        </p:txBody>
      </p:sp>
      <p:sp>
        <p:nvSpPr>
          <p:cNvPr id="254978" name="Rectangle 2"/>
          <p:cNvSpPr>
            <a:spLocks noGrp="1" noRot="1" noChangeAspect="1" noChangeArrowheads="1" noTextEdit="1"/>
          </p:cNvSpPr>
          <p:nvPr>
            <p:ph type="sldImg"/>
          </p:nvPr>
        </p:nvSpPr>
        <p:spPr>
          <a:ln/>
        </p:spPr>
      </p:sp>
      <p:sp>
        <p:nvSpPr>
          <p:cNvPr id="16005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D21B61C-5C15-A147-883E-90A4C1226DFE}" type="slidenum">
              <a:rPr lang="en-US" altLang="x-none"/>
              <a:pPr/>
              <a:t>45</a:t>
            </a:fld>
            <a:endParaRPr lang="en-US" altLang="x-none"/>
          </a:p>
        </p:txBody>
      </p:sp>
      <p:sp>
        <p:nvSpPr>
          <p:cNvPr id="257026" name="Rectangle 2"/>
          <p:cNvSpPr>
            <a:spLocks noGrp="1" noRot="1" noChangeAspect="1" noChangeArrowheads="1" noTextEdit="1"/>
          </p:cNvSpPr>
          <p:nvPr>
            <p:ph type="sldImg"/>
          </p:nvPr>
        </p:nvSpPr>
        <p:spPr>
          <a:ln/>
        </p:spPr>
      </p:sp>
      <p:sp>
        <p:nvSpPr>
          <p:cNvPr id="16025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E428AD5-79ED-8041-8273-9E76A88AB239}" type="slidenum">
              <a:rPr lang="en-US" altLang="x-none"/>
              <a:pPr/>
              <a:t>46</a:t>
            </a:fld>
            <a:endParaRPr lang="en-US" altLang="x-none"/>
          </a:p>
        </p:txBody>
      </p:sp>
      <p:sp>
        <p:nvSpPr>
          <p:cNvPr id="259074" name="Rectangle 2"/>
          <p:cNvSpPr>
            <a:spLocks noGrp="1" noRot="1" noChangeAspect="1" noChangeArrowheads="1" noTextEdit="1"/>
          </p:cNvSpPr>
          <p:nvPr>
            <p:ph type="sldImg"/>
          </p:nvPr>
        </p:nvSpPr>
        <p:spPr>
          <a:ln/>
        </p:spPr>
      </p:sp>
      <p:sp>
        <p:nvSpPr>
          <p:cNvPr id="16394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97D3B11-972D-B14F-BF7D-3D69B4F67AEB}" type="slidenum">
              <a:rPr lang="en-US" altLang="x-none"/>
              <a:pPr/>
              <a:t>47</a:t>
            </a:fld>
            <a:endParaRPr lang="en-US" altLang="x-none"/>
          </a:p>
        </p:txBody>
      </p:sp>
      <p:sp>
        <p:nvSpPr>
          <p:cNvPr id="261122" name="Rectangle 2"/>
          <p:cNvSpPr>
            <a:spLocks noGrp="1" noRot="1" noChangeAspect="1" noChangeArrowheads="1" noTextEdit="1"/>
          </p:cNvSpPr>
          <p:nvPr>
            <p:ph type="sldImg"/>
          </p:nvPr>
        </p:nvSpPr>
        <p:spPr>
          <a:ln/>
        </p:spPr>
      </p:sp>
      <p:sp>
        <p:nvSpPr>
          <p:cNvPr id="16414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F211358-43E1-0148-9C0F-E39FF78FCB91}" type="slidenum">
              <a:rPr lang="en-US" altLang="x-none"/>
              <a:pPr/>
              <a:t>48</a:t>
            </a:fld>
            <a:endParaRPr lang="en-US" altLang="x-none"/>
          </a:p>
        </p:txBody>
      </p:sp>
      <p:sp>
        <p:nvSpPr>
          <p:cNvPr id="263170" name="Rectangle 2"/>
          <p:cNvSpPr>
            <a:spLocks noGrp="1" noRot="1" noChangeAspect="1" noChangeArrowheads="1" noTextEdit="1"/>
          </p:cNvSpPr>
          <p:nvPr>
            <p:ph type="sldImg"/>
          </p:nvPr>
        </p:nvSpPr>
        <p:spPr>
          <a:ln/>
        </p:spPr>
      </p:sp>
      <p:sp>
        <p:nvSpPr>
          <p:cNvPr id="16435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5697750-C797-844C-AD68-62C7D7D8A433}" type="slidenum">
              <a:rPr lang="en-US" altLang="x-none"/>
              <a:pPr/>
              <a:t>49</a:t>
            </a:fld>
            <a:endParaRPr lang="en-US" altLang="x-none"/>
          </a:p>
        </p:txBody>
      </p:sp>
      <p:sp>
        <p:nvSpPr>
          <p:cNvPr id="265218"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B3D74FE-B048-8848-A9A7-3F3E268CB8E3}" type="slidenum">
              <a:rPr lang="en-US" altLang="x-none"/>
              <a:pPr/>
              <a:t>50</a:t>
            </a:fld>
            <a:endParaRPr lang="en-US" altLang="x-none"/>
          </a:p>
        </p:txBody>
      </p:sp>
      <p:sp>
        <p:nvSpPr>
          <p:cNvPr id="267266" name="Rectangle 2"/>
          <p:cNvSpPr>
            <a:spLocks noGrp="1" noRot="1" noChangeAspect="1" noChangeArrowheads="1" noTextEdit="1"/>
          </p:cNvSpPr>
          <p:nvPr>
            <p:ph type="sldImg"/>
          </p:nvPr>
        </p:nvSpPr>
        <p:spPr>
          <a:ln/>
        </p:spPr>
      </p:sp>
      <p:sp>
        <p:nvSpPr>
          <p:cNvPr id="1928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901ED04-CBF0-D24B-9748-55951E12870B}" type="slidenum">
              <a:rPr lang="en-US" altLang="x-none"/>
              <a:pPr/>
              <a:t>51</a:t>
            </a:fld>
            <a:endParaRPr lang="en-US" altLang="x-none"/>
          </a:p>
        </p:txBody>
      </p:sp>
      <p:sp>
        <p:nvSpPr>
          <p:cNvPr id="269314" name="Rectangle 2"/>
          <p:cNvSpPr>
            <a:spLocks noGrp="1" noRot="1" noChangeAspect="1" noChangeArrowheads="1" noTextEdit="1"/>
          </p:cNvSpPr>
          <p:nvPr>
            <p:ph type="sldImg"/>
          </p:nvPr>
        </p:nvSpPr>
        <p:spPr>
          <a:ln/>
        </p:spPr>
      </p:sp>
      <p:sp>
        <p:nvSpPr>
          <p:cNvPr id="193024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33B2990-5350-8442-975B-0E4555D136F0}" type="slidenum">
              <a:rPr lang="en-US" altLang="x-none"/>
              <a:pPr/>
              <a:t>7</a:t>
            </a:fld>
            <a:endParaRPr lang="en-US" altLang="x-none"/>
          </a:p>
        </p:txBody>
      </p:sp>
      <p:sp>
        <p:nvSpPr>
          <p:cNvPr id="179202" name="Rectangle 2"/>
          <p:cNvSpPr>
            <a:spLocks noGrp="1" noRot="1" noChangeAspect="1" noChangeArrowheads="1" noTextEdit="1"/>
          </p:cNvSpPr>
          <p:nvPr>
            <p:ph type="sldImg"/>
          </p:nvPr>
        </p:nvSpPr>
        <p:spPr>
          <a:ln/>
        </p:spPr>
      </p:sp>
      <p:sp>
        <p:nvSpPr>
          <p:cNvPr id="1702915" name="Rectangle 3"/>
          <p:cNvSpPr>
            <a:spLocks noGrp="1" noChangeArrowheads="1"/>
          </p:cNvSpPr>
          <p:nvPr>
            <p:ph type="body" idx="1"/>
          </p:nvPr>
        </p:nvSpPr>
        <p:spPr>
          <a:xfrm>
            <a:off x="914400" y="4343400"/>
            <a:ext cx="5029200" cy="4114800"/>
          </a:xfrm>
        </p:spPr>
        <p:txBody>
          <a:bodyPr/>
          <a:lstStyle/>
          <a:p>
            <a:pPr eaLnBrk="1" hangingPunct="1">
              <a:defRPr/>
            </a:pPr>
            <a:endParaRPr lang="en-US">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1210656-EDE8-0247-945B-7920893CF4DD}" type="slidenum">
              <a:rPr lang="en-US" altLang="x-none"/>
              <a:pPr/>
              <a:t>52</a:t>
            </a:fld>
            <a:endParaRPr lang="en-US" altLang="x-none"/>
          </a:p>
        </p:txBody>
      </p:sp>
      <p:sp>
        <p:nvSpPr>
          <p:cNvPr id="271362" name="Rectangle 2"/>
          <p:cNvSpPr>
            <a:spLocks noGrp="1" noRot="1" noChangeAspect="1" noChangeArrowheads="1" noTextEdit="1"/>
          </p:cNvSpPr>
          <p:nvPr>
            <p:ph type="sldImg"/>
          </p:nvPr>
        </p:nvSpPr>
        <p:spPr>
          <a:ln/>
        </p:spPr>
      </p:sp>
      <p:sp>
        <p:nvSpPr>
          <p:cNvPr id="19322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2C564A5-E4A4-324D-843F-4CAF1FD0A519}" type="slidenum">
              <a:rPr lang="en-US" altLang="x-none"/>
              <a:pPr/>
              <a:t>53</a:t>
            </a:fld>
            <a:endParaRPr lang="en-US" altLang="x-none"/>
          </a:p>
        </p:txBody>
      </p:sp>
      <p:sp>
        <p:nvSpPr>
          <p:cNvPr id="273410" name="Rectangle 2"/>
          <p:cNvSpPr>
            <a:spLocks noGrp="1" noRot="1" noChangeAspect="1" noChangeArrowheads="1" noTextEdit="1"/>
          </p:cNvSpPr>
          <p:nvPr>
            <p:ph type="sldImg"/>
          </p:nvPr>
        </p:nvSpPr>
        <p:spPr>
          <a:ln/>
        </p:spPr>
      </p:sp>
      <p:sp>
        <p:nvSpPr>
          <p:cNvPr id="19343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DEAD4D8-D404-324E-97F1-1614B2E64FE2}" type="slidenum">
              <a:rPr lang="en-US" altLang="x-none"/>
              <a:pPr/>
              <a:t>54</a:t>
            </a:fld>
            <a:endParaRPr lang="en-US" altLang="x-none"/>
          </a:p>
        </p:txBody>
      </p:sp>
      <p:sp>
        <p:nvSpPr>
          <p:cNvPr id="275458" name="Rectangle 2"/>
          <p:cNvSpPr>
            <a:spLocks noGrp="1" noRot="1" noChangeAspect="1" noChangeArrowheads="1" noTextEdit="1"/>
          </p:cNvSpPr>
          <p:nvPr>
            <p:ph type="sldImg"/>
          </p:nvPr>
        </p:nvSpPr>
        <p:spPr>
          <a:ln/>
        </p:spPr>
      </p:sp>
      <p:sp>
        <p:nvSpPr>
          <p:cNvPr id="19363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3944D8E-6518-884A-A799-D9D119F30446}" type="slidenum">
              <a:rPr lang="en-US" altLang="x-none"/>
              <a:pPr/>
              <a:t>55</a:t>
            </a:fld>
            <a:endParaRPr lang="en-US" altLang="x-none"/>
          </a:p>
        </p:txBody>
      </p:sp>
      <p:sp>
        <p:nvSpPr>
          <p:cNvPr id="277506" name="Rectangle 2"/>
          <p:cNvSpPr>
            <a:spLocks noGrp="1" noRot="1" noChangeAspect="1" noChangeArrowheads="1" noTextEdit="1"/>
          </p:cNvSpPr>
          <p:nvPr>
            <p:ph type="sldImg"/>
          </p:nvPr>
        </p:nvSpPr>
        <p:spPr>
          <a:ln/>
        </p:spPr>
      </p:sp>
      <p:sp>
        <p:nvSpPr>
          <p:cNvPr id="19384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07270AC-4FFF-A34F-8B1A-2617282BBD76}" type="slidenum">
              <a:rPr lang="en-US" altLang="x-none"/>
              <a:pPr/>
              <a:t>56</a:t>
            </a:fld>
            <a:endParaRPr lang="en-US" altLang="x-none"/>
          </a:p>
        </p:txBody>
      </p:sp>
      <p:sp>
        <p:nvSpPr>
          <p:cNvPr id="279554" name="Rectangle 2"/>
          <p:cNvSpPr>
            <a:spLocks noGrp="1" noRot="1" noChangeAspect="1" noChangeArrowheads="1" noTextEdit="1"/>
          </p:cNvSpPr>
          <p:nvPr>
            <p:ph type="sldImg"/>
          </p:nvPr>
        </p:nvSpPr>
        <p:spPr>
          <a:ln/>
        </p:spPr>
      </p:sp>
      <p:sp>
        <p:nvSpPr>
          <p:cNvPr id="19466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DE7B15C-4C0C-FC43-A289-B72843CBE042}" type="slidenum">
              <a:rPr lang="en-US" altLang="x-none"/>
              <a:pPr/>
              <a:t>57</a:t>
            </a:fld>
            <a:endParaRPr lang="en-US" altLang="x-none"/>
          </a:p>
        </p:txBody>
      </p:sp>
      <p:sp>
        <p:nvSpPr>
          <p:cNvPr id="281602" name="Rectangle 2"/>
          <p:cNvSpPr>
            <a:spLocks noGrp="1" noRot="1" noChangeAspect="1" noChangeArrowheads="1" noTextEdit="1"/>
          </p:cNvSpPr>
          <p:nvPr>
            <p:ph type="sldImg"/>
          </p:nvPr>
        </p:nvSpPr>
        <p:spPr>
          <a:ln/>
        </p:spPr>
      </p:sp>
      <p:sp>
        <p:nvSpPr>
          <p:cNvPr id="19425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C146DD4-26E2-CC40-84CC-048134D9EC74}" type="slidenum">
              <a:rPr lang="en-US" altLang="x-none"/>
              <a:pPr/>
              <a:t>58</a:t>
            </a:fld>
            <a:endParaRPr lang="en-US" altLang="x-none"/>
          </a:p>
        </p:txBody>
      </p:sp>
      <p:sp>
        <p:nvSpPr>
          <p:cNvPr id="283650" name="Rectangle 2"/>
          <p:cNvSpPr>
            <a:spLocks noGrp="1" noRot="1" noChangeAspect="1" noChangeArrowheads="1" noTextEdit="1"/>
          </p:cNvSpPr>
          <p:nvPr>
            <p:ph type="sldImg"/>
          </p:nvPr>
        </p:nvSpPr>
        <p:spPr>
          <a:ln/>
        </p:spPr>
      </p:sp>
      <p:sp>
        <p:nvSpPr>
          <p:cNvPr id="19445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1166431-0642-5C42-BDA0-01E3944EEE02}" type="slidenum">
              <a:rPr lang="en-US" altLang="x-none"/>
              <a:pPr/>
              <a:t>59</a:t>
            </a:fld>
            <a:endParaRPr lang="en-US" altLang="x-none"/>
          </a:p>
        </p:txBody>
      </p:sp>
      <p:sp>
        <p:nvSpPr>
          <p:cNvPr id="285698" name="Rectangle 2"/>
          <p:cNvSpPr>
            <a:spLocks noGrp="1" noRot="1" noChangeAspect="1" noChangeArrowheads="1" noTextEdit="1"/>
          </p:cNvSpPr>
          <p:nvPr>
            <p:ph type="sldImg"/>
          </p:nvPr>
        </p:nvSpPr>
        <p:spPr>
          <a:ln/>
        </p:spPr>
      </p:sp>
      <p:sp>
        <p:nvSpPr>
          <p:cNvPr id="19527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5AA743C-F577-0442-8049-9DC2DB84EE43}" type="slidenum">
              <a:rPr lang="en-US" altLang="x-none"/>
              <a:pPr/>
              <a:t>60</a:t>
            </a:fld>
            <a:endParaRPr lang="en-US" altLang="x-none"/>
          </a:p>
        </p:txBody>
      </p:sp>
      <p:sp>
        <p:nvSpPr>
          <p:cNvPr id="287746" name="Rectangle 2"/>
          <p:cNvSpPr>
            <a:spLocks noGrp="1" noRot="1" noChangeAspect="1" noChangeArrowheads="1" noTextEdit="1"/>
          </p:cNvSpPr>
          <p:nvPr>
            <p:ph type="sldImg"/>
          </p:nvPr>
        </p:nvSpPr>
        <p:spPr>
          <a:ln/>
        </p:spPr>
      </p:sp>
      <p:sp>
        <p:nvSpPr>
          <p:cNvPr id="21432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B9894FA-B940-F242-91C4-0E9244D487B4}" type="slidenum">
              <a:rPr lang="en-US" altLang="x-none"/>
              <a:pPr/>
              <a:t>61</a:t>
            </a:fld>
            <a:endParaRPr lang="en-US" altLang="x-none"/>
          </a:p>
        </p:txBody>
      </p:sp>
      <p:sp>
        <p:nvSpPr>
          <p:cNvPr id="289794" name="Rectangle 2"/>
          <p:cNvSpPr>
            <a:spLocks noGrp="1" noRot="1" noChangeAspect="1" noChangeArrowheads="1" noTextEdit="1"/>
          </p:cNvSpPr>
          <p:nvPr>
            <p:ph type="sldImg"/>
          </p:nvPr>
        </p:nvSpPr>
        <p:spPr>
          <a:ln/>
        </p:spPr>
      </p:sp>
      <p:sp>
        <p:nvSpPr>
          <p:cNvPr id="19548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67A7031-78ED-6245-9168-49192C4B5983}" type="slidenum">
              <a:rPr lang="en-US" altLang="x-none"/>
              <a:pPr/>
              <a:t>8</a:t>
            </a:fld>
            <a:endParaRPr lang="en-US" altLang="x-none"/>
          </a:p>
        </p:txBody>
      </p:sp>
      <p:sp>
        <p:nvSpPr>
          <p:cNvPr id="181250" name="Rectangle 2"/>
          <p:cNvSpPr>
            <a:spLocks noGrp="1" noRot="1" noChangeAspect="1" noChangeArrowheads="1" noTextEdit="1"/>
          </p:cNvSpPr>
          <p:nvPr>
            <p:ph type="sldImg"/>
          </p:nvPr>
        </p:nvSpPr>
        <p:spPr>
          <a:ln/>
        </p:spPr>
      </p:sp>
      <p:sp>
        <p:nvSpPr>
          <p:cNvPr id="14755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4F69838-B7F9-1343-8295-05A8F46BCBC0}" type="slidenum">
              <a:rPr lang="en-US" altLang="x-none"/>
              <a:pPr/>
              <a:t>62</a:t>
            </a:fld>
            <a:endParaRPr lang="en-US" altLang="x-none"/>
          </a:p>
        </p:txBody>
      </p:sp>
      <p:sp>
        <p:nvSpPr>
          <p:cNvPr id="291842" name="Rectangle 2"/>
          <p:cNvSpPr>
            <a:spLocks noGrp="1" noRot="1" noChangeAspect="1" noChangeArrowheads="1" noTextEdit="1"/>
          </p:cNvSpPr>
          <p:nvPr>
            <p:ph type="sldImg"/>
          </p:nvPr>
        </p:nvSpPr>
        <p:spPr>
          <a:ln/>
        </p:spPr>
      </p:sp>
      <p:sp>
        <p:nvSpPr>
          <p:cNvPr id="19568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1118C0A-06CD-7040-8195-AA7A8BEF6195}" type="slidenum">
              <a:rPr lang="en-US" altLang="x-none"/>
              <a:pPr/>
              <a:t>63</a:t>
            </a:fld>
            <a:endParaRPr lang="en-US" altLang="x-none"/>
          </a:p>
        </p:txBody>
      </p:sp>
      <p:sp>
        <p:nvSpPr>
          <p:cNvPr id="293890" name="Rectangle 2"/>
          <p:cNvSpPr>
            <a:spLocks noGrp="1" noRot="1" noChangeAspect="1" noChangeArrowheads="1" noTextEdit="1"/>
          </p:cNvSpPr>
          <p:nvPr>
            <p:ph type="sldImg"/>
          </p:nvPr>
        </p:nvSpPr>
        <p:spPr>
          <a:ln/>
        </p:spPr>
      </p:sp>
      <p:sp>
        <p:nvSpPr>
          <p:cNvPr id="19589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D3EFBA6-BBF5-E549-838D-5BA76010E3A7}" type="slidenum">
              <a:rPr lang="en-US" altLang="x-none"/>
              <a:pPr/>
              <a:t>64</a:t>
            </a:fld>
            <a:endParaRPr lang="en-US" altLang="x-none"/>
          </a:p>
        </p:txBody>
      </p:sp>
      <p:sp>
        <p:nvSpPr>
          <p:cNvPr id="295938" name="Rectangle 2"/>
          <p:cNvSpPr>
            <a:spLocks noGrp="1" noRot="1" noChangeAspect="1" noChangeArrowheads="1" noTextEdit="1"/>
          </p:cNvSpPr>
          <p:nvPr>
            <p:ph type="sldImg"/>
          </p:nvPr>
        </p:nvSpPr>
        <p:spPr>
          <a:ln/>
        </p:spPr>
      </p:sp>
      <p:sp>
        <p:nvSpPr>
          <p:cNvPr id="19609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0739291-281D-F046-A986-7DDE98A7CDB0}" type="slidenum">
              <a:rPr lang="en-US" altLang="x-none"/>
              <a:pPr/>
              <a:t>65</a:t>
            </a:fld>
            <a:endParaRPr lang="en-US" altLang="x-none"/>
          </a:p>
        </p:txBody>
      </p:sp>
      <p:sp>
        <p:nvSpPr>
          <p:cNvPr id="297986" name="Rectangle 2"/>
          <p:cNvSpPr>
            <a:spLocks noGrp="1" noRot="1" noChangeAspect="1" noChangeArrowheads="1" noTextEdit="1"/>
          </p:cNvSpPr>
          <p:nvPr>
            <p:ph type="sldImg"/>
          </p:nvPr>
        </p:nvSpPr>
        <p:spPr>
          <a:ln/>
        </p:spPr>
      </p:sp>
      <p:sp>
        <p:nvSpPr>
          <p:cNvPr id="19671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874630D-F14E-E847-AC7B-AFC980AECD1F}" type="slidenum">
              <a:rPr lang="en-US" altLang="x-none"/>
              <a:pPr/>
              <a:t>66</a:t>
            </a:fld>
            <a:endParaRPr lang="en-US" altLang="x-none"/>
          </a:p>
        </p:txBody>
      </p:sp>
      <p:sp>
        <p:nvSpPr>
          <p:cNvPr id="300034" name="Rectangle 2"/>
          <p:cNvSpPr>
            <a:spLocks noGrp="1" noRot="1" noChangeAspect="1" noChangeArrowheads="1" noTextEdit="1"/>
          </p:cNvSpPr>
          <p:nvPr>
            <p:ph type="sldImg"/>
          </p:nvPr>
        </p:nvSpPr>
        <p:spPr>
          <a:ln/>
        </p:spPr>
      </p:sp>
      <p:sp>
        <p:nvSpPr>
          <p:cNvPr id="19630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F738FF5-B4AD-0C45-838B-4C7762C66E07}" type="slidenum">
              <a:rPr lang="en-US" altLang="x-none"/>
              <a:pPr/>
              <a:t>67</a:t>
            </a:fld>
            <a:endParaRPr lang="en-US" altLang="x-none"/>
          </a:p>
        </p:txBody>
      </p:sp>
      <p:sp>
        <p:nvSpPr>
          <p:cNvPr id="302082"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29719FC-9986-8043-B72C-FA0B180540C5}" type="slidenum">
              <a:rPr lang="en-US" altLang="x-none"/>
              <a:pPr/>
              <a:t>68</a:t>
            </a:fld>
            <a:endParaRPr lang="en-US" altLang="x-none"/>
          </a:p>
        </p:txBody>
      </p:sp>
      <p:sp>
        <p:nvSpPr>
          <p:cNvPr id="304130" name="Rectangle 2"/>
          <p:cNvSpPr>
            <a:spLocks noGrp="1" noRot="1" noChangeAspect="1" noChangeArrowheads="1" noTextEdit="1"/>
          </p:cNvSpPr>
          <p:nvPr>
            <p:ph type="sldImg"/>
          </p:nvPr>
        </p:nvSpPr>
        <p:spPr>
          <a:ln/>
        </p:spPr>
      </p:sp>
      <p:sp>
        <p:nvSpPr>
          <p:cNvPr id="19691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2B8D485-3E2C-FD4F-99FC-26D739388BFD}" type="slidenum">
              <a:rPr lang="en-US" altLang="x-none"/>
              <a:pPr/>
              <a:t>69</a:t>
            </a:fld>
            <a:endParaRPr lang="en-US" altLang="x-none"/>
          </a:p>
        </p:txBody>
      </p:sp>
      <p:sp>
        <p:nvSpPr>
          <p:cNvPr id="306178" name="Rectangle 2"/>
          <p:cNvSpPr>
            <a:spLocks noGrp="1" noRot="1" noChangeAspect="1" noChangeArrowheads="1" noTextEdit="1"/>
          </p:cNvSpPr>
          <p:nvPr>
            <p:ph type="sldImg"/>
          </p:nvPr>
        </p:nvSpPr>
        <p:spPr>
          <a:ln/>
        </p:spPr>
      </p:sp>
      <p:sp>
        <p:nvSpPr>
          <p:cNvPr id="19712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5F454B3-780E-AF40-94FD-CFBD4C2706F8}" type="slidenum">
              <a:rPr lang="en-US" altLang="x-none"/>
              <a:pPr/>
              <a:t>70</a:t>
            </a:fld>
            <a:endParaRPr lang="en-US" altLang="x-none"/>
          </a:p>
        </p:txBody>
      </p:sp>
      <p:sp>
        <p:nvSpPr>
          <p:cNvPr id="308226" name="Rectangle 2"/>
          <p:cNvSpPr>
            <a:spLocks noGrp="1" noRot="1" noChangeAspect="1" noChangeArrowheads="1" noTextEdit="1"/>
          </p:cNvSpPr>
          <p:nvPr>
            <p:ph type="sldImg"/>
          </p:nvPr>
        </p:nvSpPr>
        <p:spPr>
          <a:ln/>
        </p:spPr>
      </p:sp>
      <p:sp>
        <p:nvSpPr>
          <p:cNvPr id="19732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D21159C-B050-0446-8488-52BB74BEDAE3}" type="slidenum">
              <a:rPr lang="en-US" altLang="x-none"/>
              <a:pPr/>
              <a:t>71</a:t>
            </a:fld>
            <a:endParaRPr lang="en-US" altLang="x-none"/>
          </a:p>
        </p:txBody>
      </p:sp>
      <p:sp>
        <p:nvSpPr>
          <p:cNvPr id="310274" name="Rectangle 2"/>
          <p:cNvSpPr>
            <a:spLocks noGrp="1" noRot="1" noChangeAspect="1" noChangeArrowheads="1" noTextEdit="1"/>
          </p:cNvSpPr>
          <p:nvPr>
            <p:ph type="sldImg"/>
          </p:nvPr>
        </p:nvSpPr>
        <p:spPr>
          <a:ln/>
        </p:spPr>
      </p:sp>
      <p:sp>
        <p:nvSpPr>
          <p:cNvPr id="21493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7B83AB1-87E9-3D4F-84DC-E635B022D6D1}" type="slidenum">
              <a:rPr lang="en-US" altLang="x-none"/>
              <a:pPr/>
              <a:t>9</a:t>
            </a:fld>
            <a:endParaRPr lang="en-US" altLang="x-none"/>
          </a:p>
        </p:txBody>
      </p:sp>
      <p:sp>
        <p:nvSpPr>
          <p:cNvPr id="183298" name="Rectangle 2"/>
          <p:cNvSpPr>
            <a:spLocks noGrp="1" noRot="1" noChangeAspect="1" noChangeArrowheads="1" noTextEdit="1"/>
          </p:cNvSpPr>
          <p:nvPr>
            <p:ph type="sldImg"/>
          </p:nvPr>
        </p:nvSpPr>
        <p:spPr>
          <a:ln/>
        </p:spPr>
      </p:sp>
      <p:sp>
        <p:nvSpPr>
          <p:cNvPr id="16865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1C8E360-3583-DF43-B94B-85A82E7FB6DA}" type="slidenum">
              <a:rPr lang="en-US" altLang="x-none"/>
              <a:pPr/>
              <a:t>72</a:t>
            </a:fld>
            <a:endParaRPr lang="en-US" altLang="x-none"/>
          </a:p>
        </p:txBody>
      </p:sp>
      <p:sp>
        <p:nvSpPr>
          <p:cNvPr id="312322" name="Rectangle 2"/>
          <p:cNvSpPr>
            <a:spLocks noGrp="1" noRot="1" noChangeAspect="1" noChangeArrowheads="1" noTextEdit="1"/>
          </p:cNvSpPr>
          <p:nvPr>
            <p:ph type="sldImg"/>
          </p:nvPr>
        </p:nvSpPr>
        <p:spPr>
          <a:ln/>
        </p:spPr>
      </p:sp>
      <p:sp>
        <p:nvSpPr>
          <p:cNvPr id="19752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D18B91F-F72B-C247-9A4A-0FD38713562D}" type="slidenum">
              <a:rPr lang="en-US" altLang="x-none"/>
              <a:pPr/>
              <a:t>73</a:t>
            </a:fld>
            <a:endParaRPr lang="en-US" altLang="x-none"/>
          </a:p>
        </p:txBody>
      </p:sp>
      <p:sp>
        <p:nvSpPr>
          <p:cNvPr id="314370" name="Rectangle 2"/>
          <p:cNvSpPr>
            <a:spLocks noGrp="1" noRot="1" noChangeAspect="1" noChangeArrowheads="1" noTextEdit="1"/>
          </p:cNvSpPr>
          <p:nvPr>
            <p:ph type="sldImg"/>
          </p:nvPr>
        </p:nvSpPr>
        <p:spPr>
          <a:ln/>
        </p:spPr>
      </p:sp>
      <p:sp>
        <p:nvSpPr>
          <p:cNvPr id="19773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9CF7261-D028-2D45-B7EC-940B1088CF68}" type="slidenum">
              <a:rPr lang="en-US" altLang="x-none"/>
              <a:pPr/>
              <a:t>74</a:t>
            </a:fld>
            <a:endParaRPr lang="en-US" altLang="x-none"/>
          </a:p>
        </p:txBody>
      </p:sp>
      <p:sp>
        <p:nvSpPr>
          <p:cNvPr id="316418" name="Rectangle 2"/>
          <p:cNvSpPr>
            <a:spLocks noGrp="1" noRot="1" noChangeAspect="1" noChangeArrowheads="1" noTextEdit="1"/>
          </p:cNvSpPr>
          <p:nvPr>
            <p:ph type="sldImg"/>
          </p:nvPr>
        </p:nvSpPr>
        <p:spPr>
          <a:ln/>
        </p:spPr>
      </p:sp>
      <p:sp>
        <p:nvSpPr>
          <p:cNvPr id="19793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3B6DC76-B47A-CF4A-B75E-18FF0A5AD298}" type="slidenum">
              <a:rPr lang="en-US" altLang="x-none"/>
              <a:pPr/>
              <a:t>75</a:t>
            </a:fld>
            <a:endParaRPr lang="en-US" altLang="x-none"/>
          </a:p>
        </p:txBody>
      </p:sp>
      <p:sp>
        <p:nvSpPr>
          <p:cNvPr id="318466" name="Rectangle 2"/>
          <p:cNvSpPr>
            <a:spLocks noGrp="1" noRot="1" noChangeAspect="1" noChangeArrowheads="1" noTextEdit="1"/>
          </p:cNvSpPr>
          <p:nvPr>
            <p:ph type="sldImg"/>
          </p:nvPr>
        </p:nvSpPr>
        <p:spPr>
          <a:ln/>
        </p:spPr>
      </p:sp>
      <p:sp>
        <p:nvSpPr>
          <p:cNvPr id="19855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23D6ABF2-AB7B-5847-8525-22FE04AA5705}" type="slidenum">
              <a:rPr lang="en-US" altLang="x-none"/>
              <a:pPr/>
              <a:t>76</a:t>
            </a:fld>
            <a:endParaRPr lang="en-US" altLang="x-none"/>
          </a:p>
        </p:txBody>
      </p:sp>
      <p:sp>
        <p:nvSpPr>
          <p:cNvPr id="320514" name="Rectangle 2"/>
          <p:cNvSpPr>
            <a:spLocks noGrp="1" noRot="1" noChangeAspect="1" noChangeArrowheads="1" noTextEdit="1"/>
          </p:cNvSpPr>
          <p:nvPr>
            <p:ph type="sldImg"/>
          </p:nvPr>
        </p:nvSpPr>
        <p:spPr>
          <a:ln/>
        </p:spPr>
      </p:sp>
      <p:sp>
        <p:nvSpPr>
          <p:cNvPr id="198144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C6E63DC-38D4-E549-A123-F625B9E9CD3F}" type="slidenum">
              <a:rPr lang="en-US" altLang="x-none"/>
              <a:pPr/>
              <a:t>77</a:t>
            </a:fld>
            <a:endParaRPr lang="en-US" altLang="x-none"/>
          </a:p>
        </p:txBody>
      </p:sp>
      <p:sp>
        <p:nvSpPr>
          <p:cNvPr id="322562" name="Rectangle 2"/>
          <p:cNvSpPr>
            <a:spLocks noGrp="1" noRot="1" noChangeAspect="1" noChangeArrowheads="1" noTextEdit="1"/>
          </p:cNvSpPr>
          <p:nvPr>
            <p:ph type="sldImg"/>
          </p:nvPr>
        </p:nvSpPr>
        <p:spPr>
          <a:ln/>
        </p:spPr>
      </p:sp>
      <p:sp>
        <p:nvSpPr>
          <p:cNvPr id="19834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41621C9-7098-2948-A61B-3D5087479D60}" type="slidenum">
              <a:rPr lang="en-US" altLang="x-none"/>
              <a:pPr/>
              <a:t>78</a:t>
            </a:fld>
            <a:endParaRPr lang="en-US" altLang="x-none"/>
          </a:p>
        </p:txBody>
      </p:sp>
      <p:sp>
        <p:nvSpPr>
          <p:cNvPr id="324610" name="Rectangle 2"/>
          <p:cNvSpPr>
            <a:spLocks noGrp="1" noRot="1" noChangeAspect="1" noChangeArrowheads="1" noTextEdit="1"/>
          </p:cNvSpPr>
          <p:nvPr>
            <p:ph type="sldImg"/>
          </p:nvPr>
        </p:nvSpPr>
        <p:spPr>
          <a:ln/>
        </p:spPr>
      </p:sp>
      <p:sp>
        <p:nvSpPr>
          <p:cNvPr id="19875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C62FC3C-EE12-4141-B781-B2F6BD2F7F66}" type="slidenum">
              <a:rPr lang="en-US" altLang="x-none"/>
              <a:pPr/>
              <a:t>79</a:t>
            </a:fld>
            <a:endParaRPr lang="en-US" altLang="x-none"/>
          </a:p>
        </p:txBody>
      </p:sp>
      <p:sp>
        <p:nvSpPr>
          <p:cNvPr id="326658" name="Rectangle 2"/>
          <p:cNvSpPr>
            <a:spLocks noGrp="1" noRot="1" noChangeAspect="1" noChangeArrowheads="1" noTextEdit="1"/>
          </p:cNvSpPr>
          <p:nvPr>
            <p:ph type="sldImg"/>
          </p:nvPr>
        </p:nvSpPr>
        <p:spPr>
          <a:ln/>
        </p:spPr>
      </p:sp>
      <p:sp>
        <p:nvSpPr>
          <p:cNvPr id="21514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488F9A5-D8F6-ED46-90E1-968AA3FE05B4}" type="slidenum">
              <a:rPr lang="en-US" altLang="x-none"/>
              <a:pPr/>
              <a:t>80</a:t>
            </a:fld>
            <a:endParaRPr lang="en-US" altLang="x-none"/>
          </a:p>
        </p:txBody>
      </p:sp>
      <p:sp>
        <p:nvSpPr>
          <p:cNvPr id="328706" name="Rectangle 2"/>
          <p:cNvSpPr>
            <a:spLocks noGrp="1" noRot="1" noChangeAspect="1" noChangeArrowheads="1" noTextEdit="1"/>
          </p:cNvSpPr>
          <p:nvPr>
            <p:ph type="sldImg"/>
          </p:nvPr>
        </p:nvSpPr>
        <p:spPr>
          <a:ln/>
        </p:spPr>
      </p:sp>
      <p:sp>
        <p:nvSpPr>
          <p:cNvPr id="19896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F6F8DA82-0ABA-D64E-9ACC-A70578374959}" type="slidenum">
              <a:rPr lang="en-US" altLang="x-none"/>
              <a:pPr/>
              <a:t>81</a:t>
            </a:fld>
            <a:endParaRPr lang="en-US" altLang="x-none"/>
          </a:p>
        </p:txBody>
      </p:sp>
      <p:sp>
        <p:nvSpPr>
          <p:cNvPr id="330754" name="Rectangle 2"/>
          <p:cNvSpPr>
            <a:spLocks noGrp="1" noRot="1" noChangeAspect="1" noChangeArrowheads="1" noTextEdit="1"/>
          </p:cNvSpPr>
          <p:nvPr>
            <p:ph type="sldImg"/>
          </p:nvPr>
        </p:nvSpPr>
        <p:spPr>
          <a:ln/>
        </p:spPr>
      </p:sp>
      <p:sp>
        <p:nvSpPr>
          <p:cNvPr id="19916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D9E48D3-1964-6B49-87BD-ADD550C7FA46}" type="slidenum">
              <a:rPr lang="en-US" altLang="x-none"/>
              <a:pPr/>
              <a:t>10</a:t>
            </a:fld>
            <a:endParaRPr lang="en-US" altLang="x-none"/>
          </a:p>
        </p:txBody>
      </p:sp>
      <p:sp>
        <p:nvSpPr>
          <p:cNvPr id="185346" name="Rectangle 2"/>
          <p:cNvSpPr>
            <a:spLocks noGrp="1" noRot="1" noChangeAspect="1" noChangeArrowheads="1" noTextEdit="1"/>
          </p:cNvSpPr>
          <p:nvPr>
            <p:ph type="sldImg"/>
          </p:nvPr>
        </p:nvSpPr>
        <p:spPr>
          <a:ln/>
        </p:spPr>
      </p:sp>
      <p:sp>
        <p:nvSpPr>
          <p:cNvPr id="1481731" name="Rectangle 3"/>
          <p:cNvSpPr>
            <a:spLocks noGrp="1" noChangeArrowheads="1"/>
          </p:cNvSpPr>
          <p:nvPr>
            <p:ph type="body" idx="1"/>
          </p:nvPr>
        </p:nvSpPr>
        <p:spPr>
          <a:xfrm>
            <a:off x="914400" y="4343400"/>
            <a:ext cx="5029200" cy="4114800"/>
          </a:xfrm>
        </p:spPr>
        <p:txBody>
          <a:bodyPr/>
          <a:lstStyle/>
          <a:p>
            <a:pPr eaLnBrk="1" hangingPunct="1">
              <a:defRPr/>
            </a:pPr>
            <a:endParaRPr lang="en-US">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2B55FE5-D8E8-354B-92FE-3ADA6B22CE75}" type="slidenum">
              <a:rPr lang="en-US" altLang="x-none"/>
              <a:pPr/>
              <a:t>82</a:t>
            </a:fld>
            <a:endParaRPr lang="en-US" altLang="x-none"/>
          </a:p>
        </p:txBody>
      </p:sp>
      <p:sp>
        <p:nvSpPr>
          <p:cNvPr id="332802" name="Rectangle 2"/>
          <p:cNvSpPr>
            <a:spLocks noGrp="1" noRot="1" noChangeAspect="1" noChangeArrowheads="1" noTextEdit="1"/>
          </p:cNvSpPr>
          <p:nvPr>
            <p:ph type="sldImg"/>
          </p:nvPr>
        </p:nvSpPr>
        <p:spPr>
          <a:ln/>
        </p:spPr>
      </p:sp>
      <p:sp>
        <p:nvSpPr>
          <p:cNvPr id="21268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4C3CAB9-5A9F-F349-A260-3114CF635BCA}" type="slidenum">
              <a:rPr lang="en-US" altLang="x-none"/>
              <a:pPr/>
              <a:t>83</a:t>
            </a:fld>
            <a:endParaRPr lang="en-US" altLang="x-none"/>
          </a:p>
        </p:txBody>
      </p:sp>
      <p:sp>
        <p:nvSpPr>
          <p:cNvPr id="334850" name="Rectangle 2"/>
          <p:cNvSpPr>
            <a:spLocks noGrp="1" noRot="1" noChangeAspect="1" noChangeArrowheads="1" noTextEdit="1"/>
          </p:cNvSpPr>
          <p:nvPr>
            <p:ph type="sldImg"/>
          </p:nvPr>
        </p:nvSpPr>
        <p:spPr>
          <a:ln/>
        </p:spPr>
      </p:sp>
      <p:sp>
        <p:nvSpPr>
          <p:cNvPr id="19937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4DF392E-6E66-264F-91F7-3CE6DF0BB806}" type="slidenum">
              <a:rPr lang="en-US" altLang="x-none"/>
              <a:pPr/>
              <a:t>84</a:t>
            </a:fld>
            <a:endParaRPr lang="en-US" altLang="x-none"/>
          </a:p>
        </p:txBody>
      </p:sp>
      <p:sp>
        <p:nvSpPr>
          <p:cNvPr id="336898" name="Rectangle 2"/>
          <p:cNvSpPr>
            <a:spLocks noGrp="1" noRot="1" noChangeAspect="1" noChangeArrowheads="1" noTextEdit="1"/>
          </p:cNvSpPr>
          <p:nvPr>
            <p:ph type="sldImg"/>
          </p:nvPr>
        </p:nvSpPr>
        <p:spPr>
          <a:ln/>
        </p:spPr>
      </p:sp>
      <p:sp>
        <p:nvSpPr>
          <p:cNvPr id="19998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75CE670-06DF-8B41-898E-BEFC833E553C}" type="slidenum">
              <a:rPr lang="en-US" altLang="x-none"/>
              <a:pPr/>
              <a:t>85</a:t>
            </a:fld>
            <a:endParaRPr lang="en-US" altLang="x-none"/>
          </a:p>
        </p:txBody>
      </p:sp>
      <p:sp>
        <p:nvSpPr>
          <p:cNvPr id="338946" name="Rectangle 2"/>
          <p:cNvSpPr>
            <a:spLocks noGrp="1" noRot="1" noChangeAspect="1" noChangeArrowheads="1" noTextEdit="1"/>
          </p:cNvSpPr>
          <p:nvPr>
            <p:ph type="sldImg"/>
          </p:nvPr>
        </p:nvSpPr>
        <p:spPr>
          <a:ln/>
        </p:spPr>
      </p:sp>
      <p:sp>
        <p:nvSpPr>
          <p:cNvPr id="19957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9FA23C90-841E-A145-9134-765A773324B8}" type="slidenum">
              <a:rPr lang="en-US" altLang="x-none"/>
              <a:pPr/>
              <a:t>86</a:t>
            </a:fld>
            <a:endParaRPr lang="en-US" altLang="x-none"/>
          </a:p>
        </p:txBody>
      </p:sp>
      <p:sp>
        <p:nvSpPr>
          <p:cNvPr id="340994" name="Rectangle 2"/>
          <p:cNvSpPr>
            <a:spLocks noGrp="1" noRot="1" noChangeAspect="1" noChangeArrowheads="1" noTextEdit="1"/>
          </p:cNvSpPr>
          <p:nvPr>
            <p:ph type="sldImg"/>
          </p:nvPr>
        </p:nvSpPr>
        <p:spPr>
          <a:ln/>
        </p:spPr>
      </p:sp>
      <p:sp>
        <p:nvSpPr>
          <p:cNvPr id="19978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B9B1410-E67C-D443-A7F8-776AC072AC2A}" type="slidenum">
              <a:rPr lang="en-US" altLang="x-none"/>
              <a:pPr/>
              <a:t>87</a:t>
            </a:fld>
            <a:endParaRPr lang="en-US" altLang="x-none"/>
          </a:p>
        </p:txBody>
      </p:sp>
      <p:sp>
        <p:nvSpPr>
          <p:cNvPr id="343042" name="Rectangle 2"/>
          <p:cNvSpPr>
            <a:spLocks noGrp="1" noRot="1" noChangeAspect="1" noChangeArrowheads="1" noTextEdit="1"/>
          </p:cNvSpPr>
          <p:nvPr>
            <p:ph type="sldImg"/>
          </p:nvPr>
        </p:nvSpPr>
        <p:spPr>
          <a:ln/>
        </p:spPr>
      </p:sp>
      <p:sp>
        <p:nvSpPr>
          <p:cNvPr id="20019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B8FBE1EE-71FE-B94F-A825-915FA77B0720}" type="slidenum">
              <a:rPr lang="en-US" altLang="x-none"/>
              <a:pPr/>
              <a:t>88</a:t>
            </a:fld>
            <a:endParaRPr lang="en-US" altLang="x-none"/>
          </a:p>
        </p:txBody>
      </p:sp>
      <p:sp>
        <p:nvSpPr>
          <p:cNvPr id="345090" name="Rectangle 2"/>
          <p:cNvSpPr>
            <a:spLocks noGrp="1" noRot="1" noChangeAspect="1" noChangeArrowheads="1" noTextEdit="1"/>
          </p:cNvSpPr>
          <p:nvPr>
            <p:ph type="sldImg"/>
          </p:nvPr>
        </p:nvSpPr>
        <p:spPr>
          <a:ln/>
        </p:spPr>
      </p:sp>
      <p:sp>
        <p:nvSpPr>
          <p:cNvPr id="21473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113CD96-17E8-5643-80CF-B8F4D10BA567}" type="slidenum">
              <a:rPr lang="en-US" altLang="x-none"/>
              <a:pPr/>
              <a:t>89</a:t>
            </a:fld>
            <a:endParaRPr lang="en-US" altLang="x-none"/>
          </a:p>
        </p:txBody>
      </p:sp>
      <p:sp>
        <p:nvSpPr>
          <p:cNvPr id="347138" name="Rectangle 2"/>
          <p:cNvSpPr>
            <a:spLocks noGrp="1" noRot="1" noChangeAspect="1" noChangeArrowheads="1" noTextEdit="1"/>
          </p:cNvSpPr>
          <p:nvPr>
            <p:ph type="sldImg"/>
          </p:nvPr>
        </p:nvSpPr>
        <p:spPr>
          <a:ln/>
        </p:spPr>
      </p:sp>
      <p:sp>
        <p:nvSpPr>
          <p:cNvPr id="20039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1BB5EB5-35D6-6340-9EEF-3ECEE308BBE1}" type="slidenum">
              <a:rPr lang="en-US" altLang="x-none"/>
              <a:pPr/>
              <a:t>90</a:t>
            </a:fld>
            <a:endParaRPr lang="en-US" altLang="x-none"/>
          </a:p>
        </p:txBody>
      </p:sp>
      <p:sp>
        <p:nvSpPr>
          <p:cNvPr id="349186" name="Rectangle 2"/>
          <p:cNvSpPr>
            <a:spLocks noGrp="1" noRot="1" noChangeAspect="1" noChangeArrowheads="1" noTextEdit="1"/>
          </p:cNvSpPr>
          <p:nvPr>
            <p:ph type="sldImg"/>
          </p:nvPr>
        </p:nvSpPr>
        <p:spPr>
          <a:ln/>
        </p:spPr>
      </p:sp>
      <p:sp>
        <p:nvSpPr>
          <p:cNvPr id="20060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CB4ACEBD-8500-614E-A72D-E1CAA45FABD8}" type="slidenum">
              <a:rPr lang="en-US" altLang="x-none"/>
              <a:pPr/>
              <a:t>91</a:t>
            </a:fld>
            <a:endParaRPr lang="en-US" altLang="x-none"/>
          </a:p>
        </p:txBody>
      </p:sp>
      <p:sp>
        <p:nvSpPr>
          <p:cNvPr id="351234" name="Rectangle 2"/>
          <p:cNvSpPr>
            <a:spLocks noGrp="1" noRot="1" noChangeAspect="1" noChangeArrowheads="1" noTextEdit="1"/>
          </p:cNvSpPr>
          <p:nvPr>
            <p:ph type="sldImg"/>
          </p:nvPr>
        </p:nvSpPr>
        <p:spPr>
          <a:ln/>
        </p:spPr>
      </p:sp>
      <p:sp>
        <p:nvSpPr>
          <p:cNvPr id="20080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DF2996F-96BE-A44E-BB5A-423D864B8BE3}" type="slidenum">
              <a:rPr lang="en-US" altLang="x-none"/>
              <a:pPr/>
              <a:t>11</a:t>
            </a:fld>
            <a:endParaRPr lang="en-US" altLang="x-none"/>
          </a:p>
        </p:txBody>
      </p:sp>
      <p:sp>
        <p:nvSpPr>
          <p:cNvPr id="187394" name="Rectangle 2"/>
          <p:cNvSpPr>
            <a:spLocks noGrp="1" noRot="1" noChangeAspect="1" noChangeArrowheads="1" noTextEdit="1"/>
          </p:cNvSpPr>
          <p:nvPr>
            <p:ph type="sldImg"/>
          </p:nvPr>
        </p:nvSpPr>
        <p:spPr>
          <a:ln/>
        </p:spPr>
      </p:sp>
      <p:sp>
        <p:nvSpPr>
          <p:cNvPr id="21555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E484CD8-8A0D-184F-96A8-FADB3468492A}" type="slidenum">
              <a:rPr lang="en-US" altLang="x-none"/>
              <a:pPr/>
              <a:t>92</a:t>
            </a:fld>
            <a:endParaRPr lang="en-US" altLang="x-none"/>
          </a:p>
        </p:txBody>
      </p:sp>
      <p:sp>
        <p:nvSpPr>
          <p:cNvPr id="353282" name="Rectangle 2"/>
          <p:cNvSpPr>
            <a:spLocks noGrp="1" noRot="1" noChangeAspect="1" noChangeArrowheads="1" noTextEdit="1"/>
          </p:cNvSpPr>
          <p:nvPr>
            <p:ph type="sldImg"/>
          </p:nvPr>
        </p:nvSpPr>
        <p:spPr>
          <a:ln/>
        </p:spPr>
      </p:sp>
      <p:sp>
        <p:nvSpPr>
          <p:cNvPr id="20101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8D2A2885-7B17-264C-95EE-E2F3FCE8B2E7}" type="slidenum">
              <a:rPr lang="en-US" altLang="x-none"/>
              <a:pPr/>
              <a:t>93</a:t>
            </a:fld>
            <a:endParaRPr lang="en-US" altLang="x-none"/>
          </a:p>
        </p:txBody>
      </p:sp>
      <p:sp>
        <p:nvSpPr>
          <p:cNvPr id="355330" name="Rectangle 2"/>
          <p:cNvSpPr>
            <a:spLocks noGrp="1" noRot="1" noChangeAspect="1" noChangeArrowheads="1" noTextEdit="1"/>
          </p:cNvSpPr>
          <p:nvPr>
            <p:ph type="sldImg"/>
          </p:nvPr>
        </p:nvSpPr>
        <p:spPr>
          <a:ln/>
        </p:spPr>
      </p:sp>
      <p:sp>
        <p:nvSpPr>
          <p:cNvPr id="20162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5B162C64-BD67-BC41-B736-5A06BAFFA2B4}" type="slidenum">
              <a:rPr lang="en-US" altLang="x-none"/>
              <a:pPr/>
              <a:t>94</a:t>
            </a:fld>
            <a:endParaRPr lang="en-US" altLang="x-none"/>
          </a:p>
        </p:txBody>
      </p:sp>
      <p:sp>
        <p:nvSpPr>
          <p:cNvPr id="357378" name="Rectangle 2"/>
          <p:cNvSpPr>
            <a:spLocks noGrp="1" noRot="1" noChangeAspect="1" noChangeArrowheads="1" noTextEdit="1"/>
          </p:cNvSpPr>
          <p:nvPr>
            <p:ph type="sldImg"/>
          </p:nvPr>
        </p:nvSpPr>
        <p:spPr>
          <a:ln/>
        </p:spPr>
      </p:sp>
      <p:sp>
        <p:nvSpPr>
          <p:cNvPr id="20121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E0161E3-0FB6-A443-8A43-2AD0F707E099}" type="slidenum">
              <a:rPr lang="en-US" altLang="x-none"/>
              <a:pPr/>
              <a:t>95</a:t>
            </a:fld>
            <a:endParaRPr lang="en-US" altLang="x-none"/>
          </a:p>
        </p:txBody>
      </p:sp>
      <p:sp>
        <p:nvSpPr>
          <p:cNvPr id="359426" name="Rectangle 2"/>
          <p:cNvSpPr>
            <a:spLocks noGrp="1" noRot="1" noChangeAspect="1" noChangeArrowheads="1" noTextEdit="1"/>
          </p:cNvSpPr>
          <p:nvPr>
            <p:ph type="sldImg"/>
          </p:nvPr>
        </p:nvSpPr>
        <p:spPr>
          <a:ln/>
        </p:spPr>
      </p:sp>
      <p:sp>
        <p:nvSpPr>
          <p:cNvPr id="20142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EAF68CC9-01BA-D94D-AB26-9488C37AF5AC}" type="slidenum">
              <a:rPr lang="en-US" altLang="x-none"/>
              <a:pPr/>
              <a:t>96</a:t>
            </a:fld>
            <a:endParaRPr lang="en-US" altLang="x-none"/>
          </a:p>
        </p:txBody>
      </p:sp>
      <p:sp>
        <p:nvSpPr>
          <p:cNvPr id="361474" name="Rectangle 2"/>
          <p:cNvSpPr>
            <a:spLocks noGrp="1" noRot="1" noChangeAspect="1" noChangeArrowheads="1" noTextEdit="1"/>
          </p:cNvSpPr>
          <p:nvPr>
            <p:ph type="sldImg"/>
          </p:nvPr>
        </p:nvSpPr>
        <p:spPr>
          <a:ln/>
        </p:spPr>
      </p:sp>
      <p:sp>
        <p:nvSpPr>
          <p:cNvPr id="20183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273F4B2-122E-9B46-980A-BFE011A881DC}" type="slidenum">
              <a:rPr lang="en-US" altLang="x-none"/>
              <a:pPr/>
              <a:t>97</a:t>
            </a:fld>
            <a:endParaRPr lang="en-US" altLang="x-none"/>
          </a:p>
        </p:txBody>
      </p:sp>
      <p:sp>
        <p:nvSpPr>
          <p:cNvPr id="2153474" name="Rectangle 2"/>
          <p:cNvSpPr>
            <a:spLocks noGrp="1" noChangeArrowheads="1"/>
          </p:cNvSpPr>
          <p:nvPr>
            <p:ph type="body" idx="1"/>
          </p:nvPr>
        </p:nvSpPr>
        <p:spPr>
          <a:xfrm>
            <a:off x="914400" y="4343400"/>
            <a:ext cx="5029200" cy="4114800"/>
          </a:xfrm>
          <a:ln/>
          <a:extLst>
            <a:ext uri="{91240B29-F687-4f45-9708-019B960494DF}"/>
          </a:extLst>
        </p:spPr>
        <p:txBody>
          <a:bodyPr lIns="90488" tIns="44450" rIns="90488" bIns="44450"/>
          <a:lstStyle/>
          <a:p>
            <a:pPr eaLnBrk="1" hangingPunct="1">
              <a:defRPr/>
            </a:pPr>
            <a:endParaRPr lang="en-AU">
              <a:cs typeface="+mn-cs"/>
            </a:endParaRPr>
          </a:p>
        </p:txBody>
      </p:sp>
      <p:sp>
        <p:nvSpPr>
          <p:cNvPr id="363523"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B0EAFCC-0F55-9843-98D3-812538D12EE3}" type="slidenum">
              <a:rPr lang="en-US" altLang="x-none"/>
              <a:pPr/>
              <a:t>98</a:t>
            </a:fld>
            <a:endParaRPr lang="en-US" altLang="x-none"/>
          </a:p>
        </p:txBody>
      </p:sp>
      <p:sp>
        <p:nvSpPr>
          <p:cNvPr id="365570" name="Rectangle 2"/>
          <p:cNvSpPr>
            <a:spLocks noGrp="1" noRot="1" noChangeAspect="1" noChangeArrowheads="1" noTextEdit="1"/>
          </p:cNvSpPr>
          <p:nvPr>
            <p:ph type="sldImg"/>
          </p:nvPr>
        </p:nvSpPr>
        <p:spPr>
          <a:ln/>
        </p:spPr>
      </p:sp>
      <p:sp>
        <p:nvSpPr>
          <p:cNvPr id="20203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6787F7B-A481-7941-9C5D-823ACD679F00}" type="slidenum">
              <a:rPr lang="en-US" altLang="x-none"/>
              <a:pPr/>
              <a:t>99</a:t>
            </a:fld>
            <a:endParaRPr lang="en-US" altLang="x-none"/>
          </a:p>
        </p:txBody>
      </p:sp>
      <p:sp>
        <p:nvSpPr>
          <p:cNvPr id="367618" name="Rectangle 2"/>
          <p:cNvSpPr>
            <a:spLocks noGrp="1" noRot="1" noChangeAspect="1" noChangeArrowheads="1" noTextEdit="1"/>
          </p:cNvSpPr>
          <p:nvPr>
            <p:ph type="sldImg"/>
          </p:nvPr>
        </p:nvSpPr>
        <p:spPr>
          <a:ln/>
        </p:spPr>
      </p:sp>
      <p:sp>
        <p:nvSpPr>
          <p:cNvPr id="20224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14DA420-6F48-CA48-B7EC-AAAC216CD011}" type="slidenum">
              <a:rPr lang="en-US" altLang="x-none"/>
              <a:pPr/>
              <a:t>100</a:t>
            </a:fld>
            <a:endParaRPr lang="en-US" altLang="x-none"/>
          </a:p>
        </p:txBody>
      </p:sp>
      <p:sp>
        <p:nvSpPr>
          <p:cNvPr id="369666" name="Rectangle 2"/>
          <p:cNvSpPr>
            <a:spLocks noGrp="1" noRot="1" noChangeAspect="1" noChangeArrowheads="1" noTextEdit="1"/>
          </p:cNvSpPr>
          <p:nvPr>
            <p:ph type="sldImg"/>
          </p:nvPr>
        </p:nvSpPr>
        <p:spPr>
          <a:ln/>
        </p:spPr>
      </p:sp>
      <p:sp>
        <p:nvSpPr>
          <p:cNvPr id="20244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FBA4172-FE8B-D74C-8EE9-010CF12ED050}" type="slidenum">
              <a:rPr lang="en-US" altLang="x-none"/>
              <a:pPr/>
              <a:t>101</a:t>
            </a:fld>
            <a:endParaRPr lang="en-US" altLang="x-none"/>
          </a:p>
        </p:txBody>
      </p:sp>
      <p:sp>
        <p:nvSpPr>
          <p:cNvPr id="371714" name="Rectangle 2"/>
          <p:cNvSpPr>
            <a:spLocks noGrp="1" noRot="1" noChangeAspect="1" noChangeArrowheads="1" noTextEdit="1"/>
          </p:cNvSpPr>
          <p:nvPr>
            <p:ph type="sldImg"/>
          </p:nvPr>
        </p:nvSpPr>
        <p:spPr>
          <a:ln/>
        </p:spPr>
      </p:sp>
      <p:sp>
        <p:nvSpPr>
          <p:cNvPr id="20305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2C4DAB-5107-AB44-A606-D078D7798B8E}" type="slidenum">
              <a:rPr lang="en-US" altLang="x-none"/>
              <a:pPr>
                <a:defRPr/>
              </a:pPr>
              <a:t>‹#›</a:t>
            </a:fld>
            <a:endParaRPr lang="en-US" altLang="x-none"/>
          </a:p>
        </p:txBody>
      </p:sp>
    </p:spTree>
    <p:extLst>
      <p:ext uri="{BB962C8B-B14F-4D97-AF65-F5344CB8AC3E}">
        <p14:creationId xmlns:p14="http://schemas.microsoft.com/office/powerpoint/2010/main" val="43536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67F2F-2EBB-1443-9310-DB8B5A112304}" type="slidenum">
              <a:rPr lang="en-US" altLang="x-none"/>
              <a:pPr>
                <a:defRPr/>
              </a:pPr>
              <a:t>‹#›</a:t>
            </a:fld>
            <a:endParaRPr lang="en-US" altLang="x-none"/>
          </a:p>
        </p:txBody>
      </p:sp>
    </p:spTree>
    <p:extLst>
      <p:ext uri="{BB962C8B-B14F-4D97-AF65-F5344CB8AC3E}">
        <p14:creationId xmlns:p14="http://schemas.microsoft.com/office/powerpoint/2010/main" val="2021108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x-none"/>
              <a:t>17-</a:t>
            </a:r>
            <a:fld id="{AACE869C-1259-5440-970A-005E032EA76A}" type="slidenum">
              <a:rPr lang="en-US" altLang="x-none"/>
              <a:pPr>
                <a:defRPr/>
              </a:pPr>
              <a:t>‹#›</a:t>
            </a:fld>
            <a:endParaRPr lang="en-US" altLang="x-none"/>
          </a:p>
        </p:txBody>
      </p:sp>
    </p:spTree>
    <p:extLst>
      <p:ext uri="{BB962C8B-B14F-4D97-AF65-F5344CB8AC3E}">
        <p14:creationId xmlns:p14="http://schemas.microsoft.com/office/powerpoint/2010/main" val="1466992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58838"/>
            <a:ext cx="1943100" cy="5237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858838"/>
            <a:ext cx="5676900" cy="5237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x-none"/>
              <a:t>17-</a:t>
            </a:r>
            <a:fld id="{C53CAB87-4D82-6647-9398-F74A665691EB}" type="slidenum">
              <a:rPr lang="en-US" altLang="x-none"/>
              <a:pPr>
                <a:defRPr/>
              </a:pPr>
              <a:t>‹#›</a:t>
            </a:fld>
            <a:endParaRPr lang="en-US" altLang="x-none"/>
          </a:p>
        </p:txBody>
      </p:sp>
    </p:spTree>
    <p:extLst>
      <p:ext uri="{BB962C8B-B14F-4D97-AF65-F5344CB8AC3E}">
        <p14:creationId xmlns:p14="http://schemas.microsoft.com/office/powerpoint/2010/main" val="4778180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58838"/>
            <a:ext cx="7772400" cy="893762"/>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x-none"/>
              <a:t>17-</a:t>
            </a:r>
            <a:fld id="{F6C7C8D7-B9BF-8E48-B08B-7EC89036A7E4}" type="slidenum">
              <a:rPr lang="en-US" altLang="x-none"/>
              <a:pPr>
                <a:defRPr/>
              </a:pPr>
              <a:t>‹#›</a:t>
            </a:fld>
            <a:endParaRPr lang="en-US" altLang="x-none"/>
          </a:p>
        </p:txBody>
      </p:sp>
    </p:spTree>
    <p:extLst>
      <p:ext uri="{BB962C8B-B14F-4D97-AF65-F5344CB8AC3E}">
        <p14:creationId xmlns:p14="http://schemas.microsoft.com/office/powerpoint/2010/main" val="12466606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19050"/>
            <a:ext cx="9144000" cy="1658938"/>
            <a:chOff x="0" y="-9"/>
            <a:chExt cx="5760" cy="1045"/>
          </a:xfrm>
        </p:grpSpPr>
        <p:sp>
          <p:nvSpPr>
            <p:cNvPr id="5" name="Freeform 8"/>
            <p:cNvSpPr>
              <a:spLocks/>
            </p:cNvSpPr>
            <p:nvPr userDrawn="1"/>
          </p:nvSpPr>
          <p:spPr bwMode="ltGray">
            <a:xfrm>
              <a:off x="0" y="4"/>
              <a:ext cx="5760" cy="1032"/>
            </a:xfrm>
            <a:custGeom>
              <a:avLst/>
              <a:gdLst>
                <a:gd name="T0" fmla="*/ 5760 w 4848"/>
                <a:gd name="T1" fmla="*/ 1032 h 432"/>
                <a:gd name="T2" fmla="*/ 0 w 4848"/>
                <a:gd name="T3" fmla="*/ 1032 h 432"/>
                <a:gd name="T4" fmla="*/ 0 w 4848"/>
                <a:gd name="T5" fmla="*/ 0 h 432"/>
                <a:gd name="T6" fmla="*/ 5760 w 4848"/>
                <a:gd name="T7" fmla="*/ 0 h 432"/>
                <a:gd name="T8" fmla="*/ 5760 w 4848"/>
                <a:gd name="T9" fmla="*/ 1032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9"/>
            <p:cNvGrpSpPr>
              <a:grpSpLocks/>
            </p:cNvGrpSpPr>
            <p:nvPr userDrawn="1"/>
          </p:nvGrpSpPr>
          <p:grpSpPr bwMode="auto">
            <a:xfrm>
              <a:off x="333" y="-9"/>
              <a:ext cx="5176" cy="1044"/>
              <a:chOff x="333" y="-9"/>
              <a:chExt cx="5176" cy="1044"/>
            </a:xfrm>
          </p:grpSpPr>
          <p:sp>
            <p:nvSpPr>
              <p:cNvPr id="35" name="Freeform 10"/>
              <p:cNvSpPr>
                <a:spLocks/>
              </p:cNvSpPr>
              <p:nvPr userDrawn="1"/>
            </p:nvSpPr>
            <p:spPr bwMode="ltGray">
              <a:xfrm>
                <a:off x="3230" y="949"/>
                <a:ext cx="17" cy="20"/>
              </a:xfrm>
              <a:custGeom>
                <a:avLst/>
                <a:gdLst>
                  <a:gd name="T0" fmla="*/ 6 w 15"/>
                  <a:gd name="T1" fmla="*/ 10 h 23"/>
                  <a:gd name="T2" fmla="*/ 17 w 15"/>
                  <a:gd name="T3" fmla="*/ 4 h 23"/>
                  <a:gd name="T4" fmla="*/ 15 w 15"/>
                  <a:gd name="T5" fmla="*/ 15 h 23"/>
                  <a:gd name="T6" fmla="*/ 6 w 15"/>
                  <a:gd name="T7" fmla="*/ 1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Freeform 11"/>
              <p:cNvSpPr>
                <a:spLocks/>
              </p:cNvSpPr>
              <p:nvPr userDrawn="1"/>
            </p:nvSpPr>
            <p:spPr bwMode="ltGray">
              <a:xfrm>
                <a:off x="3406" y="1015"/>
                <a:ext cx="21" cy="20"/>
              </a:xfrm>
              <a:custGeom>
                <a:avLst/>
                <a:gdLst>
                  <a:gd name="T0" fmla="*/ 3 w 20"/>
                  <a:gd name="T1" fmla="*/ 11 h 23"/>
                  <a:gd name="T2" fmla="*/ 12 w 20"/>
                  <a:gd name="T3" fmla="*/ 3 h 23"/>
                  <a:gd name="T4" fmla="*/ 7 w 20"/>
                  <a:gd name="T5" fmla="*/ 17 h 23"/>
                  <a:gd name="T6" fmla="*/ 3 w 20"/>
                  <a:gd name="T7" fmla="*/ 1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Freeform 12"/>
              <p:cNvSpPr>
                <a:spLocks/>
              </p:cNvSpPr>
              <p:nvPr userDrawn="1"/>
            </p:nvSpPr>
            <p:spPr bwMode="ltGray">
              <a:xfrm>
                <a:off x="2909" y="908"/>
                <a:ext cx="31" cy="34"/>
              </a:xfrm>
              <a:custGeom>
                <a:avLst/>
                <a:gdLst>
                  <a:gd name="T0" fmla="*/ 17 w 30"/>
                  <a:gd name="T1" fmla="*/ 27 h 42"/>
                  <a:gd name="T2" fmla="*/ 8 w 30"/>
                  <a:gd name="T3" fmla="*/ 17 h 42"/>
                  <a:gd name="T4" fmla="*/ 0 w 30"/>
                  <a:gd name="T5" fmla="*/ 7 h 42"/>
                  <a:gd name="T6" fmla="*/ 17 w 30"/>
                  <a:gd name="T7" fmla="*/ 2 h 42"/>
                  <a:gd name="T8" fmla="*/ 31 w 30"/>
                  <a:gd name="T9" fmla="*/ 19 h 42"/>
                  <a:gd name="T10" fmla="*/ 29 w 30"/>
                  <a:gd name="T11" fmla="*/ 25 h 42"/>
                  <a:gd name="T12" fmla="*/ 17 w 30"/>
                  <a:gd name="T13" fmla="*/ 2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Freeform 13"/>
              <p:cNvSpPr>
                <a:spLocks/>
              </p:cNvSpPr>
              <p:nvPr userDrawn="1"/>
            </p:nvSpPr>
            <p:spPr bwMode="ltGray">
              <a:xfrm>
                <a:off x="2551" y="940"/>
                <a:ext cx="25" cy="12"/>
              </a:xfrm>
              <a:custGeom>
                <a:avLst/>
                <a:gdLst>
                  <a:gd name="T0" fmla="*/ 15 w 25"/>
                  <a:gd name="T1" fmla="*/ 12 h 16"/>
                  <a:gd name="T2" fmla="*/ 3 w 25"/>
                  <a:gd name="T3" fmla="*/ 6 h 16"/>
                  <a:gd name="T4" fmla="*/ 15 w 25"/>
                  <a:gd name="T5" fmla="*/ 0 h 16"/>
                  <a:gd name="T6" fmla="*/ 15 w 25"/>
                  <a:gd name="T7" fmla="*/ 1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Freeform 14"/>
              <p:cNvSpPr>
                <a:spLocks/>
              </p:cNvSpPr>
              <p:nvPr userDrawn="1"/>
            </p:nvSpPr>
            <p:spPr bwMode="ltGray">
              <a:xfrm>
                <a:off x="2443" y="954"/>
                <a:ext cx="65" cy="39"/>
              </a:xfrm>
              <a:custGeom>
                <a:avLst/>
                <a:gdLst>
                  <a:gd name="T0" fmla="*/ 14 w 65"/>
                  <a:gd name="T1" fmla="*/ 20 h 46"/>
                  <a:gd name="T2" fmla="*/ 30 w 65"/>
                  <a:gd name="T3" fmla="*/ 3 h 46"/>
                  <a:gd name="T4" fmla="*/ 42 w 65"/>
                  <a:gd name="T5" fmla="*/ 0 h 46"/>
                  <a:gd name="T6" fmla="*/ 58 w 65"/>
                  <a:gd name="T7" fmla="*/ 10 h 46"/>
                  <a:gd name="T8" fmla="*/ 32 w 65"/>
                  <a:gd name="T9" fmla="*/ 22 h 46"/>
                  <a:gd name="T10" fmla="*/ 12 w 65"/>
                  <a:gd name="T11" fmla="*/ 39 h 46"/>
                  <a:gd name="T12" fmla="*/ 8 w 65"/>
                  <a:gd name="T13" fmla="*/ 17 h 46"/>
                  <a:gd name="T14" fmla="*/ 12 w 65"/>
                  <a:gd name="T15" fmla="*/ 12 h 46"/>
                  <a:gd name="T16" fmla="*/ 14 w 65"/>
                  <a:gd name="T17" fmla="*/ 2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 name="Freeform 15"/>
              <p:cNvSpPr>
                <a:spLocks/>
              </p:cNvSpPr>
              <p:nvPr userDrawn="1"/>
            </p:nvSpPr>
            <p:spPr bwMode="ltGray">
              <a:xfrm>
                <a:off x="2375" y="952"/>
                <a:ext cx="68" cy="39"/>
              </a:xfrm>
              <a:custGeom>
                <a:avLst/>
                <a:gdLst>
                  <a:gd name="T0" fmla="*/ 0 w 69"/>
                  <a:gd name="T1" fmla="*/ 26 h 47"/>
                  <a:gd name="T2" fmla="*/ 18 w 69"/>
                  <a:gd name="T3" fmla="*/ 21 h 47"/>
                  <a:gd name="T4" fmla="*/ 51 w 69"/>
                  <a:gd name="T5" fmla="*/ 1 h 47"/>
                  <a:gd name="T6" fmla="*/ 63 w 69"/>
                  <a:gd name="T7" fmla="*/ 2 h 47"/>
                  <a:gd name="T8" fmla="*/ 49 w 69"/>
                  <a:gd name="T9" fmla="*/ 16 h 47"/>
                  <a:gd name="T10" fmla="*/ 28 w 69"/>
                  <a:gd name="T11" fmla="*/ 27 h 47"/>
                  <a:gd name="T12" fmla="*/ 22 w 69"/>
                  <a:gd name="T13" fmla="*/ 39 h 47"/>
                  <a:gd name="T14" fmla="*/ 16 w 69"/>
                  <a:gd name="T15" fmla="*/ 37 h 47"/>
                  <a:gd name="T16" fmla="*/ 12 w 69"/>
                  <a:gd name="T17" fmla="*/ 32 h 47"/>
                  <a:gd name="T18" fmla="*/ 0 w 69"/>
                  <a:gd name="T19" fmla="*/ 29 h 47"/>
                  <a:gd name="T20" fmla="*/ 0 w 69"/>
                  <a:gd name="T21" fmla="*/ 2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 name="Freeform 16"/>
              <p:cNvSpPr>
                <a:spLocks/>
              </p:cNvSpPr>
              <p:nvPr userDrawn="1"/>
            </p:nvSpPr>
            <p:spPr bwMode="ltGray">
              <a:xfrm>
                <a:off x="2007" y="739"/>
                <a:ext cx="354" cy="228"/>
              </a:xfrm>
              <a:custGeom>
                <a:avLst/>
                <a:gdLst>
                  <a:gd name="T0" fmla="*/ 10 w 355"/>
                  <a:gd name="T1" fmla="*/ 3 h 277"/>
                  <a:gd name="T2" fmla="*/ 36 w 355"/>
                  <a:gd name="T3" fmla="*/ 15 h 277"/>
                  <a:gd name="T4" fmla="*/ 46 w 355"/>
                  <a:gd name="T5" fmla="*/ 25 h 277"/>
                  <a:gd name="T6" fmla="*/ 76 w 355"/>
                  <a:gd name="T7" fmla="*/ 43 h 277"/>
                  <a:gd name="T8" fmla="*/ 92 w 355"/>
                  <a:gd name="T9" fmla="*/ 54 h 277"/>
                  <a:gd name="T10" fmla="*/ 122 w 355"/>
                  <a:gd name="T11" fmla="*/ 81 h 277"/>
                  <a:gd name="T12" fmla="*/ 136 w 355"/>
                  <a:gd name="T13" fmla="*/ 105 h 277"/>
                  <a:gd name="T14" fmla="*/ 148 w 355"/>
                  <a:gd name="T15" fmla="*/ 109 h 277"/>
                  <a:gd name="T16" fmla="*/ 154 w 355"/>
                  <a:gd name="T17" fmla="*/ 123 h 277"/>
                  <a:gd name="T18" fmla="*/ 176 w 355"/>
                  <a:gd name="T19" fmla="*/ 125 h 277"/>
                  <a:gd name="T20" fmla="*/ 170 w 355"/>
                  <a:gd name="T21" fmla="*/ 161 h 277"/>
                  <a:gd name="T22" fmla="*/ 179 w 355"/>
                  <a:gd name="T23" fmla="*/ 184 h 277"/>
                  <a:gd name="T24" fmla="*/ 197 w 355"/>
                  <a:gd name="T25" fmla="*/ 191 h 277"/>
                  <a:gd name="T26" fmla="*/ 215 w 355"/>
                  <a:gd name="T27" fmla="*/ 193 h 277"/>
                  <a:gd name="T28" fmla="*/ 235 w 355"/>
                  <a:gd name="T29" fmla="*/ 199 h 277"/>
                  <a:gd name="T30" fmla="*/ 253 w 355"/>
                  <a:gd name="T31" fmla="*/ 194 h 277"/>
                  <a:gd name="T32" fmla="*/ 271 w 355"/>
                  <a:gd name="T33" fmla="*/ 204 h 277"/>
                  <a:gd name="T34" fmla="*/ 295 w 355"/>
                  <a:gd name="T35" fmla="*/ 211 h 277"/>
                  <a:gd name="T36" fmla="*/ 313 w 355"/>
                  <a:gd name="T37" fmla="*/ 217 h 277"/>
                  <a:gd name="T38" fmla="*/ 351 w 355"/>
                  <a:gd name="T39" fmla="*/ 219 h 277"/>
                  <a:gd name="T40" fmla="*/ 341 w 355"/>
                  <a:gd name="T41" fmla="*/ 226 h 277"/>
                  <a:gd name="T42" fmla="*/ 321 w 355"/>
                  <a:gd name="T43" fmla="*/ 224 h 277"/>
                  <a:gd name="T44" fmla="*/ 299 w 355"/>
                  <a:gd name="T45" fmla="*/ 222 h 277"/>
                  <a:gd name="T46" fmla="*/ 287 w 355"/>
                  <a:gd name="T47" fmla="*/ 219 h 277"/>
                  <a:gd name="T48" fmla="*/ 251 w 355"/>
                  <a:gd name="T49" fmla="*/ 217 h 277"/>
                  <a:gd name="T50" fmla="*/ 233 w 355"/>
                  <a:gd name="T51" fmla="*/ 214 h 277"/>
                  <a:gd name="T52" fmla="*/ 172 w 355"/>
                  <a:gd name="T53" fmla="*/ 199 h 277"/>
                  <a:gd name="T54" fmla="*/ 160 w 355"/>
                  <a:gd name="T55" fmla="*/ 178 h 277"/>
                  <a:gd name="T56" fmla="*/ 126 w 355"/>
                  <a:gd name="T57" fmla="*/ 165 h 277"/>
                  <a:gd name="T58" fmla="*/ 108 w 355"/>
                  <a:gd name="T59" fmla="*/ 153 h 277"/>
                  <a:gd name="T60" fmla="*/ 94 w 355"/>
                  <a:gd name="T61" fmla="*/ 130 h 277"/>
                  <a:gd name="T62" fmla="*/ 68 w 355"/>
                  <a:gd name="T63" fmla="*/ 89 h 277"/>
                  <a:gd name="T64" fmla="*/ 64 w 355"/>
                  <a:gd name="T65" fmla="*/ 84 h 277"/>
                  <a:gd name="T66" fmla="*/ 58 w 355"/>
                  <a:gd name="T67" fmla="*/ 82 h 277"/>
                  <a:gd name="T68" fmla="*/ 54 w 355"/>
                  <a:gd name="T69" fmla="*/ 72 h 277"/>
                  <a:gd name="T70" fmla="*/ 38 w 355"/>
                  <a:gd name="T71" fmla="*/ 48 h 277"/>
                  <a:gd name="T72" fmla="*/ 20 w 355"/>
                  <a:gd name="T73" fmla="*/ 33 h 277"/>
                  <a:gd name="T74" fmla="*/ 4 w 355"/>
                  <a:gd name="T75" fmla="*/ 18 h 277"/>
                  <a:gd name="T76" fmla="*/ 10 w 355"/>
                  <a:gd name="T77" fmla="*/ 2 h 277"/>
                  <a:gd name="T78" fmla="*/ 10 w 355"/>
                  <a:gd name="T79" fmla="*/ 3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Freeform 17"/>
              <p:cNvSpPr>
                <a:spLocks/>
              </p:cNvSpPr>
              <p:nvPr userDrawn="1"/>
            </p:nvSpPr>
            <p:spPr bwMode="ltGray">
              <a:xfrm>
                <a:off x="2222" y="724"/>
                <a:ext cx="157" cy="167"/>
              </a:xfrm>
              <a:custGeom>
                <a:avLst/>
                <a:gdLst>
                  <a:gd name="T0" fmla="*/ 54 w 156"/>
                  <a:gd name="T1" fmla="*/ 54 h 206"/>
                  <a:gd name="T2" fmla="*/ 66 w 156"/>
                  <a:gd name="T3" fmla="*/ 47 h 206"/>
                  <a:gd name="T4" fmla="*/ 68 w 156"/>
                  <a:gd name="T5" fmla="*/ 42 h 206"/>
                  <a:gd name="T6" fmla="*/ 81 w 156"/>
                  <a:gd name="T7" fmla="*/ 36 h 206"/>
                  <a:gd name="T8" fmla="*/ 107 w 156"/>
                  <a:gd name="T9" fmla="*/ 18 h 206"/>
                  <a:gd name="T10" fmla="*/ 113 w 156"/>
                  <a:gd name="T11" fmla="*/ 3 h 206"/>
                  <a:gd name="T12" fmla="*/ 125 w 156"/>
                  <a:gd name="T13" fmla="*/ 0 h 206"/>
                  <a:gd name="T14" fmla="*/ 151 w 156"/>
                  <a:gd name="T15" fmla="*/ 23 h 206"/>
                  <a:gd name="T16" fmla="*/ 147 w 156"/>
                  <a:gd name="T17" fmla="*/ 36 h 206"/>
                  <a:gd name="T18" fmla="*/ 127 w 156"/>
                  <a:gd name="T19" fmla="*/ 52 h 206"/>
                  <a:gd name="T20" fmla="*/ 133 w 156"/>
                  <a:gd name="T21" fmla="*/ 76 h 206"/>
                  <a:gd name="T22" fmla="*/ 143 w 156"/>
                  <a:gd name="T23" fmla="*/ 89 h 206"/>
                  <a:gd name="T24" fmla="*/ 147 w 156"/>
                  <a:gd name="T25" fmla="*/ 104 h 206"/>
                  <a:gd name="T26" fmla="*/ 129 w 156"/>
                  <a:gd name="T27" fmla="*/ 104 h 206"/>
                  <a:gd name="T28" fmla="*/ 117 w 156"/>
                  <a:gd name="T29" fmla="*/ 118 h 206"/>
                  <a:gd name="T30" fmla="*/ 105 w 156"/>
                  <a:gd name="T31" fmla="*/ 126 h 206"/>
                  <a:gd name="T32" fmla="*/ 101 w 156"/>
                  <a:gd name="T33" fmla="*/ 161 h 206"/>
                  <a:gd name="T34" fmla="*/ 89 w 156"/>
                  <a:gd name="T35" fmla="*/ 164 h 206"/>
                  <a:gd name="T36" fmla="*/ 83 w 156"/>
                  <a:gd name="T37" fmla="*/ 167 h 206"/>
                  <a:gd name="T38" fmla="*/ 76 w 156"/>
                  <a:gd name="T39" fmla="*/ 164 h 206"/>
                  <a:gd name="T40" fmla="*/ 72 w 156"/>
                  <a:gd name="T41" fmla="*/ 154 h 206"/>
                  <a:gd name="T42" fmla="*/ 60 w 156"/>
                  <a:gd name="T43" fmla="*/ 151 h 206"/>
                  <a:gd name="T44" fmla="*/ 42 w 156"/>
                  <a:gd name="T45" fmla="*/ 157 h 206"/>
                  <a:gd name="T46" fmla="*/ 28 w 156"/>
                  <a:gd name="T47" fmla="*/ 151 h 206"/>
                  <a:gd name="T48" fmla="*/ 10 w 156"/>
                  <a:gd name="T49" fmla="*/ 120 h 206"/>
                  <a:gd name="T50" fmla="*/ 4 w 156"/>
                  <a:gd name="T51" fmla="*/ 105 h 206"/>
                  <a:gd name="T52" fmla="*/ 0 w 156"/>
                  <a:gd name="T53" fmla="*/ 96 h 206"/>
                  <a:gd name="T54" fmla="*/ 20 w 156"/>
                  <a:gd name="T55" fmla="*/ 78 h 206"/>
                  <a:gd name="T56" fmla="*/ 32 w 156"/>
                  <a:gd name="T57" fmla="*/ 84 h 206"/>
                  <a:gd name="T58" fmla="*/ 34 w 156"/>
                  <a:gd name="T59" fmla="*/ 65 h 206"/>
                  <a:gd name="T60" fmla="*/ 52 w 156"/>
                  <a:gd name="T61" fmla="*/ 57 h 206"/>
                  <a:gd name="T62" fmla="*/ 54 w 156"/>
                  <a:gd name="T63" fmla="*/ 54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 name="Freeform 18"/>
              <p:cNvSpPr>
                <a:spLocks/>
              </p:cNvSpPr>
              <p:nvPr userDrawn="1"/>
            </p:nvSpPr>
            <p:spPr bwMode="ltGray">
              <a:xfrm>
                <a:off x="2375" y="800"/>
                <a:ext cx="110" cy="32"/>
              </a:xfrm>
              <a:custGeom>
                <a:avLst/>
                <a:gdLst>
                  <a:gd name="T0" fmla="*/ 4 w 109"/>
                  <a:gd name="T1" fmla="*/ 27 h 38"/>
                  <a:gd name="T2" fmla="*/ 18 w 109"/>
                  <a:gd name="T3" fmla="*/ 8 h 38"/>
                  <a:gd name="T4" fmla="*/ 46 w 109"/>
                  <a:gd name="T5" fmla="*/ 17 h 38"/>
                  <a:gd name="T6" fmla="*/ 73 w 109"/>
                  <a:gd name="T7" fmla="*/ 12 h 38"/>
                  <a:gd name="T8" fmla="*/ 91 w 109"/>
                  <a:gd name="T9" fmla="*/ 0 h 38"/>
                  <a:gd name="T10" fmla="*/ 77 w 109"/>
                  <a:gd name="T11" fmla="*/ 22 h 38"/>
                  <a:gd name="T12" fmla="*/ 61 w 109"/>
                  <a:gd name="T13" fmla="*/ 32 h 38"/>
                  <a:gd name="T14" fmla="*/ 42 w 109"/>
                  <a:gd name="T15" fmla="*/ 27 h 38"/>
                  <a:gd name="T16" fmla="*/ 14 w 109"/>
                  <a:gd name="T17" fmla="*/ 25 h 38"/>
                  <a:gd name="T18" fmla="*/ 4 w 109"/>
                  <a:gd name="T19" fmla="*/ 2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Freeform 19"/>
              <p:cNvSpPr>
                <a:spLocks/>
              </p:cNvSpPr>
              <p:nvPr userDrawn="1"/>
            </p:nvSpPr>
            <p:spPr bwMode="ltGray">
              <a:xfrm>
                <a:off x="2370" y="839"/>
                <a:ext cx="75" cy="84"/>
              </a:xfrm>
              <a:custGeom>
                <a:avLst/>
                <a:gdLst>
                  <a:gd name="T0" fmla="*/ 8 w 76"/>
                  <a:gd name="T1" fmla="*/ 15 h 104"/>
                  <a:gd name="T2" fmla="*/ 18 w 76"/>
                  <a:gd name="T3" fmla="*/ 0 h 104"/>
                  <a:gd name="T4" fmla="*/ 34 w 76"/>
                  <a:gd name="T5" fmla="*/ 15 h 104"/>
                  <a:gd name="T6" fmla="*/ 61 w 76"/>
                  <a:gd name="T7" fmla="*/ 3 h 104"/>
                  <a:gd name="T8" fmla="*/ 45 w 76"/>
                  <a:gd name="T9" fmla="*/ 27 h 104"/>
                  <a:gd name="T10" fmla="*/ 53 w 76"/>
                  <a:gd name="T11" fmla="*/ 39 h 104"/>
                  <a:gd name="T12" fmla="*/ 57 w 76"/>
                  <a:gd name="T13" fmla="*/ 48 h 104"/>
                  <a:gd name="T14" fmla="*/ 45 w 76"/>
                  <a:gd name="T15" fmla="*/ 60 h 104"/>
                  <a:gd name="T16" fmla="*/ 34 w 76"/>
                  <a:gd name="T17" fmla="*/ 48 h 104"/>
                  <a:gd name="T18" fmla="*/ 22 w 76"/>
                  <a:gd name="T19" fmla="*/ 39 h 104"/>
                  <a:gd name="T20" fmla="*/ 28 w 76"/>
                  <a:gd name="T21" fmla="*/ 55 h 104"/>
                  <a:gd name="T22" fmla="*/ 30 w 76"/>
                  <a:gd name="T23" fmla="*/ 60 h 104"/>
                  <a:gd name="T24" fmla="*/ 20 w 76"/>
                  <a:gd name="T25" fmla="*/ 84 h 104"/>
                  <a:gd name="T26" fmla="*/ 12 w 76"/>
                  <a:gd name="T27" fmla="*/ 82 h 104"/>
                  <a:gd name="T28" fmla="*/ 8 w 76"/>
                  <a:gd name="T29" fmla="*/ 73 h 104"/>
                  <a:gd name="T30" fmla="*/ 0 w 76"/>
                  <a:gd name="T31" fmla="*/ 44 h 104"/>
                  <a:gd name="T32" fmla="*/ 2 w 76"/>
                  <a:gd name="T33" fmla="*/ 24 h 104"/>
                  <a:gd name="T34" fmla="*/ 8 w 76"/>
                  <a:gd name="T35" fmla="*/ 15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Freeform 20"/>
              <p:cNvSpPr>
                <a:spLocks/>
              </p:cNvSpPr>
              <p:nvPr userDrawn="1"/>
            </p:nvSpPr>
            <p:spPr bwMode="ltGray">
              <a:xfrm>
                <a:off x="2497" y="793"/>
                <a:ext cx="37" cy="49"/>
              </a:xfrm>
              <a:custGeom>
                <a:avLst/>
                <a:gdLst>
                  <a:gd name="T0" fmla="*/ 3 w 37"/>
                  <a:gd name="T1" fmla="*/ 22 h 61"/>
                  <a:gd name="T2" fmla="*/ 13 w 37"/>
                  <a:gd name="T3" fmla="*/ 0 h 61"/>
                  <a:gd name="T4" fmla="*/ 15 w 37"/>
                  <a:gd name="T5" fmla="*/ 22 h 61"/>
                  <a:gd name="T6" fmla="*/ 37 w 37"/>
                  <a:gd name="T7" fmla="*/ 31 h 61"/>
                  <a:gd name="T8" fmla="*/ 19 w 37"/>
                  <a:gd name="T9" fmla="*/ 35 h 61"/>
                  <a:gd name="T10" fmla="*/ 5 w 37"/>
                  <a:gd name="T11" fmla="*/ 47 h 61"/>
                  <a:gd name="T12" fmla="*/ 1 w 37"/>
                  <a:gd name="T13" fmla="*/ 27 h 61"/>
                  <a:gd name="T14" fmla="*/ 3 w 37"/>
                  <a:gd name="T15" fmla="*/ 22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Freeform 21"/>
              <p:cNvSpPr>
                <a:spLocks/>
              </p:cNvSpPr>
              <p:nvPr userDrawn="1"/>
            </p:nvSpPr>
            <p:spPr bwMode="ltGray">
              <a:xfrm>
                <a:off x="2506" y="869"/>
                <a:ext cx="47" cy="24"/>
              </a:xfrm>
              <a:custGeom>
                <a:avLst/>
                <a:gdLst>
                  <a:gd name="T0" fmla="*/ 7 w 49"/>
                  <a:gd name="T1" fmla="*/ 0 h 29"/>
                  <a:gd name="T2" fmla="*/ 28 w 49"/>
                  <a:gd name="T3" fmla="*/ 0 h 29"/>
                  <a:gd name="T4" fmla="*/ 47 w 49"/>
                  <a:gd name="T5" fmla="*/ 13 h 29"/>
                  <a:gd name="T6" fmla="*/ 34 w 49"/>
                  <a:gd name="T7" fmla="*/ 12 h 29"/>
                  <a:gd name="T8" fmla="*/ 3 w 49"/>
                  <a:gd name="T9" fmla="*/ 13 h 29"/>
                  <a:gd name="T10" fmla="*/ 7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Freeform 22"/>
              <p:cNvSpPr>
                <a:spLocks/>
              </p:cNvSpPr>
              <p:nvPr userDrawn="1"/>
            </p:nvSpPr>
            <p:spPr bwMode="ltGray">
              <a:xfrm>
                <a:off x="2555" y="832"/>
                <a:ext cx="61" cy="42"/>
              </a:xfrm>
              <a:custGeom>
                <a:avLst/>
                <a:gdLst>
                  <a:gd name="T0" fmla="*/ 21 w 61"/>
                  <a:gd name="T1" fmla="*/ 33 h 48"/>
                  <a:gd name="T2" fmla="*/ 15 w 61"/>
                  <a:gd name="T3" fmla="*/ 23 h 48"/>
                  <a:gd name="T4" fmla="*/ 3 w 61"/>
                  <a:gd name="T5" fmla="*/ 19 h 48"/>
                  <a:gd name="T6" fmla="*/ 13 w 61"/>
                  <a:gd name="T7" fmla="*/ 7 h 48"/>
                  <a:gd name="T8" fmla="*/ 25 w 61"/>
                  <a:gd name="T9" fmla="*/ 0 h 48"/>
                  <a:gd name="T10" fmla="*/ 49 w 61"/>
                  <a:gd name="T11" fmla="*/ 9 h 48"/>
                  <a:gd name="T12" fmla="*/ 53 w 61"/>
                  <a:gd name="T13" fmla="*/ 18 h 48"/>
                  <a:gd name="T14" fmla="*/ 61 w 61"/>
                  <a:gd name="T15" fmla="*/ 28 h 48"/>
                  <a:gd name="T16" fmla="*/ 41 w 61"/>
                  <a:gd name="T17" fmla="*/ 33 h 48"/>
                  <a:gd name="T18" fmla="*/ 23 w 61"/>
                  <a:gd name="T19" fmla="*/ 39 h 48"/>
                  <a:gd name="T20" fmla="*/ 21 w 61"/>
                  <a:gd name="T21" fmla="*/ 33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Freeform 23"/>
              <p:cNvSpPr>
                <a:spLocks/>
              </p:cNvSpPr>
              <p:nvPr userDrawn="1"/>
            </p:nvSpPr>
            <p:spPr bwMode="ltGray">
              <a:xfrm>
                <a:off x="2572" y="852"/>
                <a:ext cx="286" cy="149"/>
              </a:xfrm>
              <a:custGeom>
                <a:avLst/>
                <a:gdLst>
                  <a:gd name="T0" fmla="*/ 46 w 286"/>
                  <a:gd name="T1" fmla="*/ 23 h 182"/>
                  <a:gd name="T2" fmla="*/ 36 w 286"/>
                  <a:gd name="T3" fmla="*/ 11 h 182"/>
                  <a:gd name="T4" fmla="*/ 26 w 286"/>
                  <a:gd name="T5" fmla="*/ 25 h 182"/>
                  <a:gd name="T6" fmla="*/ 0 w 286"/>
                  <a:gd name="T7" fmla="*/ 20 h 182"/>
                  <a:gd name="T8" fmla="*/ 10 w 286"/>
                  <a:gd name="T9" fmla="*/ 34 h 182"/>
                  <a:gd name="T10" fmla="*/ 16 w 286"/>
                  <a:gd name="T11" fmla="*/ 51 h 182"/>
                  <a:gd name="T12" fmla="*/ 24 w 286"/>
                  <a:gd name="T13" fmla="*/ 39 h 182"/>
                  <a:gd name="T14" fmla="*/ 30 w 286"/>
                  <a:gd name="T15" fmla="*/ 36 h 182"/>
                  <a:gd name="T16" fmla="*/ 48 w 286"/>
                  <a:gd name="T17" fmla="*/ 46 h 182"/>
                  <a:gd name="T18" fmla="*/ 70 w 286"/>
                  <a:gd name="T19" fmla="*/ 51 h 182"/>
                  <a:gd name="T20" fmla="*/ 88 w 286"/>
                  <a:gd name="T21" fmla="*/ 59 h 182"/>
                  <a:gd name="T22" fmla="*/ 106 w 286"/>
                  <a:gd name="T23" fmla="*/ 84 h 182"/>
                  <a:gd name="T24" fmla="*/ 104 w 286"/>
                  <a:gd name="T25" fmla="*/ 100 h 182"/>
                  <a:gd name="T26" fmla="*/ 98 w 286"/>
                  <a:gd name="T27" fmla="*/ 110 h 182"/>
                  <a:gd name="T28" fmla="*/ 122 w 286"/>
                  <a:gd name="T29" fmla="*/ 105 h 182"/>
                  <a:gd name="T30" fmla="*/ 140 w 286"/>
                  <a:gd name="T31" fmla="*/ 115 h 182"/>
                  <a:gd name="T32" fmla="*/ 168 w 286"/>
                  <a:gd name="T33" fmla="*/ 121 h 182"/>
                  <a:gd name="T34" fmla="*/ 174 w 286"/>
                  <a:gd name="T35" fmla="*/ 120 h 182"/>
                  <a:gd name="T36" fmla="*/ 168 w 286"/>
                  <a:gd name="T37" fmla="*/ 110 h 182"/>
                  <a:gd name="T38" fmla="*/ 178 w 286"/>
                  <a:gd name="T39" fmla="*/ 111 h 182"/>
                  <a:gd name="T40" fmla="*/ 186 w 286"/>
                  <a:gd name="T41" fmla="*/ 97 h 182"/>
                  <a:gd name="T42" fmla="*/ 202 w 286"/>
                  <a:gd name="T43" fmla="*/ 100 h 182"/>
                  <a:gd name="T44" fmla="*/ 214 w 286"/>
                  <a:gd name="T45" fmla="*/ 106 h 182"/>
                  <a:gd name="T46" fmla="*/ 244 w 286"/>
                  <a:gd name="T47" fmla="*/ 138 h 182"/>
                  <a:gd name="T48" fmla="*/ 262 w 286"/>
                  <a:gd name="T49" fmla="*/ 146 h 182"/>
                  <a:gd name="T50" fmla="*/ 284 w 286"/>
                  <a:gd name="T51" fmla="*/ 139 h 182"/>
                  <a:gd name="T52" fmla="*/ 268 w 286"/>
                  <a:gd name="T53" fmla="*/ 131 h 182"/>
                  <a:gd name="T54" fmla="*/ 256 w 286"/>
                  <a:gd name="T55" fmla="*/ 113 h 182"/>
                  <a:gd name="T56" fmla="*/ 250 w 286"/>
                  <a:gd name="T57" fmla="*/ 108 h 182"/>
                  <a:gd name="T58" fmla="*/ 248 w 286"/>
                  <a:gd name="T59" fmla="*/ 100 h 182"/>
                  <a:gd name="T60" fmla="*/ 236 w 286"/>
                  <a:gd name="T61" fmla="*/ 95 h 182"/>
                  <a:gd name="T62" fmla="*/ 240 w 286"/>
                  <a:gd name="T63" fmla="*/ 79 h 182"/>
                  <a:gd name="T64" fmla="*/ 220 w 286"/>
                  <a:gd name="T65" fmla="*/ 70 h 182"/>
                  <a:gd name="T66" fmla="*/ 210 w 286"/>
                  <a:gd name="T67" fmla="*/ 57 h 182"/>
                  <a:gd name="T68" fmla="*/ 190 w 286"/>
                  <a:gd name="T69" fmla="*/ 44 h 182"/>
                  <a:gd name="T70" fmla="*/ 168 w 286"/>
                  <a:gd name="T71" fmla="*/ 31 h 182"/>
                  <a:gd name="T72" fmla="*/ 156 w 286"/>
                  <a:gd name="T73" fmla="*/ 28 h 182"/>
                  <a:gd name="T74" fmla="*/ 120 w 286"/>
                  <a:gd name="T75" fmla="*/ 13 h 182"/>
                  <a:gd name="T76" fmla="*/ 102 w 286"/>
                  <a:gd name="T77" fmla="*/ 3 h 182"/>
                  <a:gd name="T78" fmla="*/ 96 w 286"/>
                  <a:gd name="T79" fmla="*/ 0 h 182"/>
                  <a:gd name="T80" fmla="*/ 70 w 286"/>
                  <a:gd name="T81" fmla="*/ 8 h 182"/>
                  <a:gd name="T82" fmla="*/ 56 w 286"/>
                  <a:gd name="T83" fmla="*/ 26 h 182"/>
                  <a:gd name="T84" fmla="*/ 46 w 286"/>
                  <a:gd name="T85" fmla="*/ 23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 name="Freeform 24"/>
              <p:cNvSpPr>
                <a:spLocks/>
              </p:cNvSpPr>
              <p:nvPr userDrawn="1"/>
            </p:nvSpPr>
            <p:spPr bwMode="ltGray">
              <a:xfrm>
                <a:off x="2820" y="866"/>
                <a:ext cx="78" cy="64"/>
              </a:xfrm>
              <a:custGeom>
                <a:avLst/>
                <a:gdLst>
                  <a:gd name="T0" fmla="*/ 1 w 78"/>
                  <a:gd name="T1" fmla="*/ 48 h 78"/>
                  <a:gd name="T2" fmla="*/ 27 w 78"/>
                  <a:gd name="T3" fmla="*/ 49 h 78"/>
                  <a:gd name="T4" fmla="*/ 45 w 78"/>
                  <a:gd name="T5" fmla="*/ 39 h 78"/>
                  <a:gd name="T6" fmla="*/ 57 w 78"/>
                  <a:gd name="T7" fmla="*/ 25 h 78"/>
                  <a:gd name="T8" fmla="*/ 43 w 78"/>
                  <a:gd name="T9" fmla="*/ 11 h 78"/>
                  <a:gd name="T10" fmla="*/ 43 w 78"/>
                  <a:gd name="T11" fmla="*/ 3 h 78"/>
                  <a:gd name="T12" fmla="*/ 71 w 78"/>
                  <a:gd name="T13" fmla="*/ 21 h 78"/>
                  <a:gd name="T14" fmla="*/ 67 w 78"/>
                  <a:gd name="T15" fmla="*/ 44 h 78"/>
                  <a:gd name="T16" fmla="*/ 33 w 78"/>
                  <a:gd name="T17" fmla="*/ 64 h 78"/>
                  <a:gd name="T18" fmla="*/ 9 w 78"/>
                  <a:gd name="T19" fmla="*/ 54 h 78"/>
                  <a:gd name="T20" fmla="*/ 3 w 78"/>
                  <a:gd name="T21" fmla="*/ 51 h 78"/>
                  <a:gd name="T22" fmla="*/ 1 w 78"/>
                  <a:gd name="T23" fmla="*/ 4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 name="Freeform 25"/>
              <p:cNvSpPr>
                <a:spLocks/>
              </p:cNvSpPr>
              <p:nvPr userDrawn="1"/>
            </p:nvSpPr>
            <p:spPr bwMode="ltGray">
              <a:xfrm>
                <a:off x="2984" y="732"/>
                <a:ext cx="19" cy="14"/>
              </a:xfrm>
              <a:custGeom>
                <a:avLst/>
                <a:gdLst>
                  <a:gd name="T0" fmla="*/ 3 w 17"/>
                  <a:gd name="T1" fmla="*/ 3 h 18"/>
                  <a:gd name="T2" fmla="*/ 3 w 17"/>
                  <a:gd name="T3" fmla="*/ 11 h 18"/>
                  <a:gd name="T4" fmla="*/ 3 w 17"/>
                  <a:gd name="T5" fmla="*/ 3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 name="Freeform 26"/>
              <p:cNvSpPr>
                <a:spLocks/>
              </p:cNvSpPr>
              <p:nvPr userDrawn="1"/>
            </p:nvSpPr>
            <p:spPr bwMode="ltGray">
              <a:xfrm>
                <a:off x="3083" y="830"/>
                <a:ext cx="26" cy="19"/>
              </a:xfrm>
              <a:custGeom>
                <a:avLst/>
                <a:gdLst>
                  <a:gd name="T0" fmla="*/ 8 w 26"/>
                  <a:gd name="T1" fmla="*/ 12 h 22"/>
                  <a:gd name="T2" fmla="*/ 14 w 26"/>
                  <a:gd name="T3" fmla="*/ 0 h 22"/>
                  <a:gd name="T4" fmla="*/ 14 w 26"/>
                  <a:gd name="T5" fmla="*/ 19 h 22"/>
                  <a:gd name="T6" fmla="*/ 8 w 26"/>
                  <a:gd name="T7" fmla="*/ 1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Freeform 27"/>
              <p:cNvSpPr>
                <a:spLocks/>
              </p:cNvSpPr>
              <p:nvPr userDrawn="1"/>
            </p:nvSpPr>
            <p:spPr bwMode="ltGray">
              <a:xfrm>
                <a:off x="2766" y="610"/>
                <a:ext cx="19" cy="12"/>
              </a:xfrm>
              <a:custGeom>
                <a:avLst/>
                <a:gdLst>
                  <a:gd name="T0" fmla="*/ 7 w 20"/>
                  <a:gd name="T1" fmla="*/ 10 h 15"/>
                  <a:gd name="T2" fmla="*/ 16 w 20"/>
                  <a:gd name="T3" fmla="*/ 2 h 15"/>
                  <a:gd name="T4" fmla="*/ 9 w 20"/>
                  <a:gd name="T5" fmla="*/ 10 h 15"/>
                  <a:gd name="T6" fmla="*/ 7 w 20"/>
                  <a:gd name="T7" fmla="*/ 1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 name="Freeform 28"/>
              <p:cNvSpPr>
                <a:spLocks/>
              </p:cNvSpPr>
              <p:nvPr userDrawn="1"/>
            </p:nvSpPr>
            <p:spPr bwMode="ltGray">
              <a:xfrm>
                <a:off x="2600" y="712"/>
                <a:ext cx="19" cy="12"/>
              </a:xfrm>
              <a:custGeom>
                <a:avLst/>
                <a:gdLst>
                  <a:gd name="T0" fmla="*/ 7 w 20"/>
                  <a:gd name="T1" fmla="*/ 10 h 15"/>
                  <a:gd name="T2" fmla="*/ 14 w 20"/>
                  <a:gd name="T3" fmla="*/ 2 h 15"/>
                  <a:gd name="T4" fmla="*/ 14 w 20"/>
                  <a:gd name="T5" fmla="*/ 11 h 15"/>
                  <a:gd name="T6" fmla="*/ 7 w 20"/>
                  <a:gd name="T7" fmla="*/ 1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29"/>
              <p:cNvSpPr>
                <a:spLocks/>
              </p:cNvSpPr>
              <p:nvPr userDrawn="1"/>
            </p:nvSpPr>
            <p:spPr bwMode="ltGray">
              <a:xfrm>
                <a:off x="2417" y="680"/>
                <a:ext cx="80" cy="66"/>
              </a:xfrm>
              <a:custGeom>
                <a:avLst/>
                <a:gdLst>
                  <a:gd name="T0" fmla="*/ 0 w 80"/>
                  <a:gd name="T1" fmla="*/ 41 h 80"/>
                  <a:gd name="T2" fmla="*/ 14 w 80"/>
                  <a:gd name="T3" fmla="*/ 20 h 80"/>
                  <a:gd name="T4" fmla="*/ 26 w 80"/>
                  <a:gd name="T5" fmla="*/ 17 h 80"/>
                  <a:gd name="T6" fmla="*/ 48 w 80"/>
                  <a:gd name="T7" fmla="*/ 15 h 80"/>
                  <a:gd name="T8" fmla="*/ 58 w 80"/>
                  <a:gd name="T9" fmla="*/ 0 h 80"/>
                  <a:gd name="T10" fmla="*/ 80 w 80"/>
                  <a:gd name="T11" fmla="*/ 33 h 80"/>
                  <a:gd name="T12" fmla="*/ 70 w 80"/>
                  <a:gd name="T13" fmla="*/ 46 h 80"/>
                  <a:gd name="T14" fmla="*/ 54 w 80"/>
                  <a:gd name="T15" fmla="*/ 51 h 80"/>
                  <a:gd name="T16" fmla="*/ 48 w 80"/>
                  <a:gd name="T17" fmla="*/ 66 h 80"/>
                  <a:gd name="T18" fmla="*/ 32 w 80"/>
                  <a:gd name="T19" fmla="*/ 56 h 80"/>
                  <a:gd name="T20" fmla="*/ 38 w 80"/>
                  <a:gd name="T21" fmla="*/ 43 h 80"/>
                  <a:gd name="T22" fmla="*/ 30 w 80"/>
                  <a:gd name="T23" fmla="*/ 23 h 80"/>
                  <a:gd name="T24" fmla="*/ 20 w 80"/>
                  <a:gd name="T25" fmla="*/ 40 h 80"/>
                  <a:gd name="T26" fmla="*/ 8 w 80"/>
                  <a:gd name="T27" fmla="*/ 46 h 80"/>
                  <a:gd name="T28" fmla="*/ 0 w 80"/>
                  <a:gd name="T29" fmla="*/ 41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30"/>
              <p:cNvSpPr>
                <a:spLocks/>
              </p:cNvSpPr>
              <p:nvPr userDrawn="1"/>
            </p:nvSpPr>
            <p:spPr bwMode="ltGray">
              <a:xfrm>
                <a:off x="2391" y="541"/>
                <a:ext cx="94" cy="142"/>
              </a:xfrm>
              <a:custGeom>
                <a:avLst/>
                <a:gdLst>
                  <a:gd name="T0" fmla="*/ 14 w 94"/>
                  <a:gd name="T1" fmla="*/ 78 h 174"/>
                  <a:gd name="T2" fmla="*/ 26 w 94"/>
                  <a:gd name="T3" fmla="*/ 104 h 174"/>
                  <a:gd name="T4" fmla="*/ 32 w 94"/>
                  <a:gd name="T5" fmla="*/ 88 h 174"/>
                  <a:gd name="T6" fmla="*/ 52 w 94"/>
                  <a:gd name="T7" fmla="*/ 82 h 174"/>
                  <a:gd name="T8" fmla="*/ 46 w 94"/>
                  <a:gd name="T9" fmla="*/ 101 h 174"/>
                  <a:gd name="T10" fmla="*/ 66 w 94"/>
                  <a:gd name="T11" fmla="*/ 103 h 174"/>
                  <a:gd name="T12" fmla="*/ 76 w 94"/>
                  <a:gd name="T13" fmla="*/ 116 h 174"/>
                  <a:gd name="T14" fmla="*/ 58 w 94"/>
                  <a:gd name="T15" fmla="*/ 121 h 174"/>
                  <a:gd name="T16" fmla="*/ 74 w 94"/>
                  <a:gd name="T17" fmla="*/ 142 h 174"/>
                  <a:gd name="T18" fmla="*/ 84 w 94"/>
                  <a:gd name="T19" fmla="*/ 126 h 174"/>
                  <a:gd name="T20" fmla="*/ 82 w 94"/>
                  <a:gd name="T21" fmla="*/ 91 h 174"/>
                  <a:gd name="T22" fmla="*/ 60 w 94"/>
                  <a:gd name="T23" fmla="*/ 87 h 174"/>
                  <a:gd name="T24" fmla="*/ 50 w 94"/>
                  <a:gd name="T25" fmla="*/ 67 h 174"/>
                  <a:gd name="T26" fmla="*/ 34 w 94"/>
                  <a:gd name="T27" fmla="*/ 67 h 174"/>
                  <a:gd name="T28" fmla="*/ 30 w 94"/>
                  <a:gd name="T29" fmla="*/ 57 h 174"/>
                  <a:gd name="T30" fmla="*/ 42 w 94"/>
                  <a:gd name="T31" fmla="*/ 34 h 174"/>
                  <a:gd name="T32" fmla="*/ 30 w 94"/>
                  <a:gd name="T33" fmla="*/ 0 h 174"/>
                  <a:gd name="T34" fmla="*/ 18 w 94"/>
                  <a:gd name="T35" fmla="*/ 18 h 174"/>
                  <a:gd name="T36" fmla="*/ 4 w 94"/>
                  <a:gd name="T37" fmla="*/ 38 h 174"/>
                  <a:gd name="T38" fmla="*/ 14 w 94"/>
                  <a:gd name="T39" fmla="*/ 62 h 174"/>
                  <a:gd name="T40" fmla="*/ 14 w 94"/>
                  <a:gd name="T41" fmla="*/ 78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 name="Freeform 31"/>
              <p:cNvSpPr>
                <a:spLocks/>
              </p:cNvSpPr>
              <p:nvPr userDrawn="1"/>
            </p:nvSpPr>
            <p:spPr bwMode="ltGray">
              <a:xfrm>
                <a:off x="2415" y="644"/>
                <a:ext cx="32" cy="41"/>
              </a:xfrm>
              <a:custGeom>
                <a:avLst/>
                <a:gdLst>
                  <a:gd name="T0" fmla="*/ 6 w 32"/>
                  <a:gd name="T1" fmla="*/ 20 h 50"/>
                  <a:gd name="T2" fmla="*/ 12 w 32"/>
                  <a:gd name="T3" fmla="*/ 0 h 50"/>
                  <a:gd name="T4" fmla="*/ 20 w 32"/>
                  <a:gd name="T5" fmla="*/ 13 h 50"/>
                  <a:gd name="T6" fmla="*/ 22 w 32"/>
                  <a:gd name="T7" fmla="*/ 20 h 50"/>
                  <a:gd name="T8" fmla="*/ 28 w 32"/>
                  <a:gd name="T9" fmla="*/ 21 h 50"/>
                  <a:gd name="T10" fmla="*/ 32 w 32"/>
                  <a:gd name="T11" fmla="*/ 31 h 50"/>
                  <a:gd name="T12" fmla="*/ 18 w 32"/>
                  <a:gd name="T13" fmla="*/ 41 h 50"/>
                  <a:gd name="T14" fmla="*/ 6 w 32"/>
                  <a:gd name="T15" fmla="*/ 20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32"/>
              <p:cNvSpPr>
                <a:spLocks/>
              </p:cNvSpPr>
              <p:nvPr userDrawn="1"/>
            </p:nvSpPr>
            <p:spPr bwMode="ltGray">
              <a:xfrm>
                <a:off x="2349" y="654"/>
                <a:ext cx="45" cy="41"/>
              </a:xfrm>
              <a:custGeom>
                <a:avLst/>
                <a:gdLst>
                  <a:gd name="T0" fmla="*/ 0 w 43"/>
                  <a:gd name="T1" fmla="*/ 36 h 50"/>
                  <a:gd name="T2" fmla="*/ 23 w 43"/>
                  <a:gd name="T3" fmla="*/ 16 h 50"/>
                  <a:gd name="T4" fmla="*/ 38 w 43"/>
                  <a:gd name="T5" fmla="*/ 0 h 50"/>
                  <a:gd name="T6" fmla="*/ 25 w 43"/>
                  <a:gd name="T7" fmla="*/ 23 h 50"/>
                  <a:gd name="T8" fmla="*/ 2 w 43"/>
                  <a:gd name="T9" fmla="*/ 41 h 50"/>
                  <a:gd name="T10" fmla="*/ 0 w 43"/>
                  <a:gd name="T11" fmla="*/ 36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 name="Freeform 33"/>
              <p:cNvSpPr>
                <a:spLocks/>
              </p:cNvSpPr>
              <p:nvPr userDrawn="1"/>
            </p:nvSpPr>
            <p:spPr bwMode="ltGray">
              <a:xfrm>
                <a:off x="4808" y="597"/>
                <a:ext cx="701" cy="438"/>
              </a:xfrm>
              <a:custGeom>
                <a:avLst/>
                <a:gdLst>
                  <a:gd name="T0" fmla="*/ 31 w 471"/>
                  <a:gd name="T1" fmla="*/ 436 h 281"/>
                  <a:gd name="T2" fmla="*/ 36 w 471"/>
                  <a:gd name="T3" fmla="*/ 390 h 281"/>
                  <a:gd name="T4" fmla="*/ 33 w 471"/>
                  <a:gd name="T5" fmla="*/ 382 h 281"/>
                  <a:gd name="T6" fmla="*/ 24 w 471"/>
                  <a:gd name="T7" fmla="*/ 340 h 281"/>
                  <a:gd name="T8" fmla="*/ 6 w 471"/>
                  <a:gd name="T9" fmla="*/ 335 h 281"/>
                  <a:gd name="T10" fmla="*/ 0 w 471"/>
                  <a:gd name="T11" fmla="*/ 298 h 281"/>
                  <a:gd name="T12" fmla="*/ 18 w 471"/>
                  <a:gd name="T13" fmla="*/ 281 h 281"/>
                  <a:gd name="T14" fmla="*/ 9 w 471"/>
                  <a:gd name="T15" fmla="*/ 257 h 281"/>
                  <a:gd name="T16" fmla="*/ 3 w 471"/>
                  <a:gd name="T17" fmla="*/ 249 h 281"/>
                  <a:gd name="T18" fmla="*/ 42 w 471"/>
                  <a:gd name="T19" fmla="*/ 187 h 281"/>
                  <a:gd name="T20" fmla="*/ 65 w 471"/>
                  <a:gd name="T21" fmla="*/ 150 h 281"/>
                  <a:gd name="T22" fmla="*/ 63 w 471"/>
                  <a:gd name="T23" fmla="*/ 109 h 281"/>
                  <a:gd name="T24" fmla="*/ 36 w 471"/>
                  <a:gd name="T25" fmla="*/ 67 h 281"/>
                  <a:gd name="T26" fmla="*/ 30 w 471"/>
                  <a:gd name="T27" fmla="*/ 50 h 281"/>
                  <a:gd name="T28" fmla="*/ 39 w 471"/>
                  <a:gd name="T29" fmla="*/ 56 h 281"/>
                  <a:gd name="T30" fmla="*/ 71 w 471"/>
                  <a:gd name="T31" fmla="*/ 55 h 281"/>
                  <a:gd name="T32" fmla="*/ 95 w 471"/>
                  <a:gd name="T33" fmla="*/ 17 h 281"/>
                  <a:gd name="T34" fmla="*/ 122 w 471"/>
                  <a:gd name="T35" fmla="*/ 0 h 281"/>
                  <a:gd name="T36" fmla="*/ 131 w 471"/>
                  <a:gd name="T37" fmla="*/ 3 h 281"/>
                  <a:gd name="T38" fmla="*/ 137 w 471"/>
                  <a:gd name="T39" fmla="*/ 14 h 281"/>
                  <a:gd name="T40" fmla="*/ 146 w 471"/>
                  <a:gd name="T41" fmla="*/ 8 h 281"/>
                  <a:gd name="T42" fmla="*/ 164 w 471"/>
                  <a:gd name="T43" fmla="*/ 12 h 281"/>
                  <a:gd name="T44" fmla="*/ 173 w 471"/>
                  <a:gd name="T45" fmla="*/ 14 h 281"/>
                  <a:gd name="T46" fmla="*/ 210 w 471"/>
                  <a:gd name="T47" fmla="*/ 22 h 281"/>
                  <a:gd name="T48" fmla="*/ 231 w 471"/>
                  <a:gd name="T49" fmla="*/ 37 h 281"/>
                  <a:gd name="T50" fmla="*/ 249 w 471"/>
                  <a:gd name="T51" fmla="*/ 26 h 281"/>
                  <a:gd name="T52" fmla="*/ 257 w 471"/>
                  <a:gd name="T53" fmla="*/ 22 h 281"/>
                  <a:gd name="T54" fmla="*/ 290 w 471"/>
                  <a:gd name="T55" fmla="*/ 22 h 281"/>
                  <a:gd name="T56" fmla="*/ 314 w 471"/>
                  <a:gd name="T57" fmla="*/ 50 h 281"/>
                  <a:gd name="T58" fmla="*/ 344 w 471"/>
                  <a:gd name="T59" fmla="*/ 92 h 281"/>
                  <a:gd name="T60" fmla="*/ 365 w 471"/>
                  <a:gd name="T61" fmla="*/ 109 h 281"/>
                  <a:gd name="T62" fmla="*/ 382 w 471"/>
                  <a:gd name="T63" fmla="*/ 106 h 281"/>
                  <a:gd name="T64" fmla="*/ 402 w 471"/>
                  <a:gd name="T65" fmla="*/ 101 h 281"/>
                  <a:gd name="T66" fmla="*/ 432 w 471"/>
                  <a:gd name="T67" fmla="*/ 111 h 281"/>
                  <a:gd name="T68" fmla="*/ 446 w 471"/>
                  <a:gd name="T69" fmla="*/ 126 h 281"/>
                  <a:gd name="T70" fmla="*/ 458 w 471"/>
                  <a:gd name="T71" fmla="*/ 140 h 281"/>
                  <a:gd name="T72" fmla="*/ 473 w 471"/>
                  <a:gd name="T73" fmla="*/ 173 h 281"/>
                  <a:gd name="T74" fmla="*/ 479 w 471"/>
                  <a:gd name="T75" fmla="*/ 187 h 281"/>
                  <a:gd name="T76" fmla="*/ 482 w 471"/>
                  <a:gd name="T77" fmla="*/ 195 h 281"/>
                  <a:gd name="T78" fmla="*/ 461 w 471"/>
                  <a:gd name="T79" fmla="*/ 221 h 281"/>
                  <a:gd name="T80" fmla="*/ 479 w 471"/>
                  <a:gd name="T81" fmla="*/ 220 h 281"/>
                  <a:gd name="T82" fmla="*/ 509 w 471"/>
                  <a:gd name="T83" fmla="*/ 242 h 281"/>
                  <a:gd name="T84" fmla="*/ 542 w 471"/>
                  <a:gd name="T85" fmla="*/ 245 h 281"/>
                  <a:gd name="T86" fmla="*/ 566 w 471"/>
                  <a:gd name="T87" fmla="*/ 262 h 281"/>
                  <a:gd name="T88" fmla="*/ 569 w 471"/>
                  <a:gd name="T89" fmla="*/ 268 h 281"/>
                  <a:gd name="T90" fmla="*/ 569 w 471"/>
                  <a:gd name="T91" fmla="*/ 274 h 281"/>
                  <a:gd name="T92" fmla="*/ 586 w 471"/>
                  <a:gd name="T93" fmla="*/ 268 h 281"/>
                  <a:gd name="T94" fmla="*/ 595 w 471"/>
                  <a:gd name="T95" fmla="*/ 267 h 281"/>
                  <a:gd name="T96" fmla="*/ 653 w 471"/>
                  <a:gd name="T97" fmla="*/ 288 h 281"/>
                  <a:gd name="T98" fmla="*/ 665 w 471"/>
                  <a:gd name="T99" fmla="*/ 310 h 281"/>
                  <a:gd name="T100" fmla="*/ 692 w 471"/>
                  <a:gd name="T101" fmla="*/ 313 h 281"/>
                  <a:gd name="T102" fmla="*/ 701 w 471"/>
                  <a:gd name="T103" fmla="*/ 335 h 281"/>
                  <a:gd name="T104" fmla="*/ 671 w 471"/>
                  <a:gd name="T105" fmla="*/ 402 h 281"/>
                  <a:gd name="T106" fmla="*/ 647 w 471"/>
                  <a:gd name="T107" fmla="*/ 438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9" name="Freeform 34"/>
              <p:cNvSpPr>
                <a:spLocks/>
              </p:cNvSpPr>
              <p:nvPr userDrawn="1"/>
            </p:nvSpPr>
            <p:spPr bwMode="ltGray">
              <a:xfrm>
                <a:off x="3880" y="-7"/>
                <a:ext cx="984" cy="692"/>
              </a:xfrm>
              <a:custGeom>
                <a:avLst/>
                <a:gdLst>
                  <a:gd name="T0" fmla="*/ 406 w 984"/>
                  <a:gd name="T1" fmla="*/ 5 h 844"/>
                  <a:gd name="T2" fmla="*/ 502 w 984"/>
                  <a:gd name="T3" fmla="*/ 28 h 844"/>
                  <a:gd name="T4" fmla="*/ 550 w 984"/>
                  <a:gd name="T5" fmla="*/ 31 h 844"/>
                  <a:gd name="T6" fmla="*/ 578 w 984"/>
                  <a:gd name="T7" fmla="*/ 107 h 844"/>
                  <a:gd name="T8" fmla="*/ 586 w 984"/>
                  <a:gd name="T9" fmla="*/ 74 h 844"/>
                  <a:gd name="T10" fmla="*/ 606 w 984"/>
                  <a:gd name="T11" fmla="*/ 57 h 844"/>
                  <a:gd name="T12" fmla="*/ 642 w 984"/>
                  <a:gd name="T13" fmla="*/ 103 h 844"/>
                  <a:gd name="T14" fmla="*/ 682 w 984"/>
                  <a:gd name="T15" fmla="*/ 80 h 844"/>
                  <a:gd name="T16" fmla="*/ 706 w 984"/>
                  <a:gd name="T17" fmla="*/ 71 h 844"/>
                  <a:gd name="T18" fmla="*/ 762 w 984"/>
                  <a:gd name="T19" fmla="*/ 2 h 844"/>
                  <a:gd name="T20" fmla="*/ 798 w 984"/>
                  <a:gd name="T21" fmla="*/ 57 h 844"/>
                  <a:gd name="T22" fmla="*/ 798 w 984"/>
                  <a:gd name="T23" fmla="*/ 107 h 844"/>
                  <a:gd name="T24" fmla="*/ 790 w 984"/>
                  <a:gd name="T25" fmla="*/ 130 h 844"/>
                  <a:gd name="T26" fmla="*/ 766 w 984"/>
                  <a:gd name="T27" fmla="*/ 133 h 844"/>
                  <a:gd name="T28" fmla="*/ 762 w 984"/>
                  <a:gd name="T29" fmla="*/ 153 h 844"/>
                  <a:gd name="T30" fmla="*/ 802 w 984"/>
                  <a:gd name="T31" fmla="*/ 185 h 844"/>
                  <a:gd name="T32" fmla="*/ 786 w 984"/>
                  <a:gd name="T33" fmla="*/ 264 h 844"/>
                  <a:gd name="T34" fmla="*/ 830 w 984"/>
                  <a:gd name="T35" fmla="*/ 339 h 844"/>
                  <a:gd name="T36" fmla="*/ 854 w 984"/>
                  <a:gd name="T37" fmla="*/ 369 h 844"/>
                  <a:gd name="T38" fmla="*/ 830 w 984"/>
                  <a:gd name="T39" fmla="*/ 369 h 844"/>
                  <a:gd name="T40" fmla="*/ 746 w 984"/>
                  <a:gd name="T41" fmla="*/ 310 h 844"/>
                  <a:gd name="T42" fmla="*/ 678 w 984"/>
                  <a:gd name="T43" fmla="*/ 330 h 844"/>
                  <a:gd name="T44" fmla="*/ 590 w 984"/>
                  <a:gd name="T45" fmla="*/ 362 h 844"/>
                  <a:gd name="T46" fmla="*/ 642 w 984"/>
                  <a:gd name="T47" fmla="*/ 474 h 844"/>
                  <a:gd name="T48" fmla="*/ 710 w 984"/>
                  <a:gd name="T49" fmla="*/ 500 h 844"/>
                  <a:gd name="T50" fmla="*/ 738 w 984"/>
                  <a:gd name="T51" fmla="*/ 451 h 844"/>
                  <a:gd name="T52" fmla="*/ 774 w 984"/>
                  <a:gd name="T53" fmla="*/ 467 h 844"/>
                  <a:gd name="T54" fmla="*/ 766 w 984"/>
                  <a:gd name="T55" fmla="*/ 517 h 844"/>
                  <a:gd name="T56" fmla="*/ 802 w 984"/>
                  <a:gd name="T57" fmla="*/ 549 h 844"/>
                  <a:gd name="T58" fmla="*/ 838 w 984"/>
                  <a:gd name="T59" fmla="*/ 539 h 844"/>
                  <a:gd name="T60" fmla="*/ 922 w 984"/>
                  <a:gd name="T61" fmla="*/ 661 h 844"/>
                  <a:gd name="T62" fmla="*/ 942 w 984"/>
                  <a:gd name="T63" fmla="*/ 677 h 844"/>
                  <a:gd name="T64" fmla="*/ 874 w 984"/>
                  <a:gd name="T65" fmla="*/ 664 h 844"/>
                  <a:gd name="T66" fmla="*/ 830 w 984"/>
                  <a:gd name="T67" fmla="*/ 621 h 844"/>
                  <a:gd name="T68" fmla="*/ 778 w 984"/>
                  <a:gd name="T69" fmla="*/ 582 h 844"/>
                  <a:gd name="T70" fmla="*/ 702 w 984"/>
                  <a:gd name="T71" fmla="*/ 543 h 844"/>
                  <a:gd name="T72" fmla="*/ 614 w 984"/>
                  <a:gd name="T73" fmla="*/ 530 h 844"/>
                  <a:gd name="T74" fmla="*/ 506 w 984"/>
                  <a:gd name="T75" fmla="*/ 487 h 844"/>
                  <a:gd name="T76" fmla="*/ 462 w 984"/>
                  <a:gd name="T77" fmla="*/ 415 h 844"/>
                  <a:gd name="T78" fmla="*/ 430 w 984"/>
                  <a:gd name="T79" fmla="*/ 379 h 844"/>
                  <a:gd name="T80" fmla="*/ 382 w 984"/>
                  <a:gd name="T81" fmla="*/ 353 h 844"/>
                  <a:gd name="T82" fmla="*/ 342 w 984"/>
                  <a:gd name="T83" fmla="*/ 303 h 844"/>
                  <a:gd name="T84" fmla="*/ 354 w 984"/>
                  <a:gd name="T85" fmla="*/ 339 h 844"/>
                  <a:gd name="T86" fmla="*/ 418 w 984"/>
                  <a:gd name="T87" fmla="*/ 405 h 844"/>
                  <a:gd name="T88" fmla="*/ 422 w 984"/>
                  <a:gd name="T89" fmla="*/ 431 h 844"/>
                  <a:gd name="T90" fmla="*/ 394 w 984"/>
                  <a:gd name="T91" fmla="*/ 408 h 844"/>
                  <a:gd name="T92" fmla="*/ 354 w 984"/>
                  <a:gd name="T93" fmla="*/ 382 h 844"/>
                  <a:gd name="T94" fmla="*/ 314 w 984"/>
                  <a:gd name="T95" fmla="*/ 330 h 844"/>
                  <a:gd name="T96" fmla="*/ 266 w 984"/>
                  <a:gd name="T97" fmla="*/ 284 h 844"/>
                  <a:gd name="T98" fmla="*/ 210 w 984"/>
                  <a:gd name="T99" fmla="*/ 257 h 844"/>
                  <a:gd name="T100" fmla="*/ 154 w 984"/>
                  <a:gd name="T101" fmla="*/ 195 h 844"/>
                  <a:gd name="T102" fmla="*/ 66 w 984"/>
                  <a:gd name="T103" fmla="*/ 54 h 844"/>
                  <a:gd name="T104" fmla="*/ 34 w 984"/>
                  <a:gd name="T105" fmla="*/ 31 h 844"/>
                  <a:gd name="T106" fmla="*/ 46 w 984"/>
                  <a:gd name="T107" fmla="*/ 18 h 844"/>
                  <a:gd name="T108" fmla="*/ 102 w 984"/>
                  <a:gd name="T109" fmla="*/ 57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 name="Freeform 35"/>
              <p:cNvSpPr>
                <a:spLocks/>
              </p:cNvSpPr>
              <p:nvPr userDrawn="1"/>
            </p:nvSpPr>
            <p:spPr bwMode="ltGray">
              <a:xfrm>
                <a:off x="3577" y="490"/>
                <a:ext cx="36" cy="39"/>
              </a:xfrm>
              <a:custGeom>
                <a:avLst/>
                <a:gdLst>
                  <a:gd name="T0" fmla="*/ 6 w 36"/>
                  <a:gd name="T1" fmla="*/ 23 h 48"/>
                  <a:gd name="T2" fmla="*/ 10 w 36"/>
                  <a:gd name="T3" fmla="*/ 39 h 48"/>
                  <a:gd name="T4" fmla="*/ 6 w 36"/>
                  <a:gd name="T5" fmla="*/ 23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 name="Freeform 36"/>
              <p:cNvSpPr>
                <a:spLocks/>
              </p:cNvSpPr>
              <p:nvPr userDrawn="1"/>
            </p:nvSpPr>
            <p:spPr bwMode="ltGray">
              <a:xfrm>
                <a:off x="3549" y="475"/>
                <a:ext cx="38" cy="29"/>
              </a:xfrm>
              <a:custGeom>
                <a:avLst/>
                <a:gdLst>
                  <a:gd name="T0" fmla="*/ 0 w 36"/>
                  <a:gd name="T1" fmla="*/ 4 h 37"/>
                  <a:gd name="T2" fmla="*/ 13 w 36"/>
                  <a:gd name="T3" fmla="*/ 1 h 37"/>
                  <a:gd name="T4" fmla="*/ 38 w 36"/>
                  <a:gd name="T5" fmla="*/ 13 h 37"/>
                  <a:gd name="T6" fmla="*/ 8 w 36"/>
                  <a:gd name="T7" fmla="*/ 13 h 37"/>
                  <a:gd name="T8" fmla="*/ 0 w 36"/>
                  <a:gd name="T9" fmla="*/ 4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 name="Freeform 37"/>
              <p:cNvSpPr>
                <a:spLocks/>
              </p:cNvSpPr>
              <p:nvPr userDrawn="1"/>
            </p:nvSpPr>
            <p:spPr bwMode="ltGray">
              <a:xfrm>
                <a:off x="4686" y="394"/>
                <a:ext cx="171" cy="81"/>
              </a:xfrm>
              <a:custGeom>
                <a:avLst/>
                <a:gdLst>
                  <a:gd name="T0" fmla="*/ 0 w 170"/>
                  <a:gd name="T1" fmla="*/ 41 h 96"/>
                  <a:gd name="T2" fmla="*/ 28 w 170"/>
                  <a:gd name="T3" fmla="*/ 21 h 96"/>
                  <a:gd name="T4" fmla="*/ 56 w 170"/>
                  <a:gd name="T5" fmla="*/ 18 h 96"/>
                  <a:gd name="T6" fmla="*/ 80 w 170"/>
                  <a:gd name="T7" fmla="*/ 8 h 96"/>
                  <a:gd name="T8" fmla="*/ 64 w 170"/>
                  <a:gd name="T9" fmla="*/ 21 h 96"/>
                  <a:gd name="T10" fmla="*/ 125 w 170"/>
                  <a:gd name="T11" fmla="*/ 41 h 96"/>
                  <a:gd name="T12" fmla="*/ 161 w 170"/>
                  <a:gd name="T13" fmla="*/ 55 h 96"/>
                  <a:gd name="T14" fmla="*/ 117 w 170"/>
                  <a:gd name="T15" fmla="*/ 65 h 96"/>
                  <a:gd name="T16" fmla="*/ 89 w 170"/>
                  <a:gd name="T17" fmla="*/ 48 h 96"/>
                  <a:gd name="T18" fmla="*/ 76 w 170"/>
                  <a:gd name="T19" fmla="*/ 45 h 96"/>
                  <a:gd name="T20" fmla="*/ 24 w 170"/>
                  <a:gd name="T21" fmla="*/ 35 h 96"/>
                  <a:gd name="T22" fmla="*/ 0 w 170"/>
                  <a:gd name="T23" fmla="*/ 41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 name="Freeform 38"/>
              <p:cNvSpPr>
                <a:spLocks/>
              </p:cNvSpPr>
              <p:nvPr userDrawn="1"/>
            </p:nvSpPr>
            <p:spPr bwMode="ltGray">
              <a:xfrm>
                <a:off x="4867" y="460"/>
                <a:ext cx="138" cy="37"/>
              </a:xfrm>
              <a:custGeom>
                <a:avLst/>
                <a:gdLst>
                  <a:gd name="T0" fmla="*/ 0 w 138"/>
                  <a:gd name="T1" fmla="*/ 0 h 44"/>
                  <a:gd name="T2" fmla="*/ 52 w 138"/>
                  <a:gd name="T3" fmla="*/ 3 h 44"/>
                  <a:gd name="T4" fmla="*/ 88 w 138"/>
                  <a:gd name="T5" fmla="*/ 20 h 44"/>
                  <a:gd name="T6" fmla="*/ 112 w 138"/>
                  <a:gd name="T7" fmla="*/ 17 h 44"/>
                  <a:gd name="T8" fmla="*/ 108 w 138"/>
                  <a:gd name="T9" fmla="*/ 37 h 44"/>
                  <a:gd name="T10" fmla="*/ 64 w 138"/>
                  <a:gd name="T11" fmla="*/ 34 h 44"/>
                  <a:gd name="T12" fmla="*/ 0 w 138"/>
                  <a:gd name="T13" fmla="*/ 30 h 44"/>
                  <a:gd name="T14" fmla="*/ 28 w 138"/>
                  <a:gd name="T15" fmla="*/ 17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 name="Freeform 39"/>
              <p:cNvSpPr>
                <a:spLocks/>
              </p:cNvSpPr>
              <p:nvPr userDrawn="1"/>
            </p:nvSpPr>
            <p:spPr bwMode="ltGray">
              <a:xfrm>
                <a:off x="4794" y="480"/>
                <a:ext cx="56" cy="34"/>
              </a:xfrm>
              <a:custGeom>
                <a:avLst/>
                <a:gdLst>
                  <a:gd name="T0" fmla="*/ 17 w 57"/>
                  <a:gd name="T1" fmla="*/ 20 h 42"/>
                  <a:gd name="T2" fmla="*/ 36 w 57"/>
                  <a:gd name="T3" fmla="*/ 11 h 42"/>
                  <a:gd name="T4" fmla="*/ 17 w 57"/>
                  <a:gd name="T5" fmla="*/ 20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 name="Freeform 40"/>
              <p:cNvSpPr>
                <a:spLocks/>
              </p:cNvSpPr>
              <p:nvPr userDrawn="1"/>
            </p:nvSpPr>
            <p:spPr bwMode="ltGray">
              <a:xfrm>
                <a:off x="4757" y="375"/>
                <a:ext cx="37" cy="44"/>
              </a:xfrm>
              <a:custGeom>
                <a:avLst/>
                <a:gdLst>
                  <a:gd name="T0" fmla="*/ 18 w 39"/>
                  <a:gd name="T1" fmla="*/ 27 h 52"/>
                  <a:gd name="T2" fmla="*/ 18 w 39"/>
                  <a:gd name="T3" fmla="*/ 0 h 52"/>
                  <a:gd name="T4" fmla="*/ 18 w 39"/>
                  <a:gd name="T5" fmla="*/ 27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 name="Freeform 41"/>
              <p:cNvSpPr>
                <a:spLocks/>
              </p:cNvSpPr>
              <p:nvPr userDrawn="1"/>
            </p:nvSpPr>
            <p:spPr bwMode="ltGray">
              <a:xfrm>
                <a:off x="5054" y="507"/>
                <a:ext cx="45" cy="66"/>
              </a:xfrm>
              <a:custGeom>
                <a:avLst/>
                <a:gdLst>
                  <a:gd name="T0" fmla="*/ 4 w 44"/>
                  <a:gd name="T1" fmla="*/ 7 h 80"/>
                  <a:gd name="T2" fmla="*/ 20 w 44"/>
                  <a:gd name="T3" fmla="*/ 27 h 80"/>
                  <a:gd name="T4" fmla="*/ 25 w 44"/>
                  <a:gd name="T5" fmla="*/ 40 h 80"/>
                  <a:gd name="T6" fmla="*/ 37 w 44"/>
                  <a:gd name="T7" fmla="*/ 44 h 80"/>
                  <a:gd name="T8" fmla="*/ 25 w 44"/>
                  <a:gd name="T9" fmla="*/ 60 h 80"/>
                  <a:gd name="T10" fmla="*/ 0 w 44"/>
                  <a:gd name="T11" fmla="*/ 17 h 80"/>
                  <a:gd name="T12" fmla="*/ 4 w 44"/>
                  <a:gd name="T13" fmla="*/ 7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 name="Freeform 42"/>
              <p:cNvSpPr>
                <a:spLocks/>
              </p:cNvSpPr>
              <p:nvPr userDrawn="1"/>
            </p:nvSpPr>
            <p:spPr bwMode="ltGray">
              <a:xfrm>
                <a:off x="4260" y="6"/>
                <a:ext cx="480" cy="100"/>
              </a:xfrm>
              <a:custGeom>
                <a:avLst/>
                <a:gdLst>
                  <a:gd name="T0" fmla="*/ 327 w 323"/>
                  <a:gd name="T1" fmla="*/ 2 h 64"/>
                  <a:gd name="T2" fmla="*/ 343 w 323"/>
                  <a:gd name="T3" fmla="*/ 13 h 64"/>
                  <a:gd name="T4" fmla="*/ 349 w 323"/>
                  <a:gd name="T5" fmla="*/ 0 h 64"/>
                  <a:gd name="T6" fmla="*/ 394 w 323"/>
                  <a:gd name="T7" fmla="*/ 0 h 64"/>
                  <a:gd name="T8" fmla="*/ 427 w 323"/>
                  <a:gd name="T9" fmla="*/ 27 h 64"/>
                  <a:gd name="T10" fmla="*/ 474 w 323"/>
                  <a:gd name="T11" fmla="*/ 16 h 64"/>
                  <a:gd name="T12" fmla="*/ 467 w 323"/>
                  <a:gd name="T13" fmla="*/ 45 h 64"/>
                  <a:gd name="T14" fmla="*/ 443 w 323"/>
                  <a:gd name="T15" fmla="*/ 72 h 64"/>
                  <a:gd name="T16" fmla="*/ 438 w 323"/>
                  <a:gd name="T17" fmla="*/ 45 h 64"/>
                  <a:gd name="T18" fmla="*/ 427 w 323"/>
                  <a:gd name="T19" fmla="*/ 48 h 64"/>
                  <a:gd name="T20" fmla="*/ 415 w 323"/>
                  <a:gd name="T21" fmla="*/ 45 h 64"/>
                  <a:gd name="T22" fmla="*/ 391 w 323"/>
                  <a:gd name="T23" fmla="*/ 33 h 64"/>
                  <a:gd name="T24" fmla="*/ 339 w 323"/>
                  <a:gd name="T25" fmla="*/ 59 h 64"/>
                  <a:gd name="T26" fmla="*/ 299 w 323"/>
                  <a:gd name="T27" fmla="*/ 69 h 64"/>
                  <a:gd name="T28" fmla="*/ 315 w 323"/>
                  <a:gd name="T29" fmla="*/ 89 h 64"/>
                  <a:gd name="T30" fmla="*/ 279 w 323"/>
                  <a:gd name="T31" fmla="*/ 98 h 64"/>
                  <a:gd name="T32" fmla="*/ 251 w 323"/>
                  <a:gd name="T33" fmla="*/ 95 h 64"/>
                  <a:gd name="T34" fmla="*/ 263 w 323"/>
                  <a:gd name="T35" fmla="*/ 89 h 64"/>
                  <a:gd name="T36" fmla="*/ 254 w 323"/>
                  <a:gd name="T37" fmla="*/ 63 h 64"/>
                  <a:gd name="T38" fmla="*/ 251 w 323"/>
                  <a:gd name="T39" fmla="*/ 48 h 64"/>
                  <a:gd name="T40" fmla="*/ 235 w 323"/>
                  <a:gd name="T41" fmla="*/ 36 h 64"/>
                  <a:gd name="T42" fmla="*/ 211 w 323"/>
                  <a:gd name="T43" fmla="*/ 42 h 64"/>
                  <a:gd name="T44" fmla="*/ 199 w 323"/>
                  <a:gd name="T45" fmla="*/ 42 h 64"/>
                  <a:gd name="T46" fmla="*/ 183 w 323"/>
                  <a:gd name="T47" fmla="*/ 39 h 64"/>
                  <a:gd name="T48" fmla="*/ 123 w 323"/>
                  <a:gd name="T49" fmla="*/ 3 h 64"/>
                  <a:gd name="T50" fmla="*/ 88 w 323"/>
                  <a:gd name="T51" fmla="*/ 22 h 64"/>
                  <a:gd name="T52" fmla="*/ 1 w 323"/>
                  <a:gd name="T53" fmla="*/ 0 h 64"/>
                  <a:gd name="T54" fmla="*/ 327 w 323"/>
                  <a:gd name="T55" fmla="*/ 2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Freeform 43"/>
              <p:cNvSpPr>
                <a:spLocks/>
              </p:cNvSpPr>
              <p:nvPr userDrawn="1"/>
            </p:nvSpPr>
            <p:spPr bwMode="ltGray">
              <a:xfrm>
                <a:off x="3835" y="3"/>
                <a:ext cx="446" cy="49"/>
              </a:xfrm>
              <a:custGeom>
                <a:avLst/>
                <a:gdLst>
                  <a:gd name="T0" fmla="*/ 156 w 300"/>
                  <a:gd name="T1" fmla="*/ 49 h 31"/>
                  <a:gd name="T2" fmla="*/ 45 w 300"/>
                  <a:gd name="T3" fmla="*/ 2 h 31"/>
                  <a:gd name="T4" fmla="*/ 424 w 300"/>
                  <a:gd name="T5" fmla="*/ 0 h 31"/>
                  <a:gd name="T6" fmla="*/ 440 w 300"/>
                  <a:gd name="T7" fmla="*/ 22 h 31"/>
                  <a:gd name="T8" fmla="*/ 392 w 300"/>
                  <a:gd name="T9" fmla="*/ 25 h 31"/>
                  <a:gd name="T10" fmla="*/ 156 w 300"/>
                  <a:gd name="T11" fmla="*/ 49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 name="Freeform 44"/>
              <p:cNvSpPr>
                <a:spLocks/>
              </p:cNvSpPr>
              <p:nvPr userDrawn="1"/>
            </p:nvSpPr>
            <p:spPr bwMode="ltGray">
              <a:xfrm>
                <a:off x="2853" y="74"/>
                <a:ext cx="42" cy="25"/>
              </a:xfrm>
              <a:custGeom>
                <a:avLst/>
                <a:gdLst>
                  <a:gd name="T0" fmla="*/ 0 w 41"/>
                  <a:gd name="T1" fmla="*/ 22 h 29"/>
                  <a:gd name="T2" fmla="*/ 12 w 41"/>
                  <a:gd name="T3" fmla="*/ 25 h 29"/>
                  <a:gd name="T4" fmla="*/ 0 w 41"/>
                  <a:gd name="T5" fmla="*/ 22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45"/>
              <p:cNvSpPr>
                <a:spLocks/>
              </p:cNvSpPr>
              <p:nvPr userDrawn="1"/>
            </p:nvSpPr>
            <p:spPr bwMode="ltGray">
              <a:xfrm>
                <a:off x="1704" y="3"/>
                <a:ext cx="1022" cy="372"/>
              </a:xfrm>
              <a:custGeom>
                <a:avLst/>
                <a:gdLst>
                  <a:gd name="T0" fmla="*/ 171 w 436"/>
                  <a:gd name="T1" fmla="*/ 2 h 152"/>
                  <a:gd name="T2" fmla="*/ 1022 w 436"/>
                  <a:gd name="T3" fmla="*/ 0 h 152"/>
                  <a:gd name="T4" fmla="*/ 975 w 436"/>
                  <a:gd name="T5" fmla="*/ 132 h 152"/>
                  <a:gd name="T6" fmla="*/ 931 w 436"/>
                  <a:gd name="T7" fmla="*/ 166 h 152"/>
                  <a:gd name="T8" fmla="*/ 919 w 436"/>
                  <a:gd name="T9" fmla="*/ 171 h 152"/>
                  <a:gd name="T10" fmla="*/ 879 w 436"/>
                  <a:gd name="T11" fmla="*/ 179 h 152"/>
                  <a:gd name="T12" fmla="*/ 846 w 436"/>
                  <a:gd name="T13" fmla="*/ 215 h 152"/>
                  <a:gd name="T14" fmla="*/ 849 w 436"/>
                  <a:gd name="T15" fmla="*/ 242 h 152"/>
                  <a:gd name="T16" fmla="*/ 853 w 436"/>
                  <a:gd name="T17" fmla="*/ 262 h 152"/>
                  <a:gd name="T18" fmla="*/ 858 w 436"/>
                  <a:gd name="T19" fmla="*/ 277 h 152"/>
                  <a:gd name="T20" fmla="*/ 849 w 436"/>
                  <a:gd name="T21" fmla="*/ 299 h 152"/>
                  <a:gd name="T22" fmla="*/ 823 w 436"/>
                  <a:gd name="T23" fmla="*/ 294 h 152"/>
                  <a:gd name="T24" fmla="*/ 802 w 436"/>
                  <a:gd name="T25" fmla="*/ 316 h 152"/>
                  <a:gd name="T26" fmla="*/ 813 w 436"/>
                  <a:gd name="T27" fmla="*/ 257 h 152"/>
                  <a:gd name="T28" fmla="*/ 792 w 436"/>
                  <a:gd name="T29" fmla="*/ 245 h 152"/>
                  <a:gd name="T30" fmla="*/ 806 w 436"/>
                  <a:gd name="T31" fmla="*/ 228 h 152"/>
                  <a:gd name="T32" fmla="*/ 802 w 436"/>
                  <a:gd name="T33" fmla="*/ 218 h 152"/>
                  <a:gd name="T34" fmla="*/ 750 w 436"/>
                  <a:gd name="T35" fmla="*/ 230 h 152"/>
                  <a:gd name="T36" fmla="*/ 743 w 436"/>
                  <a:gd name="T37" fmla="*/ 208 h 152"/>
                  <a:gd name="T38" fmla="*/ 696 w 436"/>
                  <a:gd name="T39" fmla="*/ 230 h 152"/>
                  <a:gd name="T40" fmla="*/ 750 w 436"/>
                  <a:gd name="T41" fmla="*/ 252 h 152"/>
                  <a:gd name="T42" fmla="*/ 715 w 436"/>
                  <a:gd name="T43" fmla="*/ 286 h 152"/>
                  <a:gd name="T44" fmla="*/ 729 w 436"/>
                  <a:gd name="T45" fmla="*/ 308 h 152"/>
                  <a:gd name="T46" fmla="*/ 738 w 436"/>
                  <a:gd name="T47" fmla="*/ 338 h 152"/>
                  <a:gd name="T48" fmla="*/ 724 w 436"/>
                  <a:gd name="T49" fmla="*/ 340 h 152"/>
                  <a:gd name="T50" fmla="*/ 736 w 436"/>
                  <a:gd name="T51" fmla="*/ 352 h 152"/>
                  <a:gd name="T52" fmla="*/ 720 w 436"/>
                  <a:gd name="T53" fmla="*/ 372 h 152"/>
                  <a:gd name="T54" fmla="*/ 0 w 436"/>
                  <a:gd name="T55" fmla="*/ 365 h 152"/>
                  <a:gd name="T56" fmla="*/ 171 w 436"/>
                  <a:gd name="T57" fmla="*/ 2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1" name="Freeform 46"/>
              <p:cNvSpPr>
                <a:spLocks/>
              </p:cNvSpPr>
              <p:nvPr userDrawn="1"/>
            </p:nvSpPr>
            <p:spPr bwMode="ltGray">
              <a:xfrm>
                <a:off x="2729" y="-9"/>
                <a:ext cx="47" cy="134"/>
              </a:xfrm>
              <a:custGeom>
                <a:avLst/>
                <a:gdLst>
                  <a:gd name="T0" fmla="*/ 5 w 47"/>
                  <a:gd name="T1" fmla="*/ 127 h 165"/>
                  <a:gd name="T2" fmla="*/ 15 w 47"/>
                  <a:gd name="T3" fmla="*/ 88 h 165"/>
                  <a:gd name="T4" fmla="*/ 17 w 47"/>
                  <a:gd name="T5" fmla="*/ 55 h 165"/>
                  <a:gd name="T6" fmla="*/ 11 w 47"/>
                  <a:gd name="T7" fmla="*/ 32 h 165"/>
                  <a:gd name="T8" fmla="*/ 17 w 47"/>
                  <a:gd name="T9" fmla="*/ 10 h 165"/>
                  <a:gd name="T10" fmla="*/ 21 w 47"/>
                  <a:gd name="T11" fmla="*/ 0 h 165"/>
                  <a:gd name="T12" fmla="*/ 31 w 47"/>
                  <a:gd name="T13" fmla="*/ 24 h 165"/>
                  <a:gd name="T14" fmla="*/ 47 w 47"/>
                  <a:gd name="T15" fmla="*/ 80 h 165"/>
                  <a:gd name="T16" fmla="*/ 31 w 47"/>
                  <a:gd name="T17" fmla="*/ 88 h 165"/>
                  <a:gd name="T18" fmla="*/ 23 w 47"/>
                  <a:gd name="T19" fmla="*/ 102 h 165"/>
                  <a:gd name="T20" fmla="*/ 21 w 47"/>
                  <a:gd name="T21" fmla="*/ 107 h 165"/>
                  <a:gd name="T22" fmla="*/ 27 w 47"/>
                  <a:gd name="T23" fmla="*/ 109 h 165"/>
                  <a:gd name="T24" fmla="*/ 31 w 47"/>
                  <a:gd name="T25" fmla="*/ 119 h 165"/>
                  <a:gd name="T26" fmla="*/ 13 w 47"/>
                  <a:gd name="T27" fmla="*/ 120 h 165"/>
                  <a:gd name="T28" fmla="*/ 7 w 47"/>
                  <a:gd name="T29" fmla="*/ 130 h 165"/>
                  <a:gd name="T30" fmla="*/ 3 w 47"/>
                  <a:gd name="T31" fmla="*/ 125 h 165"/>
                  <a:gd name="T32" fmla="*/ 5 w 47"/>
                  <a:gd name="T33" fmla="*/ 12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47"/>
              <p:cNvSpPr>
                <a:spLocks/>
              </p:cNvSpPr>
              <p:nvPr userDrawn="1"/>
            </p:nvSpPr>
            <p:spPr bwMode="ltGray">
              <a:xfrm>
                <a:off x="2701" y="103"/>
                <a:ext cx="138" cy="84"/>
              </a:xfrm>
              <a:custGeom>
                <a:avLst/>
                <a:gdLst>
                  <a:gd name="T0" fmla="*/ 26 w 138"/>
                  <a:gd name="T1" fmla="*/ 50 h 103"/>
                  <a:gd name="T2" fmla="*/ 30 w 138"/>
                  <a:gd name="T3" fmla="*/ 35 h 103"/>
                  <a:gd name="T4" fmla="*/ 50 w 138"/>
                  <a:gd name="T5" fmla="*/ 27 h 103"/>
                  <a:gd name="T6" fmla="*/ 54 w 138"/>
                  <a:gd name="T7" fmla="*/ 37 h 103"/>
                  <a:gd name="T8" fmla="*/ 66 w 138"/>
                  <a:gd name="T9" fmla="*/ 40 h 103"/>
                  <a:gd name="T10" fmla="*/ 80 w 138"/>
                  <a:gd name="T11" fmla="*/ 45 h 103"/>
                  <a:gd name="T12" fmla="*/ 116 w 138"/>
                  <a:gd name="T13" fmla="*/ 27 h 103"/>
                  <a:gd name="T14" fmla="*/ 130 w 138"/>
                  <a:gd name="T15" fmla="*/ 14 h 103"/>
                  <a:gd name="T16" fmla="*/ 138 w 138"/>
                  <a:gd name="T17" fmla="*/ 9 h 103"/>
                  <a:gd name="T18" fmla="*/ 106 w 138"/>
                  <a:gd name="T19" fmla="*/ 40 h 103"/>
                  <a:gd name="T20" fmla="*/ 84 w 138"/>
                  <a:gd name="T21" fmla="*/ 55 h 103"/>
                  <a:gd name="T22" fmla="*/ 66 w 138"/>
                  <a:gd name="T23" fmla="*/ 66 h 103"/>
                  <a:gd name="T24" fmla="*/ 48 w 138"/>
                  <a:gd name="T25" fmla="*/ 84 h 103"/>
                  <a:gd name="T26" fmla="*/ 26 w 138"/>
                  <a:gd name="T27" fmla="*/ 73 h 103"/>
                  <a:gd name="T28" fmla="*/ 20 w 138"/>
                  <a:gd name="T29" fmla="*/ 71 h 103"/>
                  <a:gd name="T30" fmla="*/ 22 w 138"/>
                  <a:gd name="T31" fmla="*/ 79 h 103"/>
                  <a:gd name="T32" fmla="*/ 0 w 138"/>
                  <a:gd name="T33" fmla="*/ 79 h 103"/>
                  <a:gd name="T34" fmla="*/ 10 w 138"/>
                  <a:gd name="T35" fmla="*/ 64 h 103"/>
                  <a:gd name="T36" fmla="*/ 26 w 138"/>
                  <a:gd name="T37" fmla="*/ 5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3" name="Freeform 48"/>
              <p:cNvSpPr>
                <a:spLocks/>
              </p:cNvSpPr>
              <p:nvPr userDrawn="1"/>
            </p:nvSpPr>
            <p:spPr bwMode="ltGray">
              <a:xfrm>
                <a:off x="2553" y="182"/>
                <a:ext cx="187" cy="176"/>
              </a:xfrm>
              <a:custGeom>
                <a:avLst/>
                <a:gdLst>
                  <a:gd name="T0" fmla="*/ 157 w 188"/>
                  <a:gd name="T1" fmla="*/ 20 h 214"/>
                  <a:gd name="T2" fmla="*/ 159 w 188"/>
                  <a:gd name="T3" fmla="*/ 5 h 214"/>
                  <a:gd name="T4" fmla="*/ 169 w 188"/>
                  <a:gd name="T5" fmla="*/ 0 h 214"/>
                  <a:gd name="T6" fmla="*/ 181 w 188"/>
                  <a:gd name="T7" fmla="*/ 20 h 214"/>
                  <a:gd name="T8" fmla="*/ 187 w 188"/>
                  <a:gd name="T9" fmla="*/ 35 h 214"/>
                  <a:gd name="T10" fmla="*/ 177 w 188"/>
                  <a:gd name="T11" fmla="*/ 48 h 214"/>
                  <a:gd name="T12" fmla="*/ 169 w 188"/>
                  <a:gd name="T13" fmla="*/ 63 h 214"/>
                  <a:gd name="T14" fmla="*/ 161 w 188"/>
                  <a:gd name="T15" fmla="*/ 104 h 214"/>
                  <a:gd name="T16" fmla="*/ 143 w 188"/>
                  <a:gd name="T17" fmla="*/ 112 h 214"/>
                  <a:gd name="T18" fmla="*/ 119 w 188"/>
                  <a:gd name="T19" fmla="*/ 113 h 214"/>
                  <a:gd name="T20" fmla="*/ 111 w 188"/>
                  <a:gd name="T21" fmla="*/ 102 h 214"/>
                  <a:gd name="T22" fmla="*/ 101 w 188"/>
                  <a:gd name="T23" fmla="*/ 120 h 214"/>
                  <a:gd name="T24" fmla="*/ 90 w 188"/>
                  <a:gd name="T25" fmla="*/ 123 h 214"/>
                  <a:gd name="T26" fmla="*/ 80 w 188"/>
                  <a:gd name="T27" fmla="*/ 109 h 214"/>
                  <a:gd name="T28" fmla="*/ 58 w 188"/>
                  <a:gd name="T29" fmla="*/ 118 h 214"/>
                  <a:gd name="T30" fmla="*/ 76 w 188"/>
                  <a:gd name="T31" fmla="*/ 117 h 214"/>
                  <a:gd name="T32" fmla="*/ 78 w 188"/>
                  <a:gd name="T33" fmla="*/ 132 h 214"/>
                  <a:gd name="T34" fmla="*/ 58 w 188"/>
                  <a:gd name="T35" fmla="*/ 137 h 214"/>
                  <a:gd name="T36" fmla="*/ 34 w 188"/>
                  <a:gd name="T37" fmla="*/ 137 h 214"/>
                  <a:gd name="T38" fmla="*/ 36 w 188"/>
                  <a:gd name="T39" fmla="*/ 127 h 214"/>
                  <a:gd name="T40" fmla="*/ 46 w 188"/>
                  <a:gd name="T41" fmla="*/ 118 h 214"/>
                  <a:gd name="T42" fmla="*/ 34 w 188"/>
                  <a:gd name="T43" fmla="*/ 122 h 214"/>
                  <a:gd name="T44" fmla="*/ 26 w 188"/>
                  <a:gd name="T45" fmla="*/ 137 h 214"/>
                  <a:gd name="T46" fmla="*/ 30 w 188"/>
                  <a:gd name="T47" fmla="*/ 156 h 214"/>
                  <a:gd name="T48" fmla="*/ 14 w 188"/>
                  <a:gd name="T49" fmla="*/ 164 h 214"/>
                  <a:gd name="T50" fmla="*/ 0 w 188"/>
                  <a:gd name="T51" fmla="*/ 176 h 214"/>
                  <a:gd name="T52" fmla="*/ 8 w 188"/>
                  <a:gd name="T53" fmla="*/ 155 h 214"/>
                  <a:gd name="T54" fmla="*/ 0 w 188"/>
                  <a:gd name="T55" fmla="*/ 135 h 214"/>
                  <a:gd name="T56" fmla="*/ 14 w 188"/>
                  <a:gd name="T57" fmla="*/ 125 h 214"/>
                  <a:gd name="T58" fmla="*/ 32 w 188"/>
                  <a:gd name="T59" fmla="*/ 110 h 214"/>
                  <a:gd name="T60" fmla="*/ 44 w 188"/>
                  <a:gd name="T61" fmla="*/ 97 h 214"/>
                  <a:gd name="T62" fmla="*/ 72 w 188"/>
                  <a:gd name="T63" fmla="*/ 95 h 214"/>
                  <a:gd name="T64" fmla="*/ 84 w 188"/>
                  <a:gd name="T65" fmla="*/ 92 h 214"/>
                  <a:gd name="T66" fmla="*/ 113 w 188"/>
                  <a:gd name="T67" fmla="*/ 64 h 214"/>
                  <a:gd name="T68" fmla="*/ 119 w 188"/>
                  <a:gd name="T69" fmla="*/ 76 h 214"/>
                  <a:gd name="T70" fmla="*/ 131 w 188"/>
                  <a:gd name="T71" fmla="*/ 63 h 214"/>
                  <a:gd name="T72" fmla="*/ 149 w 188"/>
                  <a:gd name="T73" fmla="*/ 44 h 214"/>
                  <a:gd name="T74" fmla="*/ 153 w 188"/>
                  <a:gd name="T75" fmla="*/ 35 h 214"/>
                  <a:gd name="T76" fmla="*/ 147 w 188"/>
                  <a:gd name="T77" fmla="*/ 31 h 214"/>
                  <a:gd name="T78" fmla="*/ 151 w 188"/>
                  <a:gd name="T79" fmla="*/ 26 h 214"/>
                  <a:gd name="T80" fmla="*/ 157 w 188"/>
                  <a:gd name="T81" fmla="*/ 20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49"/>
              <p:cNvSpPr>
                <a:spLocks/>
              </p:cNvSpPr>
              <p:nvPr userDrawn="1"/>
            </p:nvSpPr>
            <p:spPr bwMode="ltGray">
              <a:xfrm>
                <a:off x="2677" y="233"/>
                <a:ext cx="14" cy="10"/>
              </a:xfrm>
              <a:custGeom>
                <a:avLst/>
                <a:gdLst>
                  <a:gd name="T0" fmla="*/ 0 w 13"/>
                  <a:gd name="T1" fmla="*/ 7 h 13"/>
                  <a:gd name="T2" fmla="*/ 4 w 13"/>
                  <a:gd name="T3" fmla="*/ 10 h 13"/>
                  <a:gd name="T4" fmla="*/ 0 w 13"/>
                  <a:gd name="T5" fmla="*/ 7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Freeform 50"/>
              <p:cNvSpPr>
                <a:spLocks/>
              </p:cNvSpPr>
              <p:nvPr userDrawn="1"/>
            </p:nvSpPr>
            <p:spPr bwMode="ltGray">
              <a:xfrm>
                <a:off x="1627" y="353"/>
                <a:ext cx="813" cy="462"/>
              </a:xfrm>
              <a:custGeom>
                <a:avLst/>
                <a:gdLst>
                  <a:gd name="T0" fmla="*/ 813 w 812"/>
                  <a:gd name="T1" fmla="*/ 21 h 564"/>
                  <a:gd name="T2" fmla="*/ 779 w 812"/>
                  <a:gd name="T3" fmla="*/ 64 h 564"/>
                  <a:gd name="T4" fmla="*/ 749 w 812"/>
                  <a:gd name="T5" fmla="*/ 100 h 564"/>
                  <a:gd name="T6" fmla="*/ 723 w 812"/>
                  <a:gd name="T7" fmla="*/ 116 h 564"/>
                  <a:gd name="T8" fmla="*/ 635 w 812"/>
                  <a:gd name="T9" fmla="*/ 147 h 564"/>
                  <a:gd name="T10" fmla="*/ 633 w 812"/>
                  <a:gd name="T11" fmla="*/ 172 h 564"/>
                  <a:gd name="T12" fmla="*/ 605 w 812"/>
                  <a:gd name="T13" fmla="*/ 188 h 564"/>
                  <a:gd name="T14" fmla="*/ 621 w 812"/>
                  <a:gd name="T15" fmla="*/ 146 h 564"/>
                  <a:gd name="T16" fmla="*/ 577 w 812"/>
                  <a:gd name="T17" fmla="*/ 154 h 564"/>
                  <a:gd name="T18" fmla="*/ 557 w 812"/>
                  <a:gd name="T19" fmla="*/ 179 h 564"/>
                  <a:gd name="T20" fmla="*/ 597 w 812"/>
                  <a:gd name="T21" fmla="*/ 229 h 564"/>
                  <a:gd name="T22" fmla="*/ 595 w 812"/>
                  <a:gd name="T23" fmla="*/ 301 h 564"/>
                  <a:gd name="T24" fmla="*/ 543 w 812"/>
                  <a:gd name="T25" fmla="*/ 333 h 564"/>
                  <a:gd name="T26" fmla="*/ 523 w 812"/>
                  <a:gd name="T27" fmla="*/ 316 h 564"/>
                  <a:gd name="T28" fmla="*/ 483 w 812"/>
                  <a:gd name="T29" fmla="*/ 285 h 564"/>
                  <a:gd name="T30" fmla="*/ 463 w 812"/>
                  <a:gd name="T31" fmla="*/ 285 h 564"/>
                  <a:gd name="T32" fmla="*/ 451 w 812"/>
                  <a:gd name="T33" fmla="*/ 323 h 564"/>
                  <a:gd name="T34" fmla="*/ 501 w 812"/>
                  <a:gd name="T35" fmla="*/ 380 h 564"/>
                  <a:gd name="T36" fmla="*/ 511 w 812"/>
                  <a:gd name="T37" fmla="*/ 429 h 564"/>
                  <a:gd name="T38" fmla="*/ 527 w 812"/>
                  <a:gd name="T39" fmla="*/ 459 h 564"/>
                  <a:gd name="T40" fmla="*/ 493 w 812"/>
                  <a:gd name="T41" fmla="*/ 446 h 564"/>
                  <a:gd name="T42" fmla="*/ 471 w 812"/>
                  <a:gd name="T43" fmla="*/ 424 h 564"/>
                  <a:gd name="T44" fmla="*/ 423 w 812"/>
                  <a:gd name="T45" fmla="*/ 347 h 564"/>
                  <a:gd name="T46" fmla="*/ 427 w 812"/>
                  <a:gd name="T47" fmla="*/ 254 h 564"/>
                  <a:gd name="T48" fmla="*/ 423 w 812"/>
                  <a:gd name="T49" fmla="*/ 220 h 564"/>
                  <a:gd name="T50" fmla="*/ 413 w 812"/>
                  <a:gd name="T51" fmla="*/ 226 h 564"/>
                  <a:gd name="T52" fmla="*/ 386 w 812"/>
                  <a:gd name="T53" fmla="*/ 218 h 564"/>
                  <a:gd name="T54" fmla="*/ 360 w 812"/>
                  <a:gd name="T55" fmla="*/ 139 h 564"/>
                  <a:gd name="T56" fmla="*/ 330 w 812"/>
                  <a:gd name="T57" fmla="*/ 136 h 564"/>
                  <a:gd name="T58" fmla="*/ 288 w 812"/>
                  <a:gd name="T59" fmla="*/ 141 h 564"/>
                  <a:gd name="T60" fmla="*/ 242 w 812"/>
                  <a:gd name="T61" fmla="*/ 190 h 564"/>
                  <a:gd name="T62" fmla="*/ 196 w 812"/>
                  <a:gd name="T63" fmla="*/ 220 h 564"/>
                  <a:gd name="T64" fmla="*/ 184 w 812"/>
                  <a:gd name="T65" fmla="*/ 224 h 564"/>
                  <a:gd name="T66" fmla="*/ 160 w 812"/>
                  <a:gd name="T67" fmla="*/ 269 h 564"/>
                  <a:gd name="T68" fmla="*/ 152 w 812"/>
                  <a:gd name="T69" fmla="*/ 290 h 564"/>
                  <a:gd name="T70" fmla="*/ 128 w 812"/>
                  <a:gd name="T71" fmla="*/ 331 h 564"/>
                  <a:gd name="T72" fmla="*/ 94 w 812"/>
                  <a:gd name="T73" fmla="*/ 321 h 564"/>
                  <a:gd name="T74" fmla="*/ 66 w 812"/>
                  <a:gd name="T75" fmla="*/ 211 h 564"/>
                  <a:gd name="T76" fmla="*/ 72 w 812"/>
                  <a:gd name="T77" fmla="*/ 128 h 564"/>
                  <a:gd name="T78" fmla="*/ 44 w 812"/>
                  <a:gd name="T79" fmla="*/ 147 h 564"/>
                  <a:gd name="T80" fmla="*/ 20 w 812"/>
                  <a:gd name="T81" fmla="*/ 123 h 564"/>
                  <a:gd name="T82" fmla="*/ 24 w 812"/>
                  <a:gd name="T83" fmla="*/ 113 h 564"/>
                  <a:gd name="T84" fmla="*/ 0 w 812"/>
                  <a:gd name="T85" fmla="*/ 75 h 564"/>
                  <a:gd name="T86" fmla="*/ 799 w 812"/>
                  <a:gd name="T87" fmla="*/ 5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51"/>
              <p:cNvSpPr>
                <a:spLocks/>
              </p:cNvSpPr>
              <p:nvPr userDrawn="1"/>
            </p:nvSpPr>
            <p:spPr bwMode="ltGray">
              <a:xfrm>
                <a:off x="1770" y="671"/>
                <a:ext cx="45" cy="71"/>
              </a:xfrm>
              <a:custGeom>
                <a:avLst/>
                <a:gdLst>
                  <a:gd name="T0" fmla="*/ 7 w 43"/>
                  <a:gd name="T1" fmla="*/ 9 h 85"/>
                  <a:gd name="T2" fmla="*/ 18 w 43"/>
                  <a:gd name="T3" fmla="*/ 3 h 85"/>
                  <a:gd name="T4" fmla="*/ 39 w 43"/>
                  <a:gd name="T5" fmla="*/ 28 h 85"/>
                  <a:gd name="T6" fmla="*/ 20 w 43"/>
                  <a:gd name="T7" fmla="*/ 71 h 85"/>
                  <a:gd name="T8" fmla="*/ 1 w 43"/>
                  <a:gd name="T9" fmla="*/ 58 h 85"/>
                  <a:gd name="T10" fmla="*/ 7 w 43"/>
                  <a:gd name="T11" fmla="*/ 9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Freeform 52"/>
              <p:cNvSpPr>
                <a:spLocks/>
              </p:cNvSpPr>
              <p:nvPr userDrawn="1"/>
            </p:nvSpPr>
            <p:spPr bwMode="ltGray">
              <a:xfrm>
                <a:off x="2394" y="431"/>
                <a:ext cx="42" cy="59"/>
              </a:xfrm>
              <a:custGeom>
                <a:avLst/>
                <a:gdLst>
                  <a:gd name="T0" fmla="*/ 12 w 44"/>
                  <a:gd name="T1" fmla="*/ 22 h 74"/>
                  <a:gd name="T2" fmla="*/ 28 w 44"/>
                  <a:gd name="T3" fmla="*/ 2 h 74"/>
                  <a:gd name="T4" fmla="*/ 41 w 44"/>
                  <a:gd name="T5" fmla="*/ 3 h 74"/>
                  <a:gd name="T6" fmla="*/ 37 w 44"/>
                  <a:gd name="T7" fmla="*/ 21 h 74"/>
                  <a:gd name="T8" fmla="*/ 12 w 44"/>
                  <a:gd name="T9" fmla="*/ 59 h 74"/>
                  <a:gd name="T10" fmla="*/ 7 w 44"/>
                  <a:gd name="T11" fmla="*/ 48 h 74"/>
                  <a:gd name="T12" fmla="*/ 3 w 44"/>
                  <a:gd name="T13" fmla="*/ 29 h 74"/>
                  <a:gd name="T14" fmla="*/ 12 w 44"/>
                  <a:gd name="T15" fmla="*/ 22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53"/>
              <p:cNvSpPr>
                <a:spLocks/>
              </p:cNvSpPr>
              <p:nvPr userDrawn="1"/>
            </p:nvSpPr>
            <p:spPr bwMode="ltGray">
              <a:xfrm>
                <a:off x="2513" y="402"/>
                <a:ext cx="21" cy="24"/>
              </a:xfrm>
              <a:custGeom>
                <a:avLst/>
                <a:gdLst>
                  <a:gd name="T0" fmla="*/ 7 w 20"/>
                  <a:gd name="T1" fmla="*/ 13 h 30"/>
                  <a:gd name="T2" fmla="*/ 5 w 20"/>
                  <a:gd name="T3" fmla="*/ 24 h 30"/>
                  <a:gd name="T4" fmla="*/ 7 w 20"/>
                  <a:gd name="T5" fmla="*/ 13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Freeform 54"/>
              <p:cNvSpPr>
                <a:spLocks/>
              </p:cNvSpPr>
              <p:nvPr userDrawn="1"/>
            </p:nvSpPr>
            <p:spPr bwMode="ltGray">
              <a:xfrm>
                <a:off x="333" y="169"/>
                <a:ext cx="1015" cy="866"/>
              </a:xfrm>
              <a:custGeom>
                <a:avLst/>
                <a:gdLst>
                  <a:gd name="T0" fmla="*/ 716 w 682"/>
                  <a:gd name="T1" fmla="*/ 721 h 557"/>
                  <a:gd name="T2" fmla="*/ 723 w 682"/>
                  <a:gd name="T3" fmla="*/ 701 h 557"/>
                  <a:gd name="T4" fmla="*/ 744 w 682"/>
                  <a:gd name="T5" fmla="*/ 642 h 557"/>
                  <a:gd name="T6" fmla="*/ 460 w 682"/>
                  <a:gd name="T7" fmla="*/ 446 h 557"/>
                  <a:gd name="T8" fmla="*/ 420 w 682"/>
                  <a:gd name="T9" fmla="*/ 538 h 557"/>
                  <a:gd name="T10" fmla="*/ 451 w 682"/>
                  <a:gd name="T11" fmla="*/ 864 h 557"/>
                  <a:gd name="T12" fmla="*/ 420 w 682"/>
                  <a:gd name="T13" fmla="*/ 768 h 557"/>
                  <a:gd name="T14" fmla="*/ 360 w 682"/>
                  <a:gd name="T15" fmla="*/ 683 h 557"/>
                  <a:gd name="T16" fmla="*/ 365 w 682"/>
                  <a:gd name="T17" fmla="*/ 642 h 557"/>
                  <a:gd name="T18" fmla="*/ 368 w 682"/>
                  <a:gd name="T19" fmla="*/ 613 h 557"/>
                  <a:gd name="T20" fmla="*/ 327 w 682"/>
                  <a:gd name="T21" fmla="*/ 583 h 557"/>
                  <a:gd name="T22" fmla="*/ 289 w 682"/>
                  <a:gd name="T23" fmla="*/ 538 h 557"/>
                  <a:gd name="T24" fmla="*/ 220 w 682"/>
                  <a:gd name="T25" fmla="*/ 550 h 557"/>
                  <a:gd name="T26" fmla="*/ 188 w 682"/>
                  <a:gd name="T27" fmla="*/ 567 h 557"/>
                  <a:gd name="T28" fmla="*/ 116 w 682"/>
                  <a:gd name="T29" fmla="*/ 567 h 557"/>
                  <a:gd name="T30" fmla="*/ 33 w 682"/>
                  <a:gd name="T31" fmla="*/ 485 h 557"/>
                  <a:gd name="T32" fmla="*/ 16 w 682"/>
                  <a:gd name="T33" fmla="*/ 459 h 557"/>
                  <a:gd name="T34" fmla="*/ 0 w 682"/>
                  <a:gd name="T35" fmla="*/ 410 h 557"/>
                  <a:gd name="T36" fmla="*/ 36 w 682"/>
                  <a:gd name="T37" fmla="*/ 331 h 557"/>
                  <a:gd name="T38" fmla="*/ 48 w 682"/>
                  <a:gd name="T39" fmla="*/ 281 h 557"/>
                  <a:gd name="T40" fmla="*/ 76 w 682"/>
                  <a:gd name="T41" fmla="*/ 222 h 557"/>
                  <a:gd name="T42" fmla="*/ 121 w 682"/>
                  <a:gd name="T43" fmla="*/ 180 h 557"/>
                  <a:gd name="T44" fmla="*/ 249 w 682"/>
                  <a:gd name="T45" fmla="*/ 104 h 557"/>
                  <a:gd name="T46" fmla="*/ 327 w 682"/>
                  <a:gd name="T47" fmla="*/ 47 h 557"/>
                  <a:gd name="T48" fmla="*/ 384 w 682"/>
                  <a:gd name="T49" fmla="*/ 9 h 557"/>
                  <a:gd name="T50" fmla="*/ 540 w 682"/>
                  <a:gd name="T51" fmla="*/ 3 h 557"/>
                  <a:gd name="T52" fmla="*/ 592 w 682"/>
                  <a:gd name="T53" fmla="*/ 0 h 557"/>
                  <a:gd name="T54" fmla="*/ 571 w 682"/>
                  <a:gd name="T55" fmla="*/ 53 h 557"/>
                  <a:gd name="T56" fmla="*/ 659 w 682"/>
                  <a:gd name="T57" fmla="*/ 131 h 557"/>
                  <a:gd name="T58" fmla="*/ 740 w 682"/>
                  <a:gd name="T59" fmla="*/ 115 h 557"/>
                  <a:gd name="T60" fmla="*/ 787 w 682"/>
                  <a:gd name="T61" fmla="*/ 127 h 557"/>
                  <a:gd name="T62" fmla="*/ 832 w 682"/>
                  <a:gd name="T63" fmla="*/ 151 h 557"/>
                  <a:gd name="T64" fmla="*/ 851 w 682"/>
                  <a:gd name="T65" fmla="*/ 292 h 557"/>
                  <a:gd name="T66" fmla="*/ 851 w 682"/>
                  <a:gd name="T67" fmla="*/ 373 h 557"/>
                  <a:gd name="T68" fmla="*/ 891 w 682"/>
                  <a:gd name="T69" fmla="*/ 440 h 557"/>
                  <a:gd name="T70" fmla="*/ 960 w 682"/>
                  <a:gd name="T71" fmla="*/ 466 h 557"/>
                  <a:gd name="T72" fmla="*/ 1012 w 682"/>
                  <a:gd name="T73" fmla="*/ 459 h 557"/>
                  <a:gd name="T74" fmla="*/ 988 w 682"/>
                  <a:gd name="T75" fmla="*/ 529 h 557"/>
                  <a:gd name="T76" fmla="*/ 891 w 682"/>
                  <a:gd name="T77" fmla="*/ 633 h 557"/>
                  <a:gd name="T78" fmla="*/ 816 w 682"/>
                  <a:gd name="T79" fmla="*/ 754 h 557"/>
                  <a:gd name="T80" fmla="*/ 827 w 682"/>
                  <a:gd name="T81" fmla="*/ 790 h 557"/>
                  <a:gd name="T82" fmla="*/ 647 w 682"/>
                  <a:gd name="T83" fmla="*/ 864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Freeform 55"/>
              <p:cNvSpPr>
                <a:spLocks/>
              </p:cNvSpPr>
              <p:nvPr userDrawn="1"/>
            </p:nvSpPr>
            <p:spPr bwMode="ltGray">
              <a:xfrm>
                <a:off x="727" y="495"/>
                <a:ext cx="382" cy="540"/>
              </a:xfrm>
              <a:custGeom>
                <a:avLst/>
                <a:gdLst>
                  <a:gd name="T0" fmla="*/ 361 w 257"/>
                  <a:gd name="T1" fmla="*/ 540 h 347"/>
                  <a:gd name="T2" fmla="*/ 346 w 257"/>
                  <a:gd name="T3" fmla="*/ 468 h 347"/>
                  <a:gd name="T4" fmla="*/ 323 w 257"/>
                  <a:gd name="T5" fmla="*/ 448 h 347"/>
                  <a:gd name="T6" fmla="*/ 320 w 257"/>
                  <a:gd name="T7" fmla="*/ 419 h 347"/>
                  <a:gd name="T8" fmla="*/ 311 w 257"/>
                  <a:gd name="T9" fmla="*/ 395 h 347"/>
                  <a:gd name="T10" fmla="*/ 311 w 257"/>
                  <a:gd name="T11" fmla="*/ 356 h 347"/>
                  <a:gd name="T12" fmla="*/ 308 w 257"/>
                  <a:gd name="T13" fmla="*/ 333 h 347"/>
                  <a:gd name="T14" fmla="*/ 339 w 257"/>
                  <a:gd name="T15" fmla="*/ 314 h 347"/>
                  <a:gd name="T16" fmla="*/ 382 w 257"/>
                  <a:gd name="T17" fmla="*/ 307 h 347"/>
                  <a:gd name="T18" fmla="*/ 382 w 257"/>
                  <a:gd name="T19" fmla="*/ 212 h 347"/>
                  <a:gd name="T20" fmla="*/ 80 w 257"/>
                  <a:gd name="T21" fmla="*/ 149 h 347"/>
                  <a:gd name="T22" fmla="*/ 48 w 257"/>
                  <a:gd name="T23" fmla="*/ 153 h 347"/>
                  <a:gd name="T24" fmla="*/ 24 w 257"/>
                  <a:gd name="T25" fmla="*/ 159 h 347"/>
                  <a:gd name="T26" fmla="*/ 0 w 257"/>
                  <a:gd name="T27" fmla="*/ 232 h 347"/>
                  <a:gd name="T28" fmla="*/ 138 w 257"/>
                  <a:gd name="T29" fmla="*/ 538 h 347"/>
                  <a:gd name="T30" fmla="*/ 361 w 257"/>
                  <a:gd name="T31" fmla="*/ 540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 name="Freeform 56"/>
              <p:cNvSpPr>
                <a:spLocks/>
              </p:cNvSpPr>
              <p:nvPr userDrawn="1"/>
            </p:nvSpPr>
            <p:spPr bwMode="ltGray">
              <a:xfrm>
                <a:off x="1400" y="896"/>
                <a:ext cx="16" cy="29"/>
              </a:xfrm>
              <a:custGeom>
                <a:avLst/>
                <a:gdLst>
                  <a:gd name="T0" fmla="*/ 6 w 19"/>
                  <a:gd name="T1" fmla="*/ 20 h 37"/>
                  <a:gd name="T2" fmla="*/ 16 w 19"/>
                  <a:gd name="T3" fmla="*/ 16 h 37"/>
                  <a:gd name="T4" fmla="*/ 6 w 19"/>
                  <a:gd name="T5" fmla="*/ 20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 name="Freeform 57"/>
              <p:cNvSpPr>
                <a:spLocks/>
              </p:cNvSpPr>
              <p:nvPr userDrawn="1"/>
            </p:nvSpPr>
            <p:spPr bwMode="ltGray">
              <a:xfrm>
                <a:off x="1379" y="617"/>
                <a:ext cx="21" cy="17"/>
              </a:xfrm>
              <a:custGeom>
                <a:avLst/>
                <a:gdLst>
                  <a:gd name="T0" fmla="*/ 11 w 22"/>
                  <a:gd name="T1" fmla="*/ 10 h 20"/>
                  <a:gd name="T2" fmla="*/ 15 w 22"/>
                  <a:gd name="T3" fmla="*/ 0 h 20"/>
                  <a:gd name="T4" fmla="*/ 19 w 22"/>
                  <a:gd name="T5" fmla="*/ 10 h 20"/>
                  <a:gd name="T6" fmla="*/ 8 w 22"/>
                  <a:gd name="T7" fmla="*/ 17 h 20"/>
                  <a:gd name="T8" fmla="*/ 11 w 22"/>
                  <a:gd name="T9" fmla="*/ 1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 name="Freeform 58"/>
              <p:cNvSpPr>
                <a:spLocks/>
              </p:cNvSpPr>
              <p:nvPr userDrawn="1"/>
            </p:nvSpPr>
            <p:spPr bwMode="ltGray">
              <a:xfrm>
                <a:off x="453" y="275"/>
                <a:ext cx="58" cy="24"/>
              </a:xfrm>
              <a:custGeom>
                <a:avLst/>
                <a:gdLst>
                  <a:gd name="T0" fmla="*/ 24 w 57"/>
                  <a:gd name="T1" fmla="*/ 14 h 30"/>
                  <a:gd name="T2" fmla="*/ 33 w 57"/>
                  <a:gd name="T3" fmla="*/ 5 h 30"/>
                  <a:gd name="T4" fmla="*/ 37 w 57"/>
                  <a:gd name="T5" fmla="*/ 24 h 30"/>
                  <a:gd name="T6" fmla="*/ 24 w 57"/>
                  <a:gd name="T7" fmla="*/ 14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4" name="Freeform 59"/>
              <p:cNvSpPr>
                <a:spLocks/>
              </p:cNvSpPr>
              <p:nvPr userDrawn="1"/>
            </p:nvSpPr>
            <p:spPr bwMode="ltGray">
              <a:xfrm>
                <a:off x="1161" y="50"/>
                <a:ext cx="691" cy="569"/>
              </a:xfrm>
              <a:custGeom>
                <a:avLst/>
                <a:gdLst>
                  <a:gd name="T0" fmla="*/ 472 w 693"/>
                  <a:gd name="T1" fmla="*/ 379 h 696"/>
                  <a:gd name="T2" fmla="*/ 392 w 693"/>
                  <a:gd name="T3" fmla="*/ 370 h 696"/>
                  <a:gd name="T4" fmla="*/ 324 w 693"/>
                  <a:gd name="T5" fmla="*/ 337 h 696"/>
                  <a:gd name="T6" fmla="*/ 264 w 693"/>
                  <a:gd name="T7" fmla="*/ 327 h 696"/>
                  <a:gd name="T8" fmla="*/ 236 w 693"/>
                  <a:gd name="T9" fmla="*/ 340 h 696"/>
                  <a:gd name="T10" fmla="*/ 260 w 693"/>
                  <a:gd name="T11" fmla="*/ 350 h 696"/>
                  <a:gd name="T12" fmla="*/ 292 w 693"/>
                  <a:gd name="T13" fmla="*/ 383 h 696"/>
                  <a:gd name="T14" fmla="*/ 320 w 693"/>
                  <a:gd name="T15" fmla="*/ 389 h 696"/>
                  <a:gd name="T16" fmla="*/ 332 w 693"/>
                  <a:gd name="T17" fmla="*/ 438 h 696"/>
                  <a:gd name="T18" fmla="*/ 312 w 693"/>
                  <a:gd name="T19" fmla="*/ 451 h 696"/>
                  <a:gd name="T20" fmla="*/ 260 w 693"/>
                  <a:gd name="T21" fmla="*/ 504 h 696"/>
                  <a:gd name="T22" fmla="*/ 224 w 693"/>
                  <a:gd name="T23" fmla="*/ 513 h 696"/>
                  <a:gd name="T24" fmla="*/ 97 w 693"/>
                  <a:gd name="T25" fmla="*/ 569 h 696"/>
                  <a:gd name="T26" fmla="*/ 77 w 693"/>
                  <a:gd name="T27" fmla="*/ 504 h 696"/>
                  <a:gd name="T28" fmla="*/ 45 w 693"/>
                  <a:gd name="T29" fmla="*/ 428 h 696"/>
                  <a:gd name="T30" fmla="*/ 33 w 693"/>
                  <a:gd name="T31" fmla="*/ 366 h 696"/>
                  <a:gd name="T32" fmla="*/ 53 w 693"/>
                  <a:gd name="T33" fmla="*/ 281 h 696"/>
                  <a:gd name="T34" fmla="*/ 17 w 693"/>
                  <a:gd name="T35" fmla="*/ 320 h 696"/>
                  <a:gd name="T36" fmla="*/ 81 w 693"/>
                  <a:gd name="T37" fmla="*/ 229 h 696"/>
                  <a:gd name="T38" fmla="*/ 113 w 693"/>
                  <a:gd name="T39" fmla="*/ 167 h 696"/>
                  <a:gd name="T40" fmla="*/ 37 w 693"/>
                  <a:gd name="T41" fmla="*/ 167 h 696"/>
                  <a:gd name="T42" fmla="*/ 1 w 693"/>
                  <a:gd name="T43" fmla="*/ 160 h 696"/>
                  <a:gd name="T44" fmla="*/ 25 w 693"/>
                  <a:gd name="T45" fmla="*/ 114 h 696"/>
                  <a:gd name="T46" fmla="*/ 97 w 693"/>
                  <a:gd name="T47" fmla="*/ 92 h 696"/>
                  <a:gd name="T48" fmla="*/ 220 w 693"/>
                  <a:gd name="T49" fmla="*/ 101 h 696"/>
                  <a:gd name="T50" fmla="*/ 228 w 693"/>
                  <a:gd name="T51" fmla="*/ 52 h 696"/>
                  <a:gd name="T52" fmla="*/ 260 w 693"/>
                  <a:gd name="T53" fmla="*/ 0 h 696"/>
                  <a:gd name="T54" fmla="*/ 356 w 693"/>
                  <a:gd name="T55" fmla="*/ 36 h 696"/>
                  <a:gd name="T56" fmla="*/ 328 w 693"/>
                  <a:gd name="T57" fmla="*/ 72 h 696"/>
                  <a:gd name="T58" fmla="*/ 300 w 693"/>
                  <a:gd name="T59" fmla="*/ 144 h 696"/>
                  <a:gd name="T60" fmla="*/ 360 w 693"/>
                  <a:gd name="T61" fmla="*/ 157 h 696"/>
                  <a:gd name="T62" fmla="*/ 372 w 693"/>
                  <a:gd name="T63" fmla="*/ 111 h 696"/>
                  <a:gd name="T64" fmla="*/ 416 w 693"/>
                  <a:gd name="T65" fmla="*/ 75 h 696"/>
                  <a:gd name="T66" fmla="*/ 496 w 693"/>
                  <a:gd name="T67" fmla="*/ 72 h 696"/>
                  <a:gd name="T68" fmla="*/ 527 w 693"/>
                  <a:gd name="T69" fmla="*/ 43 h 696"/>
                  <a:gd name="T70" fmla="*/ 539 w 693"/>
                  <a:gd name="T71" fmla="*/ 376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5" name="Freeform 60"/>
              <p:cNvSpPr>
                <a:spLocks/>
              </p:cNvSpPr>
              <p:nvPr userDrawn="1"/>
            </p:nvSpPr>
            <p:spPr bwMode="ltGray">
              <a:xfrm>
                <a:off x="689" y="6"/>
                <a:ext cx="1386" cy="232"/>
              </a:xfrm>
              <a:custGeom>
                <a:avLst/>
                <a:gdLst>
                  <a:gd name="T0" fmla="*/ 1228 w 931"/>
                  <a:gd name="T1" fmla="*/ 0 h 149"/>
                  <a:gd name="T2" fmla="*/ 213 w 931"/>
                  <a:gd name="T3" fmla="*/ 45 h 149"/>
                  <a:gd name="T4" fmla="*/ 135 w 931"/>
                  <a:gd name="T5" fmla="*/ 65 h 149"/>
                  <a:gd name="T6" fmla="*/ 92 w 931"/>
                  <a:gd name="T7" fmla="*/ 65 h 149"/>
                  <a:gd name="T8" fmla="*/ 33 w 931"/>
                  <a:gd name="T9" fmla="*/ 120 h 149"/>
                  <a:gd name="T10" fmla="*/ 0 w 931"/>
                  <a:gd name="T11" fmla="*/ 163 h 149"/>
                  <a:gd name="T12" fmla="*/ 88 w 931"/>
                  <a:gd name="T13" fmla="*/ 179 h 149"/>
                  <a:gd name="T14" fmla="*/ 144 w 931"/>
                  <a:gd name="T15" fmla="*/ 149 h 149"/>
                  <a:gd name="T16" fmla="*/ 161 w 931"/>
                  <a:gd name="T17" fmla="*/ 131 h 149"/>
                  <a:gd name="T18" fmla="*/ 249 w 931"/>
                  <a:gd name="T19" fmla="*/ 81 h 149"/>
                  <a:gd name="T20" fmla="*/ 320 w 931"/>
                  <a:gd name="T21" fmla="*/ 72 h 149"/>
                  <a:gd name="T22" fmla="*/ 353 w 931"/>
                  <a:gd name="T23" fmla="*/ 146 h 149"/>
                  <a:gd name="T24" fmla="*/ 280 w 931"/>
                  <a:gd name="T25" fmla="*/ 170 h 149"/>
                  <a:gd name="T26" fmla="*/ 344 w 931"/>
                  <a:gd name="T27" fmla="*/ 176 h 149"/>
                  <a:gd name="T28" fmla="*/ 372 w 931"/>
                  <a:gd name="T29" fmla="*/ 140 h 149"/>
                  <a:gd name="T30" fmla="*/ 396 w 931"/>
                  <a:gd name="T31" fmla="*/ 143 h 149"/>
                  <a:gd name="T32" fmla="*/ 377 w 931"/>
                  <a:gd name="T33" fmla="*/ 84 h 149"/>
                  <a:gd name="T34" fmla="*/ 396 w 931"/>
                  <a:gd name="T35" fmla="*/ 69 h 149"/>
                  <a:gd name="T36" fmla="*/ 412 w 931"/>
                  <a:gd name="T37" fmla="*/ 137 h 149"/>
                  <a:gd name="T38" fmla="*/ 396 w 931"/>
                  <a:gd name="T39" fmla="*/ 176 h 149"/>
                  <a:gd name="T40" fmla="*/ 441 w 931"/>
                  <a:gd name="T41" fmla="*/ 202 h 149"/>
                  <a:gd name="T42" fmla="*/ 445 w 931"/>
                  <a:gd name="T43" fmla="*/ 143 h 149"/>
                  <a:gd name="T44" fmla="*/ 493 w 931"/>
                  <a:gd name="T45" fmla="*/ 160 h 149"/>
                  <a:gd name="T46" fmla="*/ 569 w 931"/>
                  <a:gd name="T47" fmla="*/ 114 h 149"/>
                  <a:gd name="T48" fmla="*/ 609 w 931"/>
                  <a:gd name="T49" fmla="*/ 78 h 149"/>
                  <a:gd name="T50" fmla="*/ 654 w 931"/>
                  <a:gd name="T51" fmla="*/ 87 h 149"/>
                  <a:gd name="T52" fmla="*/ 677 w 931"/>
                  <a:gd name="T53" fmla="*/ 78 h 149"/>
                  <a:gd name="T54" fmla="*/ 642 w 931"/>
                  <a:gd name="T55" fmla="*/ 69 h 149"/>
                  <a:gd name="T56" fmla="*/ 706 w 931"/>
                  <a:gd name="T57" fmla="*/ 54 h 149"/>
                  <a:gd name="T58" fmla="*/ 810 w 931"/>
                  <a:gd name="T59" fmla="*/ 84 h 149"/>
                  <a:gd name="T60" fmla="*/ 865 w 931"/>
                  <a:gd name="T61" fmla="*/ 65 h 149"/>
                  <a:gd name="T62" fmla="*/ 869 w 931"/>
                  <a:gd name="T63" fmla="*/ 98 h 149"/>
                  <a:gd name="T64" fmla="*/ 846 w 931"/>
                  <a:gd name="T65" fmla="*/ 157 h 149"/>
                  <a:gd name="T66" fmla="*/ 910 w 931"/>
                  <a:gd name="T67" fmla="*/ 137 h 149"/>
                  <a:gd name="T68" fmla="*/ 929 w 931"/>
                  <a:gd name="T69" fmla="*/ 125 h 149"/>
                  <a:gd name="T70" fmla="*/ 965 w 931"/>
                  <a:gd name="T71" fmla="*/ 95 h 149"/>
                  <a:gd name="T72" fmla="*/ 1182 w 931"/>
                  <a:gd name="T73" fmla="*/ 131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6" name="Freeform 61"/>
              <p:cNvSpPr>
                <a:spLocks/>
              </p:cNvSpPr>
              <p:nvPr userDrawn="1"/>
            </p:nvSpPr>
            <p:spPr bwMode="ltGray">
              <a:xfrm>
                <a:off x="971" y="91"/>
                <a:ext cx="30" cy="25"/>
              </a:xfrm>
              <a:custGeom>
                <a:avLst/>
                <a:gdLst>
                  <a:gd name="T0" fmla="*/ 3 w 31"/>
                  <a:gd name="T1" fmla="*/ 23 h 30"/>
                  <a:gd name="T2" fmla="*/ 30 w 31"/>
                  <a:gd name="T3" fmla="*/ 0 h 30"/>
                  <a:gd name="T4" fmla="*/ 18 w 31"/>
                  <a:gd name="T5" fmla="*/ 20 h 30"/>
                  <a:gd name="T6" fmla="*/ 3 w 31"/>
                  <a:gd name="T7" fmla="*/ 23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 name="Freeform 62"/>
              <p:cNvSpPr>
                <a:spLocks/>
              </p:cNvSpPr>
              <p:nvPr userDrawn="1"/>
            </p:nvSpPr>
            <p:spPr bwMode="ltGray">
              <a:xfrm>
                <a:off x="935" y="125"/>
                <a:ext cx="45" cy="27"/>
              </a:xfrm>
              <a:custGeom>
                <a:avLst/>
                <a:gdLst>
                  <a:gd name="T0" fmla="*/ 6 w 44"/>
                  <a:gd name="T1" fmla="*/ 27 h 32"/>
                  <a:gd name="T2" fmla="*/ 23 w 44"/>
                  <a:gd name="T3" fmla="*/ 0 h 32"/>
                  <a:gd name="T4" fmla="*/ 39 w 44"/>
                  <a:gd name="T5" fmla="*/ 3 h 32"/>
                  <a:gd name="T6" fmla="*/ 6 w 44"/>
                  <a:gd name="T7" fmla="*/ 27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8" name="Freeform 63"/>
              <p:cNvSpPr>
                <a:spLocks/>
              </p:cNvSpPr>
              <p:nvPr userDrawn="1"/>
            </p:nvSpPr>
            <p:spPr bwMode="ltGray">
              <a:xfrm>
                <a:off x="1081" y="226"/>
                <a:ext cx="75" cy="14"/>
              </a:xfrm>
              <a:custGeom>
                <a:avLst/>
                <a:gdLst>
                  <a:gd name="T0" fmla="*/ 37 w 76"/>
                  <a:gd name="T1" fmla="*/ 14 h 18"/>
                  <a:gd name="T2" fmla="*/ 25 w 76"/>
                  <a:gd name="T3" fmla="*/ 2 h 18"/>
                  <a:gd name="T4" fmla="*/ 37 w 76"/>
                  <a:gd name="T5" fmla="*/ 14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 name="Freeform 64"/>
              <p:cNvSpPr>
                <a:spLocks/>
              </p:cNvSpPr>
              <p:nvPr userDrawn="1"/>
            </p:nvSpPr>
            <p:spPr bwMode="ltGray">
              <a:xfrm>
                <a:off x="1210" y="223"/>
                <a:ext cx="42" cy="37"/>
              </a:xfrm>
              <a:custGeom>
                <a:avLst/>
                <a:gdLst>
                  <a:gd name="T0" fmla="*/ 0 w 42"/>
                  <a:gd name="T1" fmla="*/ 18 h 44"/>
                  <a:gd name="T2" fmla="*/ 12 w 42"/>
                  <a:gd name="T3" fmla="*/ 8 h 44"/>
                  <a:gd name="T4" fmla="*/ 0 w 42"/>
                  <a:gd name="T5" fmla="*/ 18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 name="Freeform 65"/>
              <p:cNvSpPr>
                <a:spLocks/>
              </p:cNvSpPr>
              <p:nvPr userDrawn="1"/>
            </p:nvSpPr>
            <p:spPr bwMode="ltGray">
              <a:xfrm>
                <a:off x="865" y="123"/>
                <a:ext cx="33" cy="24"/>
              </a:xfrm>
              <a:custGeom>
                <a:avLst/>
                <a:gdLst>
                  <a:gd name="T0" fmla="*/ 7 w 31"/>
                  <a:gd name="T1" fmla="*/ 18 h 30"/>
                  <a:gd name="T2" fmla="*/ 33 w 31"/>
                  <a:gd name="T3" fmla="*/ 8 h 30"/>
                  <a:gd name="T4" fmla="*/ 7 w 31"/>
                  <a:gd name="T5" fmla="*/ 18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 name="Group 66"/>
            <p:cNvGrpSpPr>
              <a:grpSpLocks/>
            </p:cNvGrpSpPr>
            <p:nvPr userDrawn="1"/>
          </p:nvGrpSpPr>
          <p:grpSpPr bwMode="auto">
            <a:xfrm>
              <a:off x="7" y="6"/>
              <a:ext cx="5739" cy="1022"/>
              <a:chOff x="1056" y="111"/>
              <a:chExt cx="2448" cy="418"/>
            </a:xfrm>
          </p:grpSpPr>
          <p:sp>
            <p:nvSpPr>
              <p:cNvPr id="24" name="Line 67"/>
              <p:cNvSpPr>
                <a:spLocks noChangeShapeType="1"/>
              </p:cNvSpPr>
              <p:nvPr userDrawn="1"/>
            </p:nvSpPr>
            <p:spPr bwMode="white">
              <a:xfrm>
                <a:off x="1056" y="332"/>
                <a:ext cx="2448"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68"/>
              <p:cNvSpPr>
                <a:spLocks noChangeShapeType="1"/>
              </p:cNvSpPr>
              <p:nvPr userDrawn="1"/>
            </p:nvSpPr>
            <p:spPr bwMode="white">
              <a:xfrm>
                <a:off x="1254"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69"/>
              <p:cNvSpPr>
                <a:spLocks noChangeShapeType="1"/>
              </p:cNvSpPr>
              <p:nvPr userDrawn="1"/>
            </p:nvSpPr>
            <p:spPr bwMode="white">
              <a:xfrm>
                <a:off x="1482"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70"/>
              <p:cNvSpPr>
                <a:spLocks noChangeShapeType="1"/>
              </p:cNvSpPr>
              <p:nvPr userDrawn="1"/>
            </p:nvSpPr>
            <p:spPr bwMode="white">
              <a:xfrm>
                <a:off x="1710"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71"/>
              <p:cNvSpPr>
                <a:spLocks noChangeShapeType="1"/>
              </p:cNvSpPr>
              <p:nvPr userDrawn="1"/>
            </p:nvSpPr>
            <p:spPr bwMode="white">
              <a:xfrm>
                <a:off x="1938"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72"/>
              <p:cNvSpPr>
                <a:spLocks noChangeShapeType="1"/>
              </p:cNvSpPr>
              <p:nvPr userDrawn="1"/>
            </p:nvSpPr>
            <p:spPr bwMode="white">
              <a:xfrm>
                <a:off x="2166"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73"/>
              <p:cNvSpPr>
                <a:spLocks noChangeShapeType="1"/>
              </p:cNvSpPr>
              <p:nvPr userDrawn="1"/>
            </p:nvSpPr>
            <p:spPr bwMode="white">
              <a:xfrm>
                <a:off x="2394"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userDrawn="1"/>
            </p:nvSpPr>
            <p:spPr bwMode="white">
              <a:xfrm>
                <a:off x="2622"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75"/>
              <p:cNvSpPr>
                <a:spLocks noChangeShapeType="1"/>
              </p:cNvSpPr>
              <p:nvPr userDrawn="1"/>
            </p:nvSpPr>
            <p:spPr bwMode="white">
              <a:xfrm>
                <a:off x="2850"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6"/>
              <p:cNvSpPr>
                <a:spLocks noChangeShapeType="1"/>
              </p:cNvSpPr>
              <p:nvPr userDrawn="1"/>
            </p:nvSpPr>
            <p:spPr bwMode="white">
              <a:xfrm>
                <a:off x="3078"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7"/>
              <p:cNvSpPr>
                <a:spLocks noChangeShapeType="1"/>
              </p:cNvSpPr>
              <p:nvPr userDrawn="1"/>
            </p:nvSpPr>
            <p:spPr bwMode="white">
              <a:xfrm>
                <a:off x="3306" y="111"/>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78"/>
            <p:cNvGrpSpPr>
              <a:grpSpLocks/>
            </p:cNvGrpSpPr>
            <p:nvPr userDrawn="1"/>
          </p:nvGrpSpPr>
          <p:grpSpPr bwMode="auto">
            <a:xfrm>
              <a:off x="363" y="1"/>
              <a:ext cx="4919" cy="1034"/>
              <a:chOff x="1208" y="109"/>
              <a:chExt cx="2098" cy="423"/>
            </a:xfrm>
          </p:grpSpPr>
          <p:sp>
            <p:nvSpPr>
              <p:cNvPr id="9" name="Line 79"/>
              <p:cNvSpPr>
                <a:spLocks noChangeShapeType="1"/>
              </p:cNvSpPr>
              <p:nvPr userDrawn="1"/>
            </p:nvSpPr>
            <p:spPr bwMode="ltGray">
              <a:xfrm>
                <a:off x="2850" y="110"/>
                <a:ext cx="0" cy="14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80"/>
              <p:cNvSpPr>
                <a:spLocks noChangeShapeType="1"/>
              </p:cNvSpPr>
              <p:nvPr userDrawn="1"/>
            </p:nvSpPr>
            <p:spPr bwMode="ltGray">
              <a:xfrm>
                <a:off x="2972" y="332"/>
                <a:ext cx="7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81"/>
              <p:cNvSpPr>
                <a:spLocks noChangeShapeType="1"/>
              </p:cNvSpPr>
              <p:nvPr userDrawn="1"/>
            </p:nvSpPr>
            <p:spPr bwMode="ltGray">
              <a:xfrm>
                <a:off x="3078" y="350"/>
                <a:ext cx="0" cy="2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2"/>
              <p:cNvSpPr>
                <a:spLocks noChangeShapeType="1"/>
              </p:cNvSpPr>
              <p:nvPr userDrawn="1"/>
            </p:nvSpPr>
            <p:spPr bwMode="ltGray">
              <a:xfrm>
                <a:off x="3306" y="450"/>
                <a:ext cx="0" cy="79"/>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3"/>
              <p:cNvSpPr>
                <a:spLocks noChangeShapeType="1"/>
              </p:cNvSpPr>
              <p:nvPr userDrawn="1"/>
            </p:nvSpPr>
            <p:spPr bwMode="ltGray">
              <a:xfrm>
                <a:off x="2166" y="114"/>
                <a:ext cx="0" cy="6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4"/>
              <p:cNvSpPr>
                <a:spLocks noChangeShapeType="1"/>
              </p:cNvSpPr>
              <p:nvPr userDrawn="1"/>
            </p:nvSpPr>
            <p:spPr bwMode="ltGray">
              <a:xfrm>
                <a:off x="1938" y="111"/>
                <a:ext cx="0" cy="33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85"/>
              <p:cNvSpPr>
                <a:spLocks noChangeShapeType="1"/>
              </p:cNvSpPr>
              <p:nvPr userDrawn="1"/>
            </p:nvSpPr>
            <p:spPr bwMode="ltGray">
              <a:xfrm flipH="1">
                <a:off x="1912" y="332"/>
                <a:ext cx="6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6"/>
              <p:cNvSpPr>
                <a:spLocks noChangeShapeType="1"/>
              </p:cNvSpPr>
              <p:nvPr userDrawn="1"/>
            </p:nvSpPr>
            <p:spPr bwMode="ltGray">
              <a:xfrm>
                <a:off x="1778" y="332"/>
                <a:ext cx="6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87"/>
              <p:cNvSpPr>
                <a:spLocks noChangeShapeType="1"/>
              </p:cNvSpPr>
              <p:nvPr userDrawn="1"/>
            </p:nvSpPr>
            <p:spPr bwMode="ltGray">
              <a:xfrm flipH="1">
                <a:off x="1578" y="332"/>
                <a:ext cx="8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88"/>
              <p:cNvSpPr>
                <a:spLocks noChangeShapeType="1"/>
              </p:cNvSpPr>
              <p:nvPr userDrawn="1"/>
            </p:nvSpPr>
            <p:spPr bwMode="ltGray">
              <a:xfrm>
                <a:off x="1208" y="332"/>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89"/>
              <p:cNvSpPr>
                <a:spLocks noChangeShapeType="1"/>
              </p:cNvSpPr>
              <p:nvPr userDrawn="1"/>
            </p:nvSpPr>
            <p:spPr bwMode="ltGray">
              <a:xfrm>
                <a:off x="1480" y="234"/>
                <a:ext cx="0" cy="29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90"/>
              <p:cNvSpPr>
                <a:spLocks noChangeShapeType="1"/>
              </p:cNvSpPr>
              <p:nvPr userDrawn="1"/>
            </p:nvSpPr>
            <p:spPr bwMode="ltGray">
              <a:xfrm>
                <a:off x="1254" y="252"/>
                <a:ext cx="0" cy="15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91"/>
              <p:cNvSpPr>
                <a:spLocks noChangeShapeType="1"/>
              </p:cNvSpPr>
              <p:nvPr userDrawn="1"/>
            </p:nvSpPr>
            <p:spPr bwMode="ltGray">
              <a:xfrm flipH="1" flipV="1">
                <a:off x="1482" y="109"/>
                <a:ext cx="0" cy="2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92"/>
              <p:cNvSpPr>
                <a:spLocks noChangeShapeType="1"/>
              </p:cNvSpPr>
              <p:nvPr userDrawn="1"/>
            </p:nvSpPr>
            <p:spPr bwMode="ltGray">
              <a:xfrm>
                <a:off x="1710" y="180"/>
                <a:ext cx="0" cy="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3"/>
              <p:cNvSpPr>
                <a:spLocks noChangeShapeType="1"/>
              </p:cNvSpPr>
              <p:nvPr userDrawn="1"/>
            </p:nvSpPr>
            <p:spPr bwMode="ltGray">
              <a:xfrm flipV="1">
                <a:off x="1710" y="111"/>
                <a:ext cx="0" cy="2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pic>
        <p:nvPicPr>
          <p:cNvPr id="91" name="Picture 94" descr="earth"/>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gray">
          <a:xfrm>
            <a:off x="533400" y="2486025"/>
            <a:ext cx="10953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9170" name="Rectangle 2"/>
          <p:cNvSpPr>
            <a:spLocks noGrp="1" noChangeArrowheads="1"/>
          </p:cNvSpPr>
          <p:nvPr>
            <p:ph type="ctrTitle"/>
          </p:nvPr>
        </p:nvSpPr>
        <p:spPr>
          <a:xfrm>
            <a:off x="1828800" y="1828800"/>
            <a:ext cx="6934200" cy="2362200"/>
          </a:xfrm>
        </p:spPr>
        <p:txBody>
          <a:bodyPr/>
          <a:lstStyle>
            <a:lvl1pPr>
              <a:defRPr/>
            </a:lvl1pPr>
          </a:lstStyle>
          <a:p>
            <a:pPr lvl="0"/>
            <a:r>
              <a:rPr lang="en-AU" altLang="en-US" noProof="0"/>
              <a:t>Click to edit Master title style</a:t>
            </a:r>
          </a:p>
        </p:txBody>
      </p:sp>
      <p:sp>
        <p:nvSpPr>
          <p:cNvPr id="1159171"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AU" altLang="en-US" noProof="0"/>
              <a:t>Click to edit Master subtitle style</a:t>
            </a:r>
          </a:p>
        </p:txBody>
      </p:sp>
      <p:sp>
        <p:nvSpPr>
          <p:cNvPr id="92" name="Rectangle 4"/>
          <p:cNvSpPr>
            <a:spLocks noGrp="1" noChangeArrowheads="1"/>
          </p:cNvSpPr>
          <p:nvPr>
            <p:ph type="dt" sz="half" idx="10"/>
          </p:nvPr>
        </p:nvSpPr>
        <p:spPr bwMode="auto">
          <a:xfrm>
            <a:off x="533400" y="6324600"/>
            <a:ext cx="1905000" cy="457200"/>
          </a:xfrm>
          <a:prstGeom prst="rect">
            <a:avLst/>
          </a:prstGeom>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latin typeface="Times New Roman" charset="0"/>
                <a:ea typeface="ＭＳ Ｐゴシック" charset="0"/>
                <a:cs typeface="+mn-cs"/>
              </a:defRPr>
            </a:lvl1pPr>
          </a:lstStyle>
          <a:p>
            <a:pPr>
              <a:defRPr/>
            </a:pPr>
            <a:endParaRPr lang="en-AU"/>
          </a:p>
        </p:txBody>
      </p:sp>
      <p:sp>
        <p:nvSpPr>
          <p:cNvPr id="93" name="Rectangle 5"/>
          <p:cNvSpPr>
            <a:spLocks noGrp="1" noChangeArrowheads="1"/>
          </p:cNvSpPr>
          <p:nvPr>
            <p:ph type="ftr" sz="quarter" idx="11"/>
          </p:nvPr>
        </p:nvSpPr>
        <p:spPr>
          <a:xfrm>
            <a:off x="3200400" y="6324600"/>
            <a:ext cx="2895600" cy="457200"/>
          </a:xfrm>
        </p:spPr>
        <p:txBody>
          <a:bodyPr/>
          <a:lstStyle>
            <a:lvl1pPr>
              <a:defRPr sz="1400">
                <a:latin typeface="Times New Roman" charset="0"/>
              </a:defRPr>
            </a:lvl1pPr>
          </a:lstStyle>
          <a:p>
            <a:pPr>
              <a:defRPr/>
            </a:pPr>
            <a:endParaRPr lang="en-AU"/>
          </a:p>
        </p:txBody>
      </p:sp>
      <p:sp>
        <p:nvSpPr>
          <p:cNvPr id="94" name="Rectangle 6"/>
          <p:cNvSpPr>
            <a:spLocks noGrp="1" noChangeArrowheads="1"/>
          </p:cNvSpPr>
          <p:nvPr>
            <p:ph type="sldNum" sz="quarter" idx="12"/>
          </p:nvPr>
        </p:nvSpPr>
        <p:spPr>
          <a:xfrm>
            <a:off x="6858000" y="6324600"/>
            <a:ext cx="1905000" cy="457200"/>
          </a:xfrm>
        </p:spPr>
        <p:txBody>
          <a:bodyPr/>
          <a:lstStyle>
            <a:lvl1pPr>
              <a:defRPr sz="1400" smtClean="0">
                <a:latin typeface="Times New Roman" charset="0"/>
              </a:defRPr>
            </a:lvl1pPr>
          </a:lstStyle>
          <a:p>
            <a:pPr>
              <a:defRPr/>
            </a:pPr>
            <a:fld id="{A589850E-7B6C-AA4E-B3A4-C5E30372D6BF}" type="slidenum">
              <a:rPr lang="en-AU" altLang="x-none"/>
              <a:pPr>
                <a:defRPr/>
              </a:pPr>
              <a:t>‹#›</a:t>
            </a:fld>
            <a:endParaRPr lang="en-AU" altLang="x-none"/>
          </a:p>
        </p:txBody>
      </p:sp>
    </p:spTree>
    <p:extLst>
      <p:ext uri="{BB962C8B-B14F-4D97-AF65-F5344CB8AC3E}">
        <p14:creationId xmlns:p14="http://schemas.microsoft.com/office/powerpoint/2010/main" val="113502901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AU"/>
          </a:p>
        </p:txBody>
      </p:sp>
      <p:sp>
        <p:nvSpPr>
          <p:cNvPr id="5" name="Rectangle 5"/>
          <p:cNvSpPr>
            <a:spLocks noGrp="1" noChangeArrowheads="1"/>
          </p:cNvSpPr>
          <p:nvPr>
            <p:ph type="sldNum" sz="quarter" idx="11"/>
          </p:nvPr>
        </p:nvSpPr>
        <p:spPr>
          <a:ln/>
        </p:spPr>
        <p:txBody>
          <a:bodyPr/>
          <a:lstStyle>
            <a:lvl1pPr>
              <a:defRPr/>
            </a:lvl1pPr>
          </a:lstStyle>
          <a:p>
            <a:pPr>
              <a:defRPr/>
            </a:pPr>
            <a:fld id="{C2F3CAE6-B812-8C43-9012-F36BDE90EAD0}" type="slidenum">
              <a:rPr lang="en-AU" altLang="x-none"/>
              <a:pPr>
                <a:defRPr/>
              </a:pPr>
              <a:t>‹#›</a:t>
            </a:fld>
            <a:endParaRPr lang="en-AU" altLang="x-none"/>
          </a:p>
        </p:txBody>
      </p:sp>
    </p:spTree>
    <p:extLst>
      <p:ext uri="{BB962C8B-B14F-4D97-AF65-F5344CB8AC3E}">
        <p14:creationId xmlns:p14="http://schemas.microsoft.com/office/powerpoint/2010/main" val="177488273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AU"/>
          </a:p>
        </p:txBody>
      </p:sp>
      <p:sp>
        <p:nvSpPr>
          <p:cNvPr id="5" name="Rectangle 5"/>
          <p:cNvSpPr>
            <a:spLocks noGrp="1" noChangeArrowheads="1"/>
          </p:cNvSpPr>
          <p:nvPr>
            <p:ph type="sldNum" sz="quarter" idx="11"/>
          </p:nvPr>
        </p:nvSpPr>
        <p:spPr>
          <a:ln/>
        </p:spPr>
        <p:txBody>
          <a:bodyPr/>
          <a:lstStyle>
            <a:lvl1pPr>
              <a:defRPr/>
            </a:lvl1pPr>
          </a:lstStyle>
          <a:p>
            <a:pPr>
              <a:defRPr/>
            </a:pPr>
            <a:fld id="{D8563DB1-267A-8F41-BD21-92B53A882F92}" type="slidenum">
              <a:rPr lang="en-AU" altLang="x-none"/>
              <a:pPr>
                <a:defRPr/>
              </a:pPr>
              <a:t>‹#›</a:t>
            </a:fld>
            <a:endParaRPr lang="en-AU" altLang="x-none"/>
          </a:p>
        </p:txBody>
      </p:sp>
    </p:spTree>
    <p:extLst>
      <p:ext uri="{BB962C8B-B14F-4D97-AF65-F5344CB8AC3E}">
        <p14:creationId xmlns:p14="http://schemas.microsoft.com/office/powerpoint/2010/main" val="190625350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AU"/>
          </a:p>
        </p:txBody>
      </p:sp>
      <p:sp>
        <p:nvSpPr>
          <p:cNvPr id="6" name="Rectangle 5"/>
          <p:cNvSpPr>
            <a:spLocks noGrp="1" noChangeArrowheads="1"/>
          </p:cNvSpPr>
          <p:nvPr>
            <p:ph type="sldNum" sz="quarter" idx="11"/>
          </p:nvPr>
        </p:nvSpPr>
        <p:spPr>
          <a:ln/>
        </p:spPr>
        <p:txBody>
          <a:bodyPr/>
          <a:lstStyle>
            <a:lvl1pPr>
              <a:defRPr/>
            </a:lvl1pPr>
          </a:lstStyle>
          <a:p>
            <a:pPr>
              <a:defRPr/>
            </a:pPr>
            <a:fld id="{C2151A7E-7080-7B4D-82A6-43549BE41293}" type="slidenum">
              <a:rPr lang="en-AU" altLang="x-none"/>
              <a:pPr>
                <a:defRPr/>
              </a:pPr>
              <a:t>‹#›</a:t>
            </a:fld>
            <a:endParaRPr lang="en-AU" altLang="x-none"/>
          </a:p>
        </p:txBody>
      </p:sp>
    </p:spTree>
    <p:extLst>
      <p:ext uri="{BB962C8B-B14F-4D97-AF65-F5344CB8AC3E}">
        <p14:creationId xmlns:p14="http://schemas.microsoft.com/office/powerpoint/2010/main" val="9417936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AU"/>
          </a:p>
        </p:txBody>
      </p:sp>
      <p:sp>
        <p:nvSpPr>
          <p:cNvPr id="8" name="Rectangle 5"/>
          <p:cNvSpPr>
            <a:spLocks noGrp="1" noChangeArrowheads="1"/>
          </p:cNvSpPr>
          <p:nvPr>
            <p:ph type="sldNum" sz="quarter" idx="11"/>
          </p:nvPr>
        </p:nvSpPr>
        <p:spPr>
          <a:ln/>
        </p:spPr>
        <p:txBody>
          <a:bodyPr/>
          <a:lstStyle>
            <a:lvl1pPr>
              <a:defRPr/>
            </a:lvl1pPr>
          </a:lstStyle>
          <a:p>
            <a:pPr>
              <a:defRPr/>
            </a:pPr>
            <a:fld id="{DE0E78D2-735C-8848-A7D1-8306C58CEF67}" type="slidenum">
              <a:rPr lang="en-AU" altLang="x-none"/>
              <a:pPr>
                <a:defRPr/>
              </a:pPr>
              <a:t>‹#›</a:t>
            </a:fld>
            <a:endParaRPr lang="en-AU" altLang="x-none"/>
          </a:p>
        </p:txBody>
      </p:sp>
    </p:spTree>
    <p:extLst>
      <p:ext uri="{BB962C8B-B14F-4D97-AF65-F5344CB8AC3E}">
        <p14:creationId xmlns:p14="http://schemas.microsoft.com/office/powerpoint/2010/main" val="17710610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AU"/>
          </a:p>
        </p:txBody>
      </p:sp>
      <p:sp>
        <p:nvSpPr>
          <p:cNvPr id="4" name="Rectangle 5"/>
          <p:cNvSpPr>
            <a:spLocks noGrp="1" noChangeArrowheads="1"/>
          </p:cNvSpPr>
          <p:nvPr>
            <p:ph type="sldNum" sz="quarter" idx="11"/>
          </p:nvPr>
        </p:nvSpPr>
        <p:spPr>
          <a:ln/>
        </p:spPr>
        <p:txBody>
          <a:bodyPr/>
          <a:lstStyle>
            <a:lvl1pPr>
              <a:defRPr/>
            </a:lvl1pPr>
          </a:lstStyle>
          <a:p>
            <a:pPr>
              <a:defRPr/>
            </a:pPr>
            <a:fld id="{E6BFDF0F-B6FE-B542-AFCF-E891EFC43096}" type="slidenum">
              <a:rPr lang="en-AU" altLang="x-none"/>
              <a:pPr>
                <a:defRPr/>
              </a:pPr>
              <a:t>‹#›</a:t>
            </a:fld>
            <a:endParaRPr lang="en-AU" altLang="x-none"/>
          </a:p>
        </p:txBody>
      </p:sp>
    </p:spTree>
    <p:extLst>
      <p:ext uri="{BB962C8B-B14F-4D97-AF65-F5344CB8AC3E}">
        <p14:creationId xmlns:p14="http://schemas.microsoft.com/office/powerpoint/2010/main" val="209921572"/>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AU"/>
          </a:p>
        </p:txBody>
      </p:sp>
      <p:sp>
        <p:nvSpPr>
          <p:cNvPr id="3" name="Rectangle 5"/>
          <p:cNvSpPr>
            <a:spLocks noGrp="1" noChangeArrowheads="1"/>
          </p:cNvSpPr>
          <p:nvPr>
            <p:ph type="sldNum" sz="quarter" idx="11"/>
          </p:nvPr>
        </p:nvSpPr>
        <p:spPr>
          <a:ln/>
        </p:spPr>
        <p:txBody>
          <a:bodyPr/>
          <a:lstStyle>
            <a:lvl1pPr>
              <a:defRPr/>
            </a:lvl1pPr>
          </a:lstStyle>
          <a:p>
            <a:pPr>
              <a:defRPr/>
            </a:pPr>
            <a:fld id="{0F7A1A9F-B9C6-F14A-B2E3-17AC130F0F99}" type="slidenum">
              <a:rPr lang="en-AU" altLang="x-none"/>
              <a:pPr>
                <a:defRPr/>
              </a:pPr>
              <a:t>‹#›</a:t>
            </a:fld>
            <a:endParaRPr lang="en-AU" altLang="x-none"/>
          </a:p>
        </p:txBody>
      </p:sp>
    </p:spTree>
    <p:extLst>
      <p:ext uri="{BB962C8B-B14F-4D97-AF65-F5344CB8AC3E}">
        <p14:creationId xmlns:p14="http://schemas.microsoft.com/office/powerpoint/2010/main" val="19837122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4B3FFD-E8AB-674A-B54E-DA63B4ED438B}" type="slidenum">
              <a:rPr lang="en-US" altLang="x-none"/>
              <a:pPr>
                <a:defRPr/>
              </a:pPr>
              <a:t>‹#›</a:t>
            </a:fld>
            <a:endParaRPr lang="en-US" altLang="x-none"/>
          </a:p>
        </p:txBody>
      </p:sp>
    </p:spTree>
    <p:extLst>
      <p:ext uri="{BB962C8B-B14F-4D97-AF65-F5344CB8AC3E}">
        <p14:creationId xmlns:p14="http://schemas.microsoft.com/office/powerpoint/2010/main" val="20153786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AU"/>
          </a:p>
        </p:txBody>
      </p:sp>
      <p:sp>
        <p:nvSpPr>
          <p:cNvPr id="6" name="Rectangle 5"/>
          <p:cNvSpPr>
            <a:spLocks noGrp="1" noChangeArrowheads="1"/>
          </p:cNvSpPr>
          <p:nvPr>
            <p:ph type="sldNum" sz="quarter" idx="11"/>
          </p:nvPr>
        </p:nvSpPr>
        <p:spPr>
          <a:ln/>
        </p:spPr>
        <p:txBody>
          <a:bodyPr/>
          <a:lstStyle>
            <a:lvl1pPr>
              <a:defRPr/>
            </a:lvl1pPr>
          </a:lstStyle>
          <a:p>
            <a:pPr>
              <a:defRPr/>
            </a:pPr>
            <a:fld id="{4D952D79-DA04-C149-BDC5-B53CC420B4A9}" type="slidenum">
              <a:rPr lang="en-AU" altLang="x-none"/>
              <a:pPr>
                <a:defRPr/>
              </a:pPr>
              <a:t>‹#›</a:t>
            </a:fld>
            <a:endParaRPr lang="en-AU" altLang="x-none"/>
          </a:p>
        </p:txBody>
      </p:sp>
    </p:spTree>
    <p:extLst>
      <p:ext uri="{BB962C8B-B14F-4D97-AF65-F5344CB8AC3E}">
        <p14:creationId xmlns:p14="http://schemas.microsoft.com/office/powerpoint/2010/main" val="56782993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AU"/>
          </a:p>
        </p:txBody>
      </p:sp>
      <p:sp>
        <p:nvSpPr>
          <p:cNvPr id="6" name="Rectangle 5"/>
          <p:cNvSpPr>
            <a:spLocks noGrp="1" noChangeArrowheads="1"/>
          </p:cNvSpPr>
          <p:nvPr>
            <p:ph type="sldNum" sz="quarter" idx="11"/>
          </p:nvPr>
        </p:nvSpPr>
        <p:spPr>
          <a:ln/>
        </p:spPr>
        <p:txBody>
          <a:bodyPr/>
          <a:lstStyle>
            <a:lvl1pPr>
              <a:defRPr/>
            </a:lvl1pPr>
          </a:lstStyle>
          <a:p>
            <a:pPr>
              <a:defRPr/>
            </a:pPr>
            <a:fld id="{41443A4C-3F55-6B40-B876-EFD4304B5D1A}" type="slidenum">
              <a:rPr lang="en-AU" altLang="x-none"/>
              <a:pPr>
                <a:defRPr/>
              </a:pPr>
              <a:t>‹#›</a:t>
            </a:fld>
            <a:endParaRPr lang="en-AU" altLang="x-none"/>
          </a:p>
        </p:txBody>
      </p:sp>
    </p:spTree>
    <p:extLst>
      <p:ext uri="{BB962C8B-B14F-4D97-AF65-F5344CB8AC3E}">
        <p14:creationId xmlns:p14="http://schemas.microsoft.com/office/powerpoint/2010/main" val="10039027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AU"/>
          </a:p>
        </p:txBody>
      </p:sp>
      <p:sp>
        <p:nvSpPr>
          <p:cNvPr id="5" name="Rectangle 5"/>
          <p:cNvSpPr>
            <a:spLocks noGrp="1" noChangeArrowheads="1"/>
          </p:cNvSpPr>
          <p:nvPr>
            <p:ph type="sldNum" sz="quarter" idx="11"/>
          </p:nvPr>
        </p:nvSpPr>
        <p:spPr>
          <a:ln/>
        </p:spPr>
        <p:txBody>
          <a:bodyPr/>
          <a:lstStyle>
            <a:lvl1pPr>
              <a:defRPr/>
            </a:lvl1pPr>
          </a:lstStyle>
          <a:p>
            <a:pPr>
              <a:defRPr/>
            </a:pPr>
            <a:fld id="{7C35A1C1-41FC-6641-B604-AE342D5E5223}" type="slidenum">
              <a:rPr lang="en-AU" altLang="x-none"/>
              <a:pPr>
                <a:defRPr/>
              </a:pPr>
              <a:t>‹#›</a:t>
            </a:fld>
            <a:endParaRPr lang="en-AU" altLang="x-none"/>
          </a:p>
        </p:txBody>
      </p:sp>
    </p:spTree>
    <p:extLst>
      <p:ext uri="{BB962C8B-B14F-4D97-AF65-F5344CB8AC3E}">
        <p14:creationId xmlns:p14="http://schemas.microsoft.com/office/powerpoint/2010/main" val="148472264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685800"/>
            <a:ext cx="2052637" cy="5576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063" y="685800"/>
            <a:ext cx="6007100" cy="5576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AU"/>
          </a:p>
        </p:txBody>
      </p:sp>
      <p:sp>
        <p:nvSpPr>
          <p:cNvPr id="5" name="Rectangle 5"/>
          <p:cNvSpPr>
            <a:spLocks noGrp="1" noChangeArrowheads="1"/>
          </p:cNvSpPr>
          <p:nvPr>
            <p:ph type="sldNum" sz="quarter" idx="11"/>
          </p:nvPr>
        </p:nvSpPr>
        <p:spPr>
          <a:ln/>
        </p:spPr>
        <p:txBody>
          <a:bodyPr/>
          <a:lstStyle>
            <a:lvl1pPr>
              <a:defRPr/>
            </a:lvl1pPr>
          </a:lstStyle>
          <a:p>
            <a:pPr>
              <a:defRPr/>
            </a:pPr>
            <a:fld id="{231144DC-7495-7A4B-8F92-7CC13E4E011E}" type="slidenum">
              <a:rPr lang="en-AU" altLang="x-none"/>
              <a:pPr>
                <a:defRPr/>
              </a:pPr>
              <a:t>‹#›</a:t>
            </a:fld>
            <a:endParaRPr lang="en-AU" altLang="x-none"/>
          </a:p>
        </p:txBody>
      </p:sp>
    </p:spTree>
    <p:extLst>
      <p:ext uri="{BB962C8B-B14F-4D97-AF65-F5344CB8AC3E}">
        <p14:creationId xmlns:p14="http://schemas.microsoft.com/office/powerpoint/2010/main" val="212098321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685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4788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AU"/>
          </a:p>
        </p:txBody>
      </p:sp>
      <p:sp>
        <p:nvSpPr>
          <p:cNvPr id="6" name="Rectangle 5"/>
          <p:cNvSpPr>
            <a:spLocks noGrp="1" noChangeArrowheads="1"/>
          </p:cNvSpPr>
          <p:nvPr>
            <p:ph type="sldNum" sz="quarter" idx="11"/>
          </p:nvPr>
        </p:nvSpPr>
        <p:spPr>
          <a:ln/>
        </p:spPr>
        <p:txBody>
          <a:bodyPr/>
          <a:lstStyle>
            <a:lvl1pPr>
              <a:defRPr/>
            </a:lvl1pPr>
          </a:lstStyle>
          <a:p>
            <a:pPr>
              <a:defRPr/>
            </a:pPr>
            <a:fld id="{17DC7926-86D0-D34B-A3CA-3715E0063171}" type="slidenum">
              <a:rPr lang="en-AU" altLang="x-none"/>
              <a:pPr>
                <a:defRPr/>
              </a:pPr>
              <a:t>‹#›</a:t>
            </a:fld>
            <a:endParaRPr lang="en-AU" altLang="x-none"/>
          </a:p>
        </p:txBody>
      </p:sp>
    </p:spTree>
    <p:extLst>
      <p:ext uri="{BB962C8B-B14F-4D97-AF65-F5344CB8AC3E}">
        <p14:creationId xmlns:p14="http://schemas.microsoft.com/office/powerpoint/2010/main" val="128383795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80CE3-4F02-7541-9705-057C232A8DB0}" type="slidenum">
              <a:rPr lang="en-US" altLang="x-none"/>
              <a:pPr>
                <a:defRPr/>
              </a:pPr>
              <a:t>‹#›</a:t>
            </a:fld>
            <a:endParaRPr lang="en-US" altLang="x-none"/>
          </a:p>
        </p:txBody>
      </p:sp>
    </p:spTree>
    <p:extLst>
      <p:ext uri="{BB962C8B-B14F-4D97-AF65-F5344CB8AC3E}">
        <p14:creationId xmlns:p14="http://schemas.microsoft.com/office/powerpoint/2010/main" val="16962578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29CB74-3F29-214B-9E61-8DCD0FB4D463}" type="slidenum">
              <a:rPr lang="en-US" altLang="x-none"/>
              <a:pPr>
                <a:defRPr/>
              </a:pPr>
              <a:t>‹#›</a:t>
            </a:fld>
            <a:endParaRPr lang="en-US" altLang="x-none"/>
          </a:p>
        </p:txBody>
      </p:sp>
    </p:spTree>
    <p:extLst>
      <p:ext uri="{BB962C8B-B14F-4D97-AF65-F5344CB8AC3E}">
        <p14:creationId xmlns:p14="http://schemas.microsoft.com/office/powerpoint/2010/main" val="11603550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761D3F-9B68-3B4E-B9B3-ED5ED8B810B5}" type="slidenum">
              <a:rPr lang="en-US" altLang="x-none"/>
              <a:pPr>
                <a:defRPr/>
              </a:pPr>
              <a:t>‹#›</a:t>
            </a:fld>
            <a:endParaRPr lang="en-US" altLang="x-none"/>
          </a:p>
        </p:txBody>
      </p:sp>
    </p:spTree>
    <p:extLst>
      <p:ext uri="{BB962C8B-B14F-4D97-AF65-F5344CB8AC3E}">
        <p14:creationId xmlns:p14="http://schemas.microsoft.com/office/powerpoint/2010/main" val="7884950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48E1A1-E465-BC4A-890B-28163AE31F3A}" type="slidenum">
              <a:rPr lang="en-US" altLang="x-none"/>
              <a:pPr>
                <a:defRPr/>
              </a:pPr>
              <a:t>‹#›</a:t>
            </a:fld>
            <a:endParaRPr lang="en-US" altLang="x-none"/>
          </a:p>
        </p:txBody>
      </p:sp>
    </p:spTree>
    <p:extLst>
      <p:ext uri="{BB962C8B-B14F-4D97-AF65-F5344CB8AC3E}">
        <p14:creationId xmlns:p14="http://schemas.microsoft.com/office/powerpoint/2010/main" val="1140978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580651-CDBE-1248-9BA3-63B64DDF4BC3}" type="slidenum">
              <a:rPr lang="en-US" altLang="x-none"/>
              <a:pPr>
                <a:defRPr/>
              </a:pPr>
              <a:t>‹#›</a:t>
            </a:fld>
            <a:endParaRPr lang="en-US" altLang="x-none"/>
          </a:p>
        </p:txBody>
      </p:sp>
    </p:spTree>
    <p:extLst>
      <p:ext uri="{BB962C8B-B14F-4D97-AF65-F5344CB8AC3E}">
        <p14:creationId xmlns:p14="http://schemas.microsoft.com/office/powerpoint/2010/main" val="208721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kumimoji="1" lang="x-none" altLang="x-none" sz="2400">
              <a:latin typeface="Times New Roman"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kumimoji="1" lang="x-none" altLang="x-none" sz="2400">
              <a:latin typeface="Times New Roman" charset="0"/>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sp>
        <p:nvSpPr>
          <p:cNvPr id="50180" name="Rectangle 4"/>
          <p:cNvSpPr>
            <a:spLocks noGrp="1" noChangeArrowheads="1"/>
          </p:cNvSpPr>
          <p:nvPr>
            <p:ph type="subTitle" idx="1"/>
          </p:nvPr>
        </p:nvSpPr>
        <p:spPr>
          <a:xfrm>
            <a:off x="4673600" y="2927350"/>
            <a:ext cx="3657600" cy="1822450"/>
          </a:xfrm>
        </p:spPr>
        <p:txBody>
          <a:bodyPr anchor="b"/>
          <a:lstStyle>
            <a:lvl1pPr marL="0" indent="0">
              <a:buFont typeface="Wingdings" charset="2"/>
              <a:buNone/>
              <a:defRPr>
                <a:solidFill>
                  <a:schemeClr val="tx2"/>
                </a:solidFill>
              </a:defRPr>
            </a:lvl1pPr>
          </a:lstStyle>
          <a:p>
            <a:pPr lvl="0"/>
            <a:r>
              <a:rPr lang="en-US" altLang="en-US" noProof="0"/>
              <a:t>Click to edit Master subtitle style</a:t>
            </a:r>
          </a:p>
        </p:txBody>
      </p:sp>
      <p:sp>
        <p:nvSpPr>
          <p:cNvPr id="5018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en-US" altLang="en-US" noProof="0"/>
              <a:t>Click to edit Master title style</a:t>
            </a:r>
          </a:p>
        </p:txBody>
      </p:sp>
      <p:sp>
        <p:nvSpPr>
          <p:cNvPr id="9" name="Rectangle 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25" y="6359525"/>
            <a:ext cx="587375" cy="488950"/>
          </a:xfrm>
        </p:spPr>
        <p:txBody>
          <a:bodyPr anchorCtr="0"/>
          <a:lstStyle>
            <a:lvl1pPr>
              <a:defRPr smtClean="0"/>
            </a:lvl1pPr>
          </a:lstStyle>
          <a:p>
            <a:pPr>
              <a:defRPr/>
            </a:pPr>
            <a:fld id="{3250FF44-9419-6D42-9B7C-0EFC4D554F4D}" type="slidenum">
              <a:rPr lang="en-US" altLang="x-none"/>
              <a:pPr>
                <a:defRPr/>
              </a:pPr>
              <a:t>‹#›</a:t>
            </a:fld>
            <a:endParaRPr lang="en-US" altLang="x-none"/>
          </a:p>
        </p:txBody>
      </p:sp>
    </p:spTree>
    <p:extLst>
      <p:ext uri="{BB962C8B-B14F-4D97-AF65-F5344CB8AC3E}">
        <p14:creationId xmlns:p14="http://schemas.microsoft.com/office/powerpoint/2010/main" val="18165840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DA985F-CA65-CA44-970B-6F62864E34E4}" type="slidenum">
              <a:rPr lang="en-US" altLang="x-none"/>
              <a:pPr>
                <a:defRPr/>
              </a:pPr>
              <a:t>‹#›</a:t>
            </a:fld>
            <a:endParaRPr lang="en-US" altLang="x-none"/>
          </a:p>
        </p:txBody>
      </p:sp>
    </p:spTree>
    <p:extLst>
      <p:ext uri="{BB962C8B-B14F-4D97-AF65-F5344CB8AC3E}">
        <p14:creationId xmlns:p14="http://schemas.microsoft.com/office/powerpoint/2010/main" val="745266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05AA2-BD19-3245-BA44-85B9D6704245}" type="slidenum">
              <a:rPr lang="en-US" altLang="x-none"/>
              <a:pPr>
                <a:defRPr/>
              </a:pPr>
              <a:t>‹#›</a:t>
            </a:fld>
            <a:endParaRPr lang="en-US" altLang="x-none"/>
          </a:p>
        </p:txBody>
      </p:sp>
    </p:spTree>
    <p:extLst>
      <p:ext uri="{BB962C8B-B14F-4D97-AF65-F5344CB8AC3E}">
        <p14:creationId xmlns:p14="http://schemas.microsoft.com/office/powerpoint/2010/main" val="15750329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C4DCCD-05A3-524B-896F-F8E4912AE386}" type="slidenum">
              <a:rPr lang="en-US" altLang="x-none"/>
              <a:pPr>
                <a:defRPr/>
              </a:pPr>
              <a:t>‹#›</a:t>
            </a:fld>
            <a:endParaRPr lang="en-US" altLang="x-none"/>
          </a:p>
        </p:txBody>
      </p:sp>
    </p:spTree>
    <p:extLst>
      <p:ext uri="{BB962C8B-B14F-4D97-AF65-F5344CB8AC3E}">
        <p14:creationId xmlns:p14="http://schemas.microsoft.com/office/powerpoint/2010/main" val="16949711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C3E017-B51E-CE48-9AA9-0A5F2CE4BC3F}" type="slidenum">
              <a:rPr lang="en-US" altLang="x-none"/>
              <a:pPr>
                <a:defRPr/>
              </a:pPr>
              <a:t>‹#›</a:t>
            </a:fld>
            <a:endParaRPr lang="en-US" altLang="x-none"/>
          </a:p>
        </p:txBody>
      </p:sp>
    </p:spTree>
    <p:extLst>
      <p:ext uri="{BB962C8B-B14F-4D97-AF65-F5344CB8AC3E}">
        <p14:creationId xmlns:p14="http://schemas.microsoft.com/office/powerpoint/2010/main" val="1009826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16864-CB22-5B4E-9140-F261D17A2303}" type="slidenum">
              <a:rPr lang="en-US" altLang="x-none"/>
              <a:pPr>
                <a:defRPr/>
              </a:pPr>
              <a:t>‹#›</a:t>
            </a:fld>
            <a:endParaRPr lang="en-US" altLang="x-none"/>
          </a:p>
        </p:txBody>
      </p:sp>
    </p:spTree>
    <p:extLst>
      <p:ext uri="{BB962C8B-B14F-4D97-AF65-F5344CB8AC3E}">
        <p14:creationId xmlns:p14="http://schemas.microsoft.com/office/powerpoint/2010/main" val="5875971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29A59-5F3F-0D47-9E04-AE9EA4D6159E}" type="slidenum">
              <a:rPr lang="en-US" altLang="x-none"/>
              <a:pPr>
                <a:defRPr/>
              </a:pPr>
              <a:t>‹#›</a:t>
            </a:fld>
            <a:endParaRPr lang="en-US" altLang="x-none"/>
          </a:p>
        </p:txBody>
      </p:sp>
    </p:spTree>
    <p:extLst>
      <p:ext uri="{BB962C8B-B14F-4D97-AF65-F5344CB8AC3E}">
        <p14:creationId xmlns:p14="http://schemas.microsoft.com/office/powerpoint/2010/main" val="16156087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extLst>
          </p:spPr>
          <p:txBody>
            <a:bodyPr/>
            <a:lstStyle/>
            <a:p>
              <a:pPr eaLnBrk="1" hangingPunct="1">
                <a:defRPr/>
              </a:pPr>
              <a:endParaRPr lang="en-US">
                <a:ea typeface="+mn-ea"/>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sp>
        <p:nvSpPr>
          <p:cNvPr id="147354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147354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smtClean="0"/>
            </a:lvl1pPr>
          </a:lstStyle>
          <a:p>
            <a:pPr>
              <a:defRPr/>
            </a:pPr>
            <a:fld id="{262CC12C-FDF0-5343-9870-A9B7D315D680}" type="slidenum">
              <a:rPr lang="en-US" altLang="x-none"/>
              <a:pPr>
                <a:defRPr/>
              </a:pPr>
              <a:t>‹#›</a:t>
            </a:fld>
            <a:endParaRPr lang="en-US" altLang="x-none"/>
          </a:p>
        </p:txBody>
      </p:sp>
    </p:spTree>
    <p:extLst>
      <p:ext uri="{BB962C8B-B14F-4D97-AF65-F5344CB8AC3E}">
        <p14:creationId xmlns:p14="http://schemas.microsoft.com/office/powerpoint/2010/main" val="335435611"/>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AA31A79-E823-2149-BE7F-E80FA806D10B}" type="slidenum">
              <a:rPr lang="en-US" altLang="x-none"/>
              <a:pPr>
                <a:defRPr/>
              </a:pPr>
              <a:t>‹#›</a:t>
            </a:fld>
            <a:endParaRPr lang="en-US" altLang="x-none"/>
          </a:p>
        </p:txBody>
      </p:sp>
    </p:spTree>
    <p:extLst>
      <p:ext uri="{BB962C8B-B14F-4D97-AF65-F5344CB8AC3E}">
        <p14:creationId xmlns:p14="http://schemas.microsoft.com/office/powerpoint/2010/main" val="75375128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0B60A65-A038-6241-9B03-96C629347F9D}" type="slidenum">
              <a:rPr lang="en-US" altLang="x-none"/>
              <a:pPr>
                <a:defRPr/>
              </a:pPr>
              <a:t>‹#›</a:t>
            </a:fld>
            <a:endParaRPr lang="en-US" altLang="x-none"/>
          </a:p>
        </p:txBody>
      </p:sp>
    </p:spTree>
    <p:extLst>
      <p:ext uri="{BB962C8B-B14F-4D97-AF65-F5344CB8AC3E}">
        <p14:creationId xmlns:p14="http://schemas.microsoft.com/office/powerpoint/2010/main" val="29177972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97C19FD-1A63-6D4D-9E73-D8F243A67194}" type="slidenum">
              <a:rPr lang="en-US" altLang="x-none"/>
              <a:pPr>
                <a:defRPr/>
              </a:pPr>
              <a:t>‹#›</a:t>
            </a:fld>
            <a:endParaRPr lang="en-US" altLang="x-none"/>
          </a:p>
        </p:txBody>
      </p:sp>
    </p:spTree>
    <p:extLst>
      <p:ext uri="{BB962C8B-B14F-4D97-AF65-F5344CB8AC3E}">
        <p14:creationId xmlns:p14="http://schemas.microsoft.com/office/powerpoint/2010/main" val="12367223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A6B87E9-A7FE-2A4E-809A-93A4D39B6E55}" type="slidenum">
              <a:rPr lang="en-US" altLang="x-none"/>
              <a:pPr>
                <a:defRPr/>
              </a:pPr>
              <a:t>‹#›</a:t>
            </a:fld>
            <a:endParaRPr lang="en-US" altLang="x-none"/>
          </a:p>
        </p:txBody>
      </p:sp>
    </p:spTree>
    <p:extLst>
      <p:ext uri="{BB962C8B-B14F-4D97-AF65-F5344CB8AC3E}">
        <p14:creationId xmlns:p14="http://schemas.microsoft.com/office/powerpoint/2010/main" val="2096081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B21C90FD-106E-9343-9F27-BDF75F8705C5}" type="slidenum">
              <a:rPr lang="en-US" altLang="x-none"/>
              <a:pPr>
                <a:defRPr/>
              </a:pPr>
              <a:t>‹#›</a:t>
            </a:fld>
            <a:endParaRPr lang="en-US" altLang="x-none"/>
          </a:p>
        </p:txBody>
      </p:sp>
    </p:spTree>
    <p:extLst>
      <p:ext uri="{BB962C8B-B14F-4D97-AF65-F5344CB8AC3E}">
        <p14:creationId xmlns:p14="http://schemas.microsoft.com/office/powerpoint/2010/main" val="9907345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BF04B136-9D77-064F-B7EF-0387978E51B3}" type="slidenum">
              <a:rPr lang="en-US" altLang="x-none"/>
              <a:pPr>
                <a:defRPr/>
              </a:pPr>
              <a:t>‹#›</a:t>
            </a:fld>
            <a:endParaRPr lang="en-US" altLang="x-none"/>
          </a:p>
        </p:txBody>
      </p:sp>
    </p:spTree>
    <p:extLst>
      <p:ext uri="{BB962C8B-B14F-4D97-AF65-F5344CB8AC3E}">
        <p14:creationId xmlns:p14="http://schemas.microsoft.com/office/powerpoint/2010/main" val="82768133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45ACC4B6-4F84-6D45-9ADF-27A2DC585EF8}" type="slidenum">
              <a:rPr lang="en-US" altLang="x-none"/>
              <a:pPr>
                <a:defRPr/>
              </a:pPr>
              <a:t>‹#›</a:t>
            </a:fld>
            <a:endParaRPr lang="en-US" altLang="x-none"/>
          </a:p>
        </p:txBody>
      </p:sp>
    </p:spTree>
    <p:extLst>
      <p:ext uri="{BB962C8B-B14F-4D97-AF65-F5344CB8AC3E}">
        <p14:creationId xmlns:p14="http://schemas.microsoft.com/office/powerpoint/2010/main" val="1588682954"/>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5939072-0FCC-FC40-BA7C-78DCAE18D043}" type="slidenum">
              <a:rPr lang="en-US" altLang="x-none"/>
              <a:pPr>
                <a:defRPr/>
              </a:pPr>
              <a:t>‹#›</a:t>
            </a:fld>
            <a:endParaRPr lang="en-US" altLang="x-none"/>
          </a:p>
        </p:txBody>
      </p:sp>
    </p:spTree>
    <p:extLst>
      <p:ext uri="{BB962C8B-B14F-4D97-AF65-F5344CB8AC3E}">
        <p14:creationId xmlns:p14="http://schemas.microsoft.com/office/powerpoint/2010/main" val="133022472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5B86A26-752F-DB40-A093-524B6291AA2E}" type="slidenum">
              <a:rPr lang="en-US" altLang="x-none"/>
              <a:pPr>
                <a:defRPr/>
              </a:pPr>
              <a:t>‹#›</a:t>
            </a:fld>
            <a:endParaRPr lang="en-US" altLang="x-none"/>
          </a:p>
        </p:txBody>
      </p:sp>
    </p:spTree>
    <p:extLst>
      <p:ext uri="{BB962C8B-B14F-4D97-AF65-F5344CB8AC3E}">
        <p14:creationId xmlns:p14="http://schemas.microsoft.com/office/powerpoint/2010/main" val="178222141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4E1BEC2-1A71-9345-99BA-FAEA23D61310}" type="slidenum">
              <a:rPr lang="en-US" altLang="x-none"/>
              <a:pPr>
                <a:defRPr/>
              </a:pPr>
              <a:t>‹#›</a:t>
            </a:fld>
            <a:endParaRPr lang="en-US" altLang="x-none"/>
          </a:p>
        </p:txBody>
      </p:sp>
    </p:spTree>
    <p:extLst>
      <p:ext uri="{BB962C8B-B14F-4D97-AF65-F5344CB8AC3E}">
        <p14:creationId xmlns:p14="http://schemas.microsoft.com/office/powerpoint/2010/main" val="69348077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3F5D3211-1EEE-6E41-9268-CC36C7071637}" type="slidenum">
              <a:rPr lang="en-US" altLang="x-none"/>
              <a:pPr>
                <a:defRPr/>
              </a:pPr>
              <a:t>‹#›</a:t>
            </a:fld>
            <a:endParaRPr lang="en-US" altLang="x-none"/>
          </a:p>
        </p:txBody>
      </p:sp>
    </p:spTree>
    <p:extLst>
      <p:ext uri="{BB962C8B-B14F-4D97-AF65-F5344CB8AC3E}">
        <p14:creationId xmlns:p14="http://schemas.microsoft.com/office/powerpoint/2010/main" val="93766677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30 w 5740"/>
                <a:gd name="T1" fmla="*/ 33 h 4316"/>
                <a:gd name="T2" fmla="*/ 0 w 5740"/>
                <a:gd name="T3" fmla="*/ 33 h 4316"/>
                <a:gd name="T4" fmla="*/ 0 w 5740"/>
                <a:gd name="T5" fmla="*/ 0 h 4316"/>
                <a:gd name="T6" fmla="*/ 5830 w 5740"/>
                <a:gd name="T7" fmla="*/ 0 h 4316"/>
                <a:gd name="T8" fmla="*/ 5830 w 5740"/>
                <a:gd name="T9" fmla="*/ 33 h 4316"/>
                <a:gd name="T10" fmla="*/ 5830 w 5740"/>
                <a:gd name="T11" fmla="*/ 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1" hangingPunct="1">
                  <a:defRPr/>
                </a:pPr>
                <a:endParaRPr lang="en-US">
                  <a:ea typeface="+mn-ea"/>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1" hangingPunct="1">
                  <a:defRPr/>
                </a:pPr>
                <a:endParaRPr lang="en-US">
                  <a:ea typeface="+mn-ea"/>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1" hangingPunct="1">
                  <a:defRPr/>
                </a:pPr>
                <a:endParaRPr lang="en-US">
                  <a:ea typeface="+mn-ea"/>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1" hangingPunct="1">
                  <a:defRPr/>
                </a:pPr>
                <a:endParaRPr lang="en-US">
                  <a:ea typeface="+mn-ea"/>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1" hangingPunct="1">
                  <a:defRPr/>
                </a:pPr>
                <a:endParaRPr lang="en-US">
                  <a:ea typeface="+mn-ea"/>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4 w 382"/>
                  <a:gd name="T19" fmla="*/ 96 h 96"/>
                  <a:gd name="T20" fmla="*/ 268 w 382"/>
                  <a:gd name="T21" fmla="*/ 90 h 96"/>
                  <a:gd name="T22" fmla="*/ 316 w 382"/>
                  <a:gd name="T23" fmla="*/ 84 h 96"/>
                  <a:gd name="T24" fmla="*/ 357 w 382"/>
                  <a:gd name="T25" fmla="*/ 66 h 96"/>
                  <a:gd name="T26" fmla="*/ 387 w 382"/>
                  <a:gd name="T27" fmla="*/ 42 h 96"/>
                  <a:gd name="T28" fmla="*/ 381 w 382"/>
                  <a:gd name="T29" fmla="*/ 42 h 96"/>
                  <a:gd name="T30" fmla="*/ 351 w 382"/>
                  <a:gd name="T31" fmla="*/ 66 h 96"/>
                  <a:gd name="T32" fmla="*/ 310 w 382"/>
                  <a:gd name="T33" fmla="*/ 78 h 96"/>
                  <a:gd name="T34" fmla="*/ 268 w 382"/>
                  <a:gd name="T35" fmla="*/ 90 h 96"/>
                  <a:gd name="T36" fmla="*/ 214 w 382"/>
                  <a:gd name="T37" fmla="*/ 96 h 96"/>
                  <a:gd name="T38" fmla="*/ 21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4 w 185"/>
                  <a:gd name="T5" fmla="*/ 36 h 210"/>
                  <a:gd name="T6" fmla="*/ 160 w 185"/>
                  <a:gd name="T7" fmla="*/ 72 h 210"/>
                  <a:gd name="T8" fmla="*/ 166 w 185"/>
                  <a:gd name="T9" fmla="*/ 90 h 210"/>
                  <a:gd name="T10" fmla="*/ 172 w 185"/>
                  <a:gd name="T11" fmla="*/ 114 h 210"/>
                  <a:gd name="T12" fmla="*/ 166 w 185"/>
                  <a:gd name="T13" fmla="*/ 138 h 210"/>
                  <a:gd name="T14" fmla="*/ 154 w 185"/>
                  <a:gd name="T15" fmla="*/ 162 h 210"/>
                  <a:gd name="T16" fmla="*/ 124 w 185"/>
                  <a:gd name="T17" fmla="*/ 180 h 210"/>
                  <a:gd name="T18" fmla="*/ 90 w 185"/>
                  <a:gd name="T19" fmla="*/ 198 h 210"/>
                  <a:gd name="T20" fmla="*/ 101 w 185"/>
                  <a:gd name="T21" fmla="*/ 210 h 210"/>
                  <a:gd name="T22" fmla="*/ 136 w 185"/>
                  <a:gd name="T23" fmla="*/ 192 h 210"/>
                  <a:gd name="T24" fmla="*/ 166 w 185"/>
                  <a:gd name="T25" fmla="*/ 168 h 210"/>
                  <a:gd name="T26" fmla="*/ 184 w 185"/>
                  <a:gd name="T27" fmla="*/ 144 h 210"/>
                  <a:gd name="T28" fmla="*/ 190 w 185"/>
                  <a:gd name="T29" fmla="*/ 114 h 210"/>
                  <a:gd name="T30" fmla="*/ 184 w 185"/>
                  <a:gd name="T31" fmla="*/ 90 h 210"/>
                  <a:gd name="T32" fmla="*/ 178 w 185"/>
                  <a:gd name="T33" fmla="*/ 66 h 210"/>
                  <a:gd name="T34" fmla="*/ 160 w 185"/>
                  <a:gd name="T35" fmla="*/ 48 h 210"/>
                  <a:gd name="T36" fmla="*/ 13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grpSp>
      </p:grpSp>
      <p:sp>
        <p:nvSpPr>
          <p:cNvPr id="1487938"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148793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3943EECA-9182-3E44-9913-EC957F58845D}" type="slidenum">
              <a:rPr lang="en-US" altLang="x-none"/>
              <a:pPr>
                <a:defRPr/>
              </a:pPr>
              <a:t>‹#›</a:t>
            </a:fld>
            <a:endParaRPr lang="en-US" altLang="x-none"/>
          </a:p>
        </p:txBody>
      </p:sp>
    </p:spTree>
    <p:extLst>
      <p:ext uri="{BB962C8B-B14F-4D97-AF65-F5344CB8AC3E}">
        <p14:creationId xmlns:p14="http://schemas.microsoft.com/office/powerpoint/2010/main" val="5217407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C463146-9B6B-1A40-9EB7-0824C4B9B06C}" type="slidenum">
              <a:rPr lang="en-US" altLang="x-none"/>
              <a:pPr>
                <a:defRPr/>
              </a:pPr>
              <a:t>‹#›</a:t>
            </a:fld>
            <a:endParaRPr lang="en-US" altLang="x-none"/>
          </a:p>
        </p:txBody>
      </p:sp>
    </p:spTree>
    <p:extLst>
      <p:ext uri="{BB962C8B-B14F-4D97-AF65-F5344CB8AC3E}">
        <p14:creationId xmlns:p14="http://schemas.microsoft.com/office/powerpoint/2010/main" val="11304017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04062F7-67EC-C941-8057-1DB59E3D8F6C}" type="slidenum">
              <a:rPr lang="en-US" altLang="x-none"/>
              <a:pPr>
                <a:defRPr/>
              </a:pPr>
              <a:t>‹#›</a:t>
            </a:fld>
            <a:endParaRPr lang="en-US" altLang="x-none"/>
          </a:p>
        </p:txBody>
      </p:sp>
    </p:spTree>
    <p:extLst>
      <p:ext uri="{BB962C8B-B14F-4D97-AF65-F5344CB8AC3E}">
        <p14:creationId xmlns:p14="http://schemas.microsoft.com/office/powerpoint/2010/main" val="202109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ACA13BE-A7ED-2347-9F2C-B0894EBE15B7}" type="slidenum">
              <a:rPr lang="en-US" altLang="x-none"/>
              <a:pPr>
                <a:defRPr/>
              </a:pPr>
              <a:t>‹#›</a:t>
            </a:fld>
            <a:endParaRPr lang="en-US" altLang="x-none"/>
          </a:p>
        </p:txBody>
      </p:sp>
    </p:spTree>
    <p:extLst>
      <p:ext uri="{BB962C8B-B14F-4D97-AF65-F5344CB8AC3E}">
        <p14:creationId xmlns:p14="http://schemas.microsoft.com/office/powerpoint/2010/main" val="10102060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9205AD71-E3DB-2C4D-841E-A5D691ABA893}" type="slidenum">
              <a:rPr lang="en-US" altLang="x-none"/>
              <a:pPr>
                <a:defRPr/>
              </a:pPr>
              <a:t>‹#›</a:t>
            </a:fld>
            <a:endParaRPr lang="en-US" altLang="x-none"/>
          </a:p>
        </p:txBody>
      </p:sp>
    </p:spTree>
    <p:extLst>
      <p:ext uri="{BB962C8B-B14F-4D97-AF65-F5344CB8AC3E}">
        <p14:creationId xmlns:p14="http://schemas.microsoft.com/office/powerpoint/2010/main" val="18413085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3E45C365-BC5A-FE46-A3EA-12CDB86931AB}" type="slidenum">
              <a:rPr lang="en-US" altLang="x-none"/>
              <a:pPr>
                <a:defRPr/>
              </a:pPr>
              <a:t>‹#›</a:t>
            </a:fld>
            <a:endParaRPr lang="en-US" altLang="x-none"/>
          </a:p>
        </p:txBody>
      </p:sp>
    </p:spTree>
    <p:extLst>
      <p:ext uri="{BB962C8B-B14F-4D97-AF65-F5344CB8AC3E}">
        <p14:creationId xmlns:p14="http://schemas.microsoft.com/office/powerpoint/2010/main" val="16336650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DF4C289D-B609-2E47-BCF9-A203EC2754D2}" type="slidenum">
              <a:rPr lang="en-US" altLang="x-none"/>
              <a:pPr>
                <a:defRPr/>
              </a:pPr>
              <a:t>‹#›</a:t>
            </a:fld>
            <a:endParaRPr lang="en-US" altLang="x-none"/>
          </a:p>
        </p:txBody>
      </p:sp>
    </p:spTree>
    <p:extLst>
      <p:ext uri="{BB962C8B-B14F-4D97-AF65-F5344CB8AC3E}">
        <p14:creationId xmlns:p14="http://schemas.microsoft.com/office/powerpoint/2010/main" val="14304214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F395CFF3-9B99-D84E-8DE7-4C2F0E4B5D1B}" type="slidenum">
              <a:rPr lang="en-US" altLang="x-none"/>
              <a:pPr>
                <a:defRPr/>
              </a:pPr>
              <a:t>‹#›</a:t>
            </a:fld>
            <a:endParaRPr lang="en-US" altLang="x-none"/>
          </a:p>
        </p:txBody>
      </p:sp>
    </p:spTree>
    <p:extLst>
      <p:ext uri="{BB962C8B-B14F-4D97-AF65-F5344CB8AC3E}">
        <p14:creationId xmlns:p14="http://schemas.microsoft.com/office/powerpoint/2010/main" val="130752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DAC2C9E6-B07D-5249-B037-A5EF8B8ADDE3}" type="slidenum">
              <a:rPr lang="en-US" altLang="x-none"/>
              <a:pPr>
                <a:defRPr/>
              </a:pPr>
              <a:t>‹#›</a:t>
            </a:fld>
            <a:endParaRPr lang="en-US" altLang="x-none"/>
          </a:p>
        </p:txBody>
      </p:sp>
    </p:spTree>
    <p:extLst>
      <p:ext uri="{BB962C8B-B14F-4D97-AF65-F5344CB8AC3E}">
        <p14:creationId xmlns:p14="http://schemas.microsoft.com/office/powerpoint/2010/main" val="7123779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B24DC37B-9DED-6C4F-BC86-806D9D9FDBC1}" type="slidenum">
              <a:rPr lang="en-US" altLang="x-none"/>
              <a:pPr>
                <a:defRPr/>
              </a:pPr>
              <a:t>‹#›</a:t>
            </a:fld>
            <a:endParaRPr lang="en-US" altLang="x-none"/>
          </a:p>
        </p:txBody>
      </p:sp>
    </p:spTree>
    <p:extLst>
      <p:ext uri="{BB962C8B-B14F-4D97-AF65-F5344CB8AC3E}">
        <p14:creationId xmlns:p14="http://schemas.microsoft.com/office/powerpoint/2010/main" val="7148568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0C193C5-217D-CA4F-9332-2877ABD5FDE0}" type="slidenum">
              <a:rPr lang="en-US" altLang="x-none"/>
              <a:pPr>
                <a:defRPr/>
              </a:pPr>
              <a:t>‹#›</a:t>
            </a:fld>
            <a:endParaRPr lang="en-US" altLang="x-none"/>
          </a:p>
        </p:txBody>
      </p:sp>
    </p:spTree>
    <p:extLst>
      <p:ext uri="{BB962C8B-B14F-4D97-AF65-F5344CB8AC3E}">
        <p14:creationId xmlns:p14="http://schemas.microsoft.com/office/powerpoint/2010/main" val="15750188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A9402F9B-E3F4-B146-B919-3C773542AAB1}" type="slidenum">
              <a:rPr lang="en-US" altLang="x-none"/>
              <a:pPr>
                <a:defRPr/>
              </a:pPr>
              <a:t>‹#›</a:t>
            </a:fld>
            <a:endParaRPr lang="en-US" altLang="x-none"/>
          </a:p>
        </p:txBody>
      </p:sp>
    </p:spTree>
    <p:extLst>
      <p:ext uri="{BB962C8B-B14F-4D97-AF65-F5344CB8AC3E}">
        <p14:creationId xmlns:p14="http://schemas.microsoft.com/office/powerpoint/2010/main" val="14576731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69794" name="Rectangle 2"/>
          <p:cNvSpPr>
            <a:spLocks noGrp="1" noChangeArrowheads="1"/>
          </p:cNvSpPr>
          <p:nvPr>
            <p:ph type="ctrTitle"/>
          </p:nvPr>
        </p:nvSpPr>
        <p:spPr>
          <a:xfrm>
            <a:off x="0" y="3352800"/>
            <a:ext cx="9144000" cy="838200"/>
          </a:xfrm>
        </p:spPr>
        <p:txBody>
          <a:bodyPr/>
          <a:lstStyle>
            <a:lvl1pPr>
              <a:defRPr sz="4400"/>
            </a:lvl1pPr>
          </a:lstStyle>
          <a:p>
            <a:pPr lvl="0"/>
            <a:r>
              <a:rPr lang="en-US" altLang="en-US" noProof="0"/>
              <a:t>Click to edit Master title style</a:t>
            </a:r>
          </a:p>
        </p:txBody>
      </p:sp>
      <p:sp>
        <p:nvSpPr>
          <p:cNvPr id="1569795" name="Rectangle 3"/>
          <p:cNvSpPr>
            <a:spLocks noGrp="1" noChangeArrowheads="1"/>
          </p:cNvSpPr>
          <p:nvPr>
            <p:ph type="subTitle" idx="1"/>
          </p:nvPr>
        </p:nvSpPr>
        <p:spPr>
          <a:xfrm>
            <a:off x="0" y="4419600"/>
            <a:ext cx="9144000" cy="609600"/>
          </a:xfrm>
        </p:spPr>
        <p:txBody>
          <a:bodyPr/>
          <a:lstStyle>
            <a:lvl1pPr marL="0" indent="0">
              <a:buFontTx/>
              <a:buNone/>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7E885A-CD02-C24D-AA1D-5570F1012642}" type="slidenum">
              <a:rPr lang="en-US" altLang="x-none"/>
              <a:pPr>
                <a:defRPr/>
              </a:pPr>
              <a:t>‹#›</a:t>
            </a:fld>
            <a:endParaRPr lang="en-US" altLang="x-none"/>
          </a:p>
        </p:txBody>
      </p:sp>
    </p:spTree>
    <p:extLst>
      <p:ext uri="{BB962C8B-B14F-4D97-AF65-F5344CB8AC3E}">
        <p14:creationId xmlns:p14="http://schemas.microsoft.com/office/powerpoint/2010/main" val="618918162"/>
      </p:ext>
    </p:extLst>
  </p:cSld>
  <p:clrMapOvr>
    <a:masterClrMapping/>
  </p:clrMapOvr>
  <p:transition>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95B61-656B-AC48-9BEC-442DCF39DBF7}" type="slidenum">
              <a:rPr lang="en-US" altLang="x-none"/>
              <a:pPr>
                <a:defRPr/>
              </a:pPr>
              <a:t>‹#›</a:t>
            </a:fld>
            <a:endParaRPr lang="en-US" altLang="x-none"/>
          </a:p>
        </p:txBody>
      </p:sp>
    </p:spTree>
    <p:extLst>
      <p:ext uri="{BB962C8B-B14F-4D97-AF65-F5344CB8AC3E}">
        <p14:creationId xmlns:p14="http://schemas.microsoft.com/office/powerpoint/2010/main" val="189424631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057400"/>
            <a:ext cx="39243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057400"/>
            <a:ext cx="39243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C201E88-BCAA-E54E-88E9-FDC8C12BF8B6}" type="slidenum">
              <a:rPr lang="en-US" altLang="x-none"/>
              <a:pPr>
                <a:defRPr/>
              </a:pPr>
              <a:t>‹#›</a:t>
            </a:fld>
            <a:endParaRPr lang="en-US" altLang="x-none"/>
          </a:p>
        </p:txBody>
      </p:sp>
    </p:spTree>
    <p:extLst>
      <p:ext uri="{BB962C8B-B14F-4D97-AF65-F5344CB8AC3E}">
        <p14:creationId xmlns:p14="http://schemas.microsoft.com/office/powerpoint/2010/main" val="5272179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3325B-348A-6F48-B2EF-76EF3B3C5B59}" type="slidenum">
              <a:rPr lang="en-US" altLang="x-none"/>
              <a:pPr>
                <a:defRPr/>
              </a:pPr>
              <a:t>‹#›</a:t>
            </a:fld>
            <a:endParaRPr lang="en-US" altLang="x-none"/>
          </a:p>
        </p:txBody>
      </p:sp>
    </p:spTree>
    <p:extLst>
      <p:ext uri="{BB962C8B-B14F-4D97-AF65-F5344CB8AC3E}">
        <p14:creationId xmlns:p14="http://schemas.microsoft.com/office/powerpoint/2010/main" val="152715816"/>
      </p:ext>
    </p:extLst>
  </p:cSld>
  <p:clrMapOvr>
    <a:masterClrMapping/>
  </p:clrMapOvr>
  <p:transition>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838200"/>
            <a:ext cx="4495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44958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5AE6A3-935F-3142-81A8-ED90C48474B0}" type="slidenum">
              <a:rPr lang="en-US" altLang="x-none"/>
              <a:pPr>
                <a:defRPr/>
              </a:pPr>
              <a:t>‹#›</a:t>
            </a:fld>
            <a:endParaRPr lang="en-US" altLang="x-none"/>
          </a:p>
        </p:txBody>
      </p:sp>
    </p:spTree>
    <p:extLst>
      <p:ext uri="{BB962C8B-B14F-4D97-AF65-F5344CB8AC3E}">
        <p14:creationId xmlns:p14="http://schemas.microsoft.com/office/powerpoint/2010/main" val="451761347"/>
      </p:ext>
    </p:extLst>
  </p:cSld>
  <p:clrMapOvr>
    <a:masterClrMapping/>
  </p:clrMapOvr>
  <p:transition>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12BE2-4442-4148-A58A-5A610B7C6F0D}" type="slidenum">
              <a:rPr lang="en-US" altLang="x-none"/>
              <a:pPr>
                <a:defRPr/>
              </a:pPr>
              <a:t>‹#›</a:t>
            </a:fld>
            <a:endParaRPr lang="en-US" altLang="x-none"/>
          </a:p>
        </p:txBody>
      </p:sp>
    </p:spTree>
    <p:extLst>
      <p:ext uri="{BB962C8B-B14F-4D97-AF65-F5344CB8AC3E}">
        <p14:creationId xmlns:p14="http://schemas.microsoft.com/office/powerpoint/2010/main" val="1398266884"/>
      </p:ext>
    </p:extLst>
  </p:cSld>
  <p:clrMapOvr>
    <a:masterClrMapping/>
  </p:clrMapOvr>
  <p:transition>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FB2A7A-D3E0-1E4A-AC2C-8A7AB64657E0}" type="slidenum">
              <a:rPr lang="en-US" altLang="x-none"/>
              <a:pPr>
                <a:defRPr/>
              </a:pPr>
              <a:t>‹#›</a:t>
            </a:fld>
            <a:endParaRPr lang="en-US" altLang="x-none"/>
          </a:p>
        </p:txBody>
      </p:sp>
    </p:spTree>
    <p:extLst>
      <p:ext uri="{BB962C8B-B14F-4D97-AF65-F5344CB8AC3E}">
        <p14:creationId xmlns:p14="http://schemas.microsoft.com/office/powerpoint/2010/main" val="757970267"/>
      </p:ext>
    </p:extLst>
  </p:cSld>
  <p:clrMapOvr>
    <a:masterClrMapping/>
  </p:clrMapOvr>
  <p:transition>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4BA32F-CBC3-1B4F-9A82-E8E6EE7D7C56}" type="slidenum">
              <a:rPr lang="en-US" altLang="x-none"/>
              <a:pPr>
                <a:defRPr/>
              </a:pPr>
              <a:t>‹#›</a:t>
            </a:fld>
            <a:endParaRPr lang="en-US" altLang="x-none"/>
          </a:p>
        </p:txBody>
      </p:sp>
    </p:spTree>
    <p:extLst>
      <p:ext uri="{BB962C8B-B14F-4D97-AF65-F5344CB8AC3E}">
        <p14:creationId xmlns:p14="http://schemas.microsoft.com/office/powerpoint/2010/main" val="333283465"/>
      </p:ext>
    </p:extLst>
  </p:cSld>
  <p:clrMapOvr>
    <a:masterClrMapping/>
  </p:clrMapOvr>
  <p:transition>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8C930-3EA0-8F4F-BB18-9FFD8166EFED}" type="slidenum">
              <a:rPr lang="en-US" altLang="x-none"/>
              <a:pPr>
                <a:defRPr/>
              </a:pPr>
              <a:t>‹#›</a:t>
            </a:fld>
            <a:endParaRPr lang="en-US" altLang="x-none"/>
          </a:p>
        </p:txBody>
      </p:sp>
    </p:spTree>
    <p:extLst>
      <p:ext uri="{BB962C8B-B14F-4D97-AF65-F5344CB8AC3E}">
        <p14:creationId xmlns:p14="http://schemas.microsoft.com/office/powerpoint/2010/main" val="857844879"/>
      </p:ext>
    </p:extLst>
  </p:cSld>
  <p:clrMapOvr>
    <a:masterClrMapping/>
  </p:clrMapOvr>
  <p:transition>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58851D-AE01-7C47-8BBD-A1848F73A900}" type="slidenum">
              <a:rPr lang="en-US" altLang="x-none"/>
              <a:pPr>
                <a:defRPr/>
              </a:pPr>
              <a:t>‹#›</a:t>
            </a:fld>
            <a:endParaRPr lang="en-US" altLang="x-none"/>
          </a:p>
        </p:txBody>
      </p:sp>
    </p:spTree>
    <p:extLst>
      <p:ext uri="{BB962C8B-B14F-4D97-AF65-F5344CB8AC3E}">
        <p14:creationId xmlns:p14="http://schemas.microsoft.com/office/powerpoint/2010/main" val="1741159042"/>
      </p:ext>
    </p:extLst>
  </p:cSld>
  <p:clrMapOvr>
    <a:masterClrMapping/>
  </p:clrMapOvr>
  <p:transition>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7C502-862E-4B46-9811-FE5C03E8197E}" type="slidenum">
              <a:rPr lang="en-US" altLang="x-none"/>
              <a:pPr>
                <a:defRPr/>
              </a:pPr>
              <a:t>‹#›</a:t>
            </a:fld>
            <a:endParaRPr lang="en-US" altLang="x-none"/>
          </a:p>
        </p:txBody>
      </p:sp>
    </p:spTree>
    <p:extLst>
      <p:ext uri="{BB962C8B-B14F-4D97-AF65-F5344CB8AC3E}">
        <p14:creationId xmlns:p14="http://schemas.microsoft.com/office/powerpoint/2010/main" val="2047844872"/>
      </p:ext>
    </p:extLst>
  </p:cSld>
  <p:clrMapOvr>
    <a:masterClrMapping/>
  </p:clrMapOvr>
  <p:transition>
    <p:fade thruBlk="1"/>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EC00E-8560-FE42-B61D-E9A2ABB051B4}" type="slidenum">
              <a:rPr lang="en-US" altLang="x-none"/>
              <a:pPr>
                <a:defRPr/>
              </a:pPr>
              <a:t>‹#›</a:t>
            </a:fld>
            <a:endParaRPr lang="en-US" altLang="x-none"/>
          </a:p>
        </p:txBody>
      </p:sp>
    </p:spTree>
    <p:extLst>
      <p:ext uri="{BB962C8B-B14F-4D97-AF65-F5344CB8AC3E}">
        <p14:creationId xmlns:p14="http://schemas.microsoft.com/office/powerpoint/2010/main" val="408353235"/>
      </p:ext>
    </p:extLst>
  </p:cSld>
  <p:clrMapOvr>
    <a:masterClrMapping/>
  </p:clrMapOvr>
  <p:transition>
    <p:fade thruBlk="1"/>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able Placeholder 2"/>
          <p:cNvSpPr>
            <a:spLocks noGrp="1"/>
          </p:cNvSpPr>
          <p:nvPr>
            <p:ph type="tbl" idx="1"/>
          </p:nvPr>
        </p:nvSpPr>
        <p:spPr>
          <a:xfrm>
            <a:off x="0" y="838200"/>
            <a:ext cx="9144000" cy="54864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28594-27C4-4E4A-A0F9-DA48E1B64CDD}" type="slidenum">
              <a:rPr lang="en-US" altLang="x-none"/>
              <a:pPr>
                <a:defRPr/>
              </a:pPr>
              <a:t>‹#›</a:t>
            </a:fld>
            <a:endParaRPr lang="en-US" altLang="x-none"/>
          </a:p>
        </p:txBody>
      </p:sp>
    </p:spTree>
    <p:extLst>
      <p:ext uri="{BB962C8B-B14F-4D97-AF65-F5344CB8AC3E}">
        <p14:creationId xmlns:p14="http://schemas.microsoft.com/office/powerpoint/2010/main" val="1982568480"/>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B27AF01-A26B-1347-968C-05D6FFDF1DD3}" type="slidenum">
              <a:rPr lang="en-US" altLang="x-none"/>
              <a:pPr>
                <a:defRPr/>
              </a:pPr>
              <a:t>‹#›</a:t>
            </a:fld>
            <a:endParaRPr lang="en-US" altLang="x-none"/>
          </a:p>
        </p:txBody>
      </p:sp>
    </p:spTree>
    <p:extLst>
      <p:ext uri="{BB962C8B-B14F-4D97-AF65-F5344CB8AC3E}">
        <p14:creationId xmlns:p14="http://schemas.microsoft.com/office/powerpoint/2010/main" val="4338018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7772400" y="4575175"/>
            <a:ext cx="1219200" cy="2130425"/>
            <a:chOff x="4896" y="2882"/>
            <a:chExt cx="768" cy="1342"/>
          </a:xfrm>
        </p:grpSpPr>
        <p:pic>
          <p:nvPicPr>
            <p:cNvPr id="5" name="Picture 8"/>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96" y="3500"/>
              <a:ext cx="768"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p:nvGrpSpPr>
          <p:grpSpPr bwMode="auto">
            <a:xfrm>
              <a:off x="4938" y="2882"/>
              <a:ext cx="564" cy="802"/>
              <a:chOff x="4938" y="2882"/>
              <a:chExt cx="564" cy="802"/>
            </a:xfrm>
          </p:grpSpPr>
          <p:grpSp>
            <p:nvGrpSpPr>
              <p:cNvPr id="7" name="Group 10"/>
              <p:cNvGrpSpPr>
                <a:grpSpLocks/>
              </p:cNvGrpSpPr>
              <p:nvPr/>
            </p:nvGrpSpPr>
            <p:grpSpPr bwMode="auto">
              <a:xfrm>
                <a:off x="5220" y="3042"/>
                <a:ext cx="46" cy="73"/>
                <a:chOff x="5220" y="3042"/>
                <a:chExt cx="46" cy="73"/>
              </a:xfrm>
            </p:grpSpPr>
            <p:sp>
              <p:nvSpPr>
                <p:cNvPr id="49" name="Freeform 11"/>
                <p:cNvSpPr>
                  <a:spLocks/>
                </p:cNvSpPr>
                <p:nvPr/>
              </p:nvSpPr>
              <p:spPr bwMode="auto">
                <a:xfrm>
                  <a:off x="5220" y="3042"/>
                  <a:ext cx="39" cy="71"/>
                </a:xfrm>
                <a:custGeom>
                  <a:avLst/>
                  <a:gdLst>
                    <a:gd name="T0" fmla="*/ 17 w 39"/>
                    <a:gd name="T1" fmla="*/ 70 h 71"/>
                    <a:gd name="T2" fmla="*/ 15 w 39"/>
                    <a:gd name="T3" fmla="*/ 56 h 71"/>
                    <a:gd name="T4" fmla="*/ 8 w 39"/>
                    <a:gd name="T5" fmla="*/ 47 h 71"/>
                    <a:gd name="T6" fmla="*/ 5 w 39"/>
                    <a:gd name="T7" fmla="*/ 37 h 71"/>
                    <a:gd name="T8" fmla="*/ 7 w 39"/>
                    <a:gd name="T9" fmla="*/ 27 h 71"/>
                    <a:gd name="T10" fmla="*/ 8 w 39"/>
                    <a:gd name="T11" fmla="*/ 22 h 71"/>
                    <a:gd name="T12" fmla="*/ 5 w 39"/>
                    <a:gd name="T13" fmla="*/ 13 h 71"/>
                    <a:gd name="T14" fmla="*/ 0 w 39"/>
                    <a:gd name="T15" fmla="*/ 6 h 71"/>
                    <a:gd name="T16" fmla="*/ 3 w 39"/>
                    <a:gd name="T17" fmla="*/ 1 h 71"/>
                    <a:gd name="T18" fmla="*/ 8 w 39"/>
                    <a:gd name="T19" fmla="*/ 0 h 71"/>
                    <a:gd name="T20" fmla="*/ 15 w 39"/>
                    <a:gd name="T21" fmla="*/ 1 h 71"/>
                    <a:gd name="T22" fmla="*/ 17 w 39"/>
                    <a:gd name="T23" fmla="*/ 5 h 71"/>
                    <a:gd name="T24" fmla="*/ 20 w 39"/>
                    <a:gd name="T25" fmla="*/ 8 h 71"/>
                    <a:gd name="T26" fmla="*/ 30 w 39"/>
                    <a:gd name="T27" fmla="*/ 21 h 71"/>
                    <a:gd name="T28" fmla="*/ 38 w 39"/>
                    <a:gd name="T29" fmla="*/ 34 h 71"/>
                    <a:gd name="T30" fmla="*/ 35 w 39"/>
                    <a:gd name="T31" fmla="*/ 50 h 71"/>
                    <a:gd name="T32" fmla="*/ 31 w 39"/>
                    <a:gd name="T33" fmla="*/ 70 h 71"/>
                    <a:gd name="T34" fmla="*/ 17 w 39"/>
                    <a:gd name="T35" fmla="*/ 7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71">
                      <a:moveTo>
                        <a:pt x="17" y="70"/>
                      </a:moveTo>
                      <a:lnTo>
                        <a:pt x="15" y="56"/>
                      </a:lnTo>
                      <a:lnTo>
                        <a:pt x="8" y="47"/>
                      </a:lnTo>
                      <a:lnTo>
                        <a:pt x="5" y="37"/>
                      </a:lnTo>
                      <a:lnTo>
                        <a:pt x="7" y="27"/>
                      </a:lnTo>
                      <a:lnTo>
                        <a:pt x="8" y="22"/>
                      </a:lnTo>
                      <a:lnTo>
                        <a:pt x="5" y="13"/>
                      </a:lnTo>
                      <a:lnTo>
                        <a:pt x="0" y="6"/>
                      </a:lnTo>
                      <a:lnTo>
                        <a:pt x="3" y="1"/>
                      </a:lnTo>
                      <a:lnTo>
                        <a:pt x="8" y="0"/>
                      </a:lnTo>
                      <a:lnTo>
                        <a:pt x="15" y="1"/>
                      </a:lnTo>
                      <a:lnTo>
                        <a:pt x="17" y="5"/>
                      </a:lnTo>
                      <a:lnTo>
                        <a:pt x="20" y="8"/>
                      </a:lnTo>
                      <a:lnTo>
                        <a:pt x="30" y="21"/>
                      </a:lnTo>
                      <a:lnTo>
                        <a:pt x="38" y="34"/>
                      </a:lnTo>
                      <a:lnTo>
                        <a:pt x="35" y="50"/>
                      </a:lnTo>
                      <a:lnTo>
                        <a:pt x="31" y="70"/>
                      </a:lnTo>
                      <a:lnTo>
                        <a:pt x="17" y="70"/>
                      </a:lnTo>
                    </a:path>
                  </a:pathLst>
                </a:custGeom>
                <a:solidFill>
                  <a:srgbClr val="FFE0C0"/>
                </a:solidFill>
                <a:ln w="12700" cap="rnd" cmpd="sng">
                  <a:solidFill>
                    <a:srgbClr val="000000"/>
                  </a:solidFill>
                  <a:prstDash val="solid"/>
                  <a:round/>
                  <a:headEnd/>
                  <a:tailEnd/>
                </a:ln>
              </p:spPr>
              <p:txBody>
                <a:bodyPr/>
                <a:lstStyle/>
                <a:p>
                  <a:endParaRPr lang="en-US"/>
                </a:p>
              </p:txBody>
            </p:sp>
            <p:sp>
              <p:nvSpPr>
                <p:cNvPr id="50" name="Freeform 12"/>
                <p:cNvSpPr>
                  <a:spLocks/>
                </p:cNvSpPr>
                <p:nvPr/>
              </p:nvSpPr>
              <p:spPr bwMode="auto">
                <a:xfrm>
                  <a:off x="5227" y="3098"/>
                  <a:ext cx="39" cy="17"/>
                </a:xfrm>
                <a:custGeom>
                  <a:avLst/>
                  <a:gdLst>
                    <a:gd name="T0" fmla="*/ 0 w 39"/>
                    <a:gd name="T1" fmla="*/ 0 h 17"/>
                    <a:gd name="T2" fmla="*/ 2 w 39"/>
                    <a:gd name="T3" fmla="*/ 16 h 17"/>
                    <a:gd name="T4" fmla="*/ 38 w 39"/>
                    <a:gd name="T5" fmla="*/ 16 h 17"/>
                    <a:gd name="T6" fmla="*/ 35 w 39"/>
                    <a:gd name="T7" fmla="*/ 0 h 17"/>
                    <a:gd name="T8" fmla="*/ 22 w 39"/>
                    <a:gd name="T9" fmla="*/ 2 h 17"/>
                    <a:gd name="T10" fmla="*/ 0 w 3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7">
                      <a:moveTo>
                        <a:pt x="0" y="0"/>
                      </a:moveTo>
                      <a:lnTo>
                        <a:pt x="2" y="16"/>
                      </a:lnTo>
                      <a:lnTo>
                        <a:pt x="38" y="16"/>
                      </a:lnTo>
                      <a:lnTo>
                        <a:pt x="35" y="0"/>
                      </a:lnTo>
                      <a:lnTo>
                        <a:pt x="22" y="2"/>
                      </a:lnTo>
                      <a:lnTo>
                        <a:pt x="0" y="0"/>
                      </a:lnTo>
                    </a:path>
                  </a:pathLst>
                </a:custGeom>
                <a:solidFill>
                  <a:srgbClr val="FFFFFF"/>
                </a:solidFill>
                <a:ln w="12700" cap="rnd" cmpd="sng">
                  <a:solidFill>
                    <a:srgbClr val="000000"/>
                  </a:solidFill>
                  <a:prstDash val="solid"/>
                  <a:round/>
                  <a:headEnd/>
                  <a:tailEnd/>
                </a:ln>
              </p:spPr>
              <p:txBody>
                <a:bodyPr/>
                <a:lstStyle/>
                <a:p>
                  <a:endParaRPr lang="en-US"/>
                </a:p>
              </p:txBody>
            </p:sp>
          </p:grpSp>
          <p:sp>
            <p:nvSpPr>
              <p:cNvPr id="8" name="Freeform 13"/>
              <p:cNvSpPr>
                <a:spLocks/>
              </p:cNvSpPr>
              <p:nvPr/>
            </p:nvSpPr>
            <p:spPr bwMode="auto">
              <a:xfrm>
                <a:off x="5004" y="3097"/>
                <a:ext cx="177" cy="219"/>
              </a:xfrm>
              <a:custGeom>
                <a:avLst/>
                <a:gdLst>
                  <a:gd name="T0" fmla="*/ 9 w 177"/>
                  <a:gd name="T1" fmla="*/ 37 h 219"/>
                  <a:gd name="T2" fmla="*/ 23 w 177"/>
                  <a:gd name="T3" fmla="*/ 26 h 219"/>
                  <a:gd name="T4" fmla="*/ 78 w 177"/>
                  <a:gd name="T5" fmla="*/ 10 h 219"/>
                  <a:gd name="T6" fmla="*/ 112 w 177"/>
                  <a:gd name="T7" fmla="*/ 1 h 219"/>
                  <a:gd name="T8" fmla="*/ 125 w 177"/>
                  <a:gd name="T9" fmla="*/ 0 h 219"/>
                  <a:gd name="T10" fmla="*/ 142 w 177"/>
                  <a:gd name="T11" fmla="*/ 24 h 219"/>
                  <a:gd name="T12" fmla="*/ 151 w 177"/>
                  <a:gd name="T13" fmla="*/ 52 h 219"/>
                  <a:gd name="T14" fmla="*/ 156 w 177"/>
                  <a:gd name="T15" fmla="*/ 78 h 219"/>
                  <a:gd name="T16" fmla="*/ 156 w 177"/>
                  <a:gd name="T17" fmla="*/ 126 h 219"/>
                  <a:gd name="T18" fmla="*/ 176 w 177"/>
                  <a:gd name="T19" fmla="*/ 172 h 219"/>
                  <a:gd name="T20" fmla="*/ 173 w 177"/>
                  <a:gd name="T21" fmla="*/ 194 h 219"/>
                  <a:gd name="T22" fmla="*/ 148 w 177"/>
                  <a:gd name="T23" fmla="*/ 207 h 219"/>
                  <a:gd name="T24" fmla="*/ 80 w 177"/>
                  <a:gd name="T25" fmla="*/ 218 h 219"/>
                  <a:gd name="T26" fmla="*/ 56 w 177"/>
                  <a:gd name="T27" fmla="*/ 205 h 219"/>
                  <a:gd name="T28" fmla="*/ 40 w 177"/>
                  <a:gd name="T29" fmla="*/ 168 h 219"/>
                  <a:gd name="T30" fmla="*/ 28 w 177"/>
                  <a:gd name="T31" fmla="*/ 127 h 219"/>
                  <a:gd name="T32" fmla="*/ 6 w 177"/>
                  <a:gd name="T33" fmla="*/ 105 h 219"/>
                  <a:gd name="T34" fmla="*/ 1 w 177"/>
                  <a:gd name="T35" fmla="*/ 83 h 219"/>
                  <a:gd name="T36" fmla="*/ 0 w 177"/>
                  <a:gd name="T37" fmla="*/ 55 h 219"/>
                  <a:gd name="T38" fmla="*/ 9 w 177"/>
                  <a:gd name="T39" fmla="*/ 37 h 2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7" h="219">
                    <a:moveTo>
                      <a:pt x="9" y="37"/>
                    </a:moveTo>
                    <a:lnTo>
                      <a:pt x="23" y="26"/>
                    </a:lnTo>
                    <a:lnTo>
                      <a:pt x="78" y="10"/>
                    </a:lnTo>
                    <a:lnTo>
                      <a:pt x="112" y="1"/>
                    </a:lnTo>
                    <a:lnTo>
                      <a:pt x="125" y="0"/>
                    </a:lnTo>
                    <a:lnTo>
                      <a:pt x="142" y="24"/>
                    </a:lnTo>
                    <a:lnTo>
                      <a:pt x="151" y="52"/>
                    </a:lnTo>
                    <a:lnTo>
                      <a:pt x="156" y="78"/>
                    </a:lnTo>
                    <a:lnTo>
                      <a:pt x="156" y="126"/>
                    </a:lnTo>
                    <a:lnTo>
                      <a:pt x="176" y="172"/>
                    </a:lnTo>
                    <a:lnTo>
                      <a:pt x="173" y="194"/>
                    </a:lnTo>
                    <a:lnTo>
                      <a:pt x="148" y="207"/>
                    </a:lnTo>
                    <a:lnTo>
                      <a:pt x="80" y="218"/>
                    </a:lnTo>
                    <a:lnTo>
                      <a:pt x="56" y="205"/>
                    </a:lnTo>
                    <a:lnTo>
                      <a:pt x="40" y="168"/>
                    </a:lnTo>
                    <a:lnTo>
                      <a:pt x="28" y="127"/>
                    </a:lnTo>
                    <a:lnTo>
                      <a:pt x="6" y="105"/>
                    </a:lnTo>
                    <a:lnTo>
                      <a:pt x="1" y="83"/>
                    </a:lnTo>
                    <a:lnTo>
                      <a:pt x="0" y="55"/>
                    </a:lnTo>
                    <a:lnTo>
                      <a:pt x="9" y="37"/>
                    </a:lnTo>
                  </a:path>
                </a:pathLst>
              </a:custGeom>
              <a:solidFill>
                <a:srgbClr val="FFFFFF"/>
              </a:solidFill>
              <a:ln w="12700" cap="rnd" cmpd="sng">
                <a:solidFill>
                  <a:srgbClr val="000000"/>
                </a:solidFill>
                <a:prstDash val="solid"/>
                <a:round/>
                <a:headEnd/>
                <a:tailEnd/>
              </a:ln>
            </p:spPr>
            <p:txBody>
              <a:bodyPr/>
              <a:lstStyle/>
              <a:p>
                <a:endParaRPr lang="en-US"/>
              </a:p>
            </p:txBody>
          </p:sp>
          <p:grpSp>
            <p:nvGrpSpPr>
              <p:cNvPr id="9" name="Group 14"/>
              <p:cNvGrpSpPr>
                <a:grpSpLocks/>
              </p:cNvGrpSpPr>
              <p:nvPr/>
            </p:nvGrpSpPr>
            <p:grpSpPr bwMode="auto">
              <a:xfrm>
                <a:off x="5077" y="3089"/>
                <a:ext cx="194" cy="240"/>
                <a:chOff x="5077" y="3089"/>
                <a:chExt cx="194" cy="240"/>
              </a:xfrm>
            </p:grpSpPr>
            <p:sp>
              <p:nvSpPr>
                <p:cNvPr id="47" name="Freeform 15"/>
                <p:cNvSpPr>
                  <a:spLocks/>
                </p:cNvSpPr>
                <p:nvPr/>
              </p:nvSpPr>
              <p:spPr bwMode="auto">
                <a:xfrm>
                  <a:off x="5077" y="3089"/>
                  <a:ext cx="194" cy="240"/>
                </a:xfrm>
                <a:custGeom>
                  <a:avLst/>
                  <a:gdLst>
                    <a:gd name="T0" fmla="*/ 0 w 194"/>
                    <a:gd name="T1" fmla="*/ 14 h 240"/>
                    <a:gd name="T2" fmla="*/ 10 w 194"/>
                    <a:gd name="T3" fmla="*/ 28 h 240"/>
                    <a:gd name="T4" fmla="*/ 23 w 194"/>
                    <a:gd name="T5" fmla="*/ 50 h 240"/>
                    <a:gd name="T6" fmla="*/ 37 w 194"/>
                    <a:gd name="T7" fmla="*/ 78 h 240"/>
                    <a:gd name="T8" fmla="*/ 49 w 194"/>
                    <a:gd name="T9" fmla="*/ 105 h 240"/>
                    <a:gd name="T10" fmla="*/ 57 w 194"/>
                    <a:gd name="T11" fmla="*/ 128 h 240"/>
                    <a:gd name="T12" fmla="*/ 71 w 194"/>
                    <a:gd name="T13" fmla="*/ 174 h 240"/>
                    <a:gd name="T14" fmla="*/ 75 w 194"/>
                    <a:gd name="T15" fmla="*/ 188 h 240"/>
                    <a:gd name="T16" fmla="*/ 80 w 194"/>
                    <a:gd name="T17" fmla="*/ 197 h 240"/>
                    <a:gd name="T18" fmla="*/ 85 w 194"/>
                    <a:gd name="T19" fmla="*/ 205 h 240"/>
                    <a:gd name="T20" fmla="*/ 123 w 194"/>
                    <a:gd name="T21" fmla="*/ 229 h 240"/>
                    <a:gd name="T22" fmla="*/ 138 w 194"/>
                    <a:gd name="T23" fmla="*/ 239 h 240"/>
                    <a:gd name="T24" fmla="*/ 135 w 194"/>
                    <a:gd name="T25" fmla="*/ 215 h 240"/>
                    <a:gd name="T26" fmla="*/ 129 w 194"/>
                    <a:gd name="T27" fmla="*/ 195 h 240"/>
                    <a:gd name="T28" fmla="*/ 122 w 194"/>
                    <a:gd name="T29" fmla="*/ 174 h 240"/>
                    <a:gd name="T30" fmla="*/ 105 w 194"/>
                    <a:gd name="T31" fmla="*/ 148 h 240"/>
                    <a:gd name="T32" fmla="*/ 94 w 194"/>
                    <a:gd name="T33" fmla="*/ 120 h 240"/>
                    <a:gd name="T34" fmla="*/ 89 w 194"/>
                    <a:gd name="T35" fmla="*/ 78 h 240"/>
                    <a:gd name="T36" fmla="*/ 112 w 194"/>
                    <a:gd name="T37" fmla="*/ 94 h 240"/>
                    <a:gd name="T38" fmla="*/ 132 w 194"/>
                    <a:gd name="T39" fmla="*/ 107 h 240"/>
                    <a:gd name="T40" fmla="*/ 153 w 194"/>
                    <a:gd name="T41" fmla="*/ 114 h 240"/>
                    <a:gd name="T42" fmla="*/ 167 w 194"/>
                    <a:gd name="T43" fmla="*/ 117 h 240"/>
                    <a:gd name="T44" fmla="*/ 177 w 194"/>
                    <a:gd name="T45" fmla="*/ 115 h 240"/>
                    <a:gd name="T46" fmla="*/ 184 w 194"/>
                    <a:gd name="T47" fmla="*/ 107 h 240"/>
                    <a:gd name="T48" fmla="*/ 191 w 194"/>
                    <a:gd name="T49" fmla="*/ 85 h 240"/>
                    <a:gd name="T50" fmla="*/ 193 w 194"/>
                    <a:gd name="T51" fmla="*/ 69 h 240"/>
                    <a:gd name="T52" fmla="*/ 193 w 194"/>
                    <a:gd name="T53" fmla="*/ 41 h 240"/>
                    <a:gd name="T54" fmla="*/ 193 w 194"/>
                    <a:gd name="T55" fmla="*/ 18 h 240"/>
                    <a:gd name="T56" fmla="*/ 161 w 194"/>
                    <a:gd name="T57" fmla="*/ 19 h 240"/>
                    <a:gd name="T58" fmla="*/ 148 w 194"/>
                    <a:gd name="T59" fmla="*/ 16 h 240"/>
                    <a:gd name="T60" fmla="*/ 146 w 194"/>
                    <a:gd name="T61" fmla="*/ 42 h 240"/>
                    <a:gd name="T62" fmla="*/ 143 w 194"/>
                    <a:gd name="T63" fmla="*/ 50 h 240"/>
                    <a:gd name="T64" fmla="*/ 122 w 194"/>
                    <a:gd name="T65" fmla="*/ 40 h 240"/>
                    <a:gd name="T66" fmla="*/ 107 w 194"/>
                    <a:gd name="T67" fmla="*/ 29 h 240"/>
                    <a:gd name="T68" fmla="*/ 81 w 194"/>
                    <a:gd name="T69" fmla="*/ 16 h 240"/>
                    <a:gd name="T70" fmla="*/ 63 w 194"/>
                    <a:gd name="T71" fmla="*/ 5 h 240"/>
                    <a:gd name="T72" fmla="*/ 46 w 194"/>
                    <a:gd name="T73" fmla="*/ 0 h 240"/>
                    <a:gd name="T74" fmla="*/ 24 w 194"/>
                    <a:gd name="T75" fmla="*/ 8 h 240"/>
                    <a:gd name="T76" fmla="*/ 0 w 194"/>
                    <a:gd name="T77" fmla="*/ 14 h 2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4" h="240">
                      <a:moveTo>
                        <a:pt x="0" y="14"/>
                      </a:moveTo>
                      <a:lnTo>
                        <a:pt x="10" y="28"/>
                      </a:lnTo>
                      <a:lnTo>
                        <a:pt x="23" y="50"/>
                      </a:lnTo>
                      <a:lnTo>
                        <a:pt x="37" y="78"/>
                      </a:lnTo>
                      <a:lnTo>
                        <a:pt x="49" y="105"/>
                      </a:lnTo>
                      <a:lnTo>
                        <a:pt x="57" y="128"/>
                      </a:lnTo>
                      <a:lnTo>
                        <a:pt x="71" y="174"/>
                      </a:lnTo>
                      <a:lnTo>
                        <a:pt x="75" y="188"/>
                      </a:lnTo>
                      <a:lnTo>
                        <a:pt x="80" y="197"/>
                      </a:lnTo>
                      <a:lnTo>
                        <a:pt x="85" y="205"/>
                      </a:lnTo>
                      <a:lnTo>
                        <a:pt x="123" y="229"/>
                      </a:lnTo>
                      <a:lnTo>
                        <a:pt x="138" y="239"/>
                      </a:lnTo>
                      <a:lnTo>
                        <a:pt x="135" y="215"/>
                      </a:lnTo>
                      <a:lnTo>
                        <a:pt x="129" y="195"/>
                      </a:lnTo>
                      <a:lnTo>
                        <a:pt x="122" y="174"/>
                      </a:lnTo>
                      <a:lnTo>
                        <a:pt x="105" y="148"/>
                      </a:lnTo>
                      <a:lnTo>
                        <a:pt x="94" y="120"/>
                      </a:lnTo>
                      <a:lnTo>
                        <a:pt x="89" y="78"/>
                      </a:lnTo>
                      <a:lnTo>
                        <a:pt x="112" y="94"/>
                      </a:lnTo>
                      <a:lnTo>
                        <a:pt x="132" y="107"/>
                      </a:lnTo>
                      <a:lnTo>
                        <a:pt x="153" y="114"/>
                      </a:lnTo>
                      <a:lnTo>
                        <a:pt x="167" y="117"/>
                      </a:lnTo>
                      <a:lnTo>
                        <a:pt x="177" y="115"/>
                      </a:lnTo>
                      <a:lnTo>
                        <a:pt x="184" y="107"/>
                      </a:lnTo>
                      <a:lnTo>
                        <a:pt x="191" y="85"/>
                      </a:lnTo>
                      <a:lnTo>
                        <a:pt x="193" y="69"/>
                      </a:lnTo>
                      <a:lnTo>
                        <a:pt x="193" y="41"/>
                      </a:lnTo>
                      <a:lnTo>
                        <a:pt x="193" y="18"/>
                      </a:lnTo>
                      <a:lnTo>
                        <a:pt x="161" y="19"/>
                      </a:lnTo>
                      <a:lnTo>
                        <a:pt x="148" y="16"/>
                      </a:lnTo>
                      <a:lnTo>
                        <a:pt x="146" y="42"/>
                      </a:lnTo>
                      <a:lnTo>
                        <a:pt x="143" y="50"/>
                      </a:lnTo>
                      <a:lnTo>
                        <a:pt x="122" y="40"/>
                      </a:lnTo>
                      <a:lnTo>
                        <a:pt x="107" y="29"/>
                      </a:lnTo>
                      <a:lnTo>
                        <a:pt x="81" y="16"/>
                      </a:lnTo>
                      <a:lnTo>
                        <a:pt x="63" y="5"/>
                      </a:lnTo>
                      <a:lnTo>
                        <a:pt x="46" y="0"/>
                      </a:lnTo>
                      <a:lnTo>
                        <a:pt x="24" y="8"/>
                      </a:lnTo>
                      <a:lnTo>
                        <a:pt x="0" y="14"/>
                      </a:lnTo>
                    </a:path>
                  </a:pathLst>
                </a:custGeom>
                <a:solidFill>
                  <a:srgbClr val="5F5F5F"/>
                </a:solidFill>
                <a:ln w="12700" cap="rnd" cmpd="sng">
                  <a:solidFill>
                    <a:srgbClr val="000000"/>
                  </a:solidFill>
                  <a:prstDash val="solid"/>
                  <a:round/>
                  <a:headEnd/>
                  <a:tailEnd/>
                </a:ln>
              </p:spPr>
              <p:txBody>
                <a:bodyPr/>
                <a:lstStyle/>
                <a:p>
                  <a:endParaRPr lang="en-US"/>
                </a:p>
              </p:txBody>
            </p:sp>
            <p:sp>
              <p:nvSpPr>
                <p:cNvPr id="48" name="Freeform 16"/>
                <p:cNvSpPr>
                  <a:spLocks/>
                </p:cNvSpPr>
                <p:nvPr/>
              </p:nvSpPr>
              <p:spPr bwMode="auto">
                <a:xfrm>
                  <a:off x="5090" y="3100"/>
                  <a:ext cx="55" cy="146"/>
                </a:xfrm>
                <a:custGeom>
                  <a:avLst/>
                  <a:gdLst>
                    <a:gd name="T0" fmla="*/ 0 w 55"/>
                    <a:gd name="T1" fmla="*/ 0 h 146"/>
                    <a:gd name="T2" fmla="*/ 23 w 55"/>
                    <a:gd name="T3" fmla="*/ 10 h 146"/>
                    <a:gd name="T4" fmla="*/ 21 w 55"/>
                    <a:gd name="T5" fmla="*/ 28 h 146"/>
                    <a:gd name="T6" fmla="*/ 35 w 55"/>
                    <a:gd name="T7" fmla="*/ 28 h 146"/>
                    <a:gd name="T8" fmla="*/ 45 w 55"/>
                    <a:gd name="T9" fmla="*/ 60 h 146"/>
                    <a:gd name="T10" fmla="*/ 50 w 55"/>
                    <a:gd name="T11" fmla="*/ 94 h 146"/>
                    <a:gd name="T12" fmla="*/ 52 w 55"/>
                    <a:gd name="T13" fmla="*/ 126 h 146"/>
                    <a:gd name="T14" fmla="*/ 54 w 55"/>
                    <a:gd name="T15" fmla="*/ 145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146">
                      <a:moveTo>
                        <a:pt x="0" y="0"/>
                      </a:moveTo>
                      <a:lnTo>
                        <a:pt x="23" y="10"/>
                      </a:lnTo>
                      <a:lnTo>
                        <a:pt x="21" y="28"/>
                      </a:lnTo>
                      <a:lnTo>
                        <a:pt x="35" y="28"/>
                      </a:lnTo>
                      <a:lnTo>
                        <a:pt x="45" y="60"/>
                      </a:lnTo>
                      <a:lnTo>
                        <a:pt x="50" y="94"/>
                      </a:lnTo>
                      <a:lnTo>
                        <a:pt x="52" y="126"/>
                      </a:lnTo>
                      <a:lnTo>
                        <a:pt x="54" y="14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 name="Freeform 17"/>
              <p:cNvSpPr>
                <a:spLocks/>
              </p:cNvSpPr>
              <p:nvPr/>
            </p:nvSpPr>
            <p:spPr bwMode="auto">
              <a:xfrm>
                <a:off x="5030" y="3100"/>
                <a:ext cx="59" cy="46"/>
              </a:xfrm>
              <a:custGeom>
                <a:avLst/>
                <a:gdLst>
                  <a:gd name="T0" fmla="*/ 5 w 59"/>
                  <a:gd name="T1" fmla="*/ 15 h 46"/>
                  <a:gd name="T2" fmla="*/ 0 w 59"/>
                  <a:gd name="T3" fmla="*/ 22 h 46"/>
                  <a:gd name="T4" fmla="*/ 25 w 59"/>
                  <a:gd name="T5" fmla="*/ 45 h 46"/>
                  <a:gd name="T6" fmla="*/ 33 w 59"/>
                  <a:gd name="T7" fmla="*/ 18 h 46"/>
                  <a:gd name="T8" fmla="*/ 58 w 59"/>
                  <a:gd name="T9" fmla="*/ 31 h 46"/>
                  <a:gd name="T10" fmla="*/ 56 w 59"/>
                  <a:gd name="T11" fmla="*/ 8 h 46"/>
                  <a:gd name="T12" fmla="*/ 41 w 59"/>
                  <a:gd name="T13" fmla="*/ 0 h 46"/>
                  <a:gd name="T14" fmla="*/ 5 w 59"/>
                  <a:gd name="T15" fmla="*/ 15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46">
                    <a:moveTo>
                      <a:pt x="5" y="15"/>
                    </a:moveTo>
                    <a:lnTo>
                      <a:pt x="0" y="22"/>
                    </a:lnTo>
                    <a:lnTo>
                      <a:pt x="25" y="45"/>
                    </a:lnTo>
                    <a:lnTo>
                      <a:pt x="33" y="18"/>
                    </a:lnTo>
                    <a:lnTo>
                      <a:pt x="58" y="31"/>
                    </a:lnTo>
                    <a:lnTo>
                      <a:pt x="56" y="8"/>
                    </a:lnTo>
                    <a:lnTo>
                      <a:pt x="41" y="0"/>
                    </a:lnTo>
                    <a:lnTo>
                      <a:pt x="5" y="15"/>
                    </a:lnTo>
                  </a:path>
                </a:pathLst>
              </a:custGeom>
              <a:solidFill>
                <a:srgbClr val="FFFFFF"/>
              </a:solidFill>
              <a:ln w="12700" cap="rnd" cmpd="sng">
                <a:solidFill>
                  <a:srgbClr val="000000"/>
                </a:solidFill>
                <a:prstDash val="solid"/>
                <a:round/>
                <a:headEnd/>
                <a:tailEnd/>
              </a:ln>
            </p:spPr>
            <p:txBody>
              <a:bodyPr/>
              <a:lstStyle/>
              <a:p>
                <a:endParaRPr lang="en-US"/>
              </a:p>
            </p:txBody>
          </p:sp>
          <p:grpSp>
            <p:nvGrpSpPr>
              <p:cNvPr id="11" name="Group 18"/>
              <p:cNvGrpSpPr>
                <a:grpSpLocks/>
              </p:cNvGrpSpPr>
              <p:nvPr/>
            </p:nvGrpSpPr>
            <p:grpSpPr bwMode="auto">
              <a:xfrm>
                <a:off x="5231" y="2882"/>
                <a:ext cx="271" cy="638"/>
                <a:chOff x="5231" y="2882"/>
                <a:chExt cx="271" cy="638"/>
              </a:xfrm>
            </p:grpSpPr>
            <p:grpSp>
              <p:nvGrpSpPr>
                <p:cNvPr id="43" name="Group 19"/>
                <p:cNvGrpSpPr>
                  <a:grpSpLocks/>
                </p:cNvGrpSpPr>
                <p:nvPr/>
              </p:nvGrpSpPr>
              <p:grpSpPr bwMode="auto">
                <a:xfrm>
                  <a:off x="5237" y="2882"/>
                  <a:ext cx="265" cy="638"/>
                  <a:chOff x="5237" y="2882"/>
                  <a:chExt cx="265" cy="638"/>
                </a:xfrm>
              </p:grpSpPr>
              <p:sp>
                <p:nvSpPr>
                  <p:cNvPr id="45" name="Freeform 20"/>
                  <p:cNvSpPr>
                    <a:spLocks/>
                  </p:cNvSpPr>
                  <p:nvPr/>
                </p:nvSpPr>
                <p:spPr bwMode="auto">
                  <a:xfrm>
                    <a:off x="5237" y="2886"/>
                    <a:ext cx="27" cy="634"/>
                  </a:xfrm>
                  <a:custGeom>
                    <a:avLst/>
                    <a:gdLst>
                      <a:gd name="T0" fmla="*/ 0 w 27"/>
                      <a:gd name="T1" fmla="*/ 1 h 634"/>
                      <a:gd name="T2" fmla="*/ 13 w 27"/>
                      <a:gd name="T3" fmla="*/ 633 h 634"/>
                      <a:gd name="T4" fmla="*/ 26 w 27"/>
                      <a:gd name="T5" fmla="*/ 633 h 634"/>
                      <a:gd name="T6" fmla="*/ 13 w 27"/>
                      <a:gd name="T7" fmla="*/ 0 h 634"/>
                      <a:gd name="T8" fmla="*/ 0 w 27"/>
                      <a:gd name="T9" fmla="*/ 1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634">
                        <a:moveTo>
                          <a:pt x="0" y="1"/>
                        </a:moveTo>
                        <a:lnTo>
                          <a:pt x="13" y="633"/>
                        </a:lnTo>
                        <a:lnTo>
                          <a:pt x="26" y="633"/>
                        </a:lnTo>
                        <a:lnTo>
                          <a:pt x="13" y="0"/>
                        </a:lnTo>
                        <a:lnTo>
                          <a:pt x="0" y="1"/>
                        </a:lnTo>
                      </a:path>
                    </a:pathLst>
                  </a:custGeom>
                  <a:solidFill>
                    <a:srgbClr val="A05000"/>
                  </a:solidFill>
                  <a:ln w="12700" cap="rnd" cmpd="sng">
                    <a:solidFill>
                      <a:srgbClr val="000000"/>
                    </a:solidFill>
                    <a:prstDash val="solid"/>
                    <a:round/>
                    <a:headEnd/>
                    <a:tailEnd/>
                  </a:ln>
                </p:spPr>
                <p:txBody>
                  <a:bodyPr/>
                  <a:lstStyle/>
                  <a:p>
                    <a:endParaRPr lang="en-US"/>
                  </a:p>
                </p:txBody>
              </p:sp>
              <p:sp>
                <p:nvSpPr>
                  <p:cNvPr id="46" name="Freeform 21"/>
                  <p:cNvSpPr>
                    <a:spLocks/>
                  </p:cNvSpPr>
                  <p:nvPr/>
                </p:nvSpPr>
                <p:spPr bwMode="auto">
                  <a:xfrm>
                    <a:off x="5250" y="2882"/>
                    <a:ext cx="252" cy="85"/>
                  </a:xfrm>
                  <a:custGeom>
                    <a:avLst/>
                    <a:gdLst>
                      <a:gd name="T0" fmla="*/ 0 w 252"/>
                      <a:gd name="T1" fmla="*/ 8 h 85"/>
                      <a:gd name="T2" fmla="*/ 19 w 252"/>
                      <a:gd name="T3" fmla="*/ 3 h 85"/>
                      <a:gd name="T4" fmla="*/ 32 w 252"/>
                      <a:gd name="T5" fmla="*/ 2 h 85"/>
                      <a:gd name="T6" fmla="*/ 47 w 252"/>
                      <a:gd name="T7" fmla="*/ 1 h 85"/>
                      <a:gd name="T8" fmla="*/ 61 w 252"/>
                      <a:gd name="T9" fmla="*/ 0 h 85"/>
                      <a:gd name="T10" fmla="*/ 77 w 252"/>
                      <a:gd name="T11" fmla="*/ 1 h 85"/>
                      <a:gd name="T12" fmla="*/ 88 w 252"/>
                      <a:gd name="T13" fmla="*/ 3 h 85"/>
                      <a:gd name="T14" fmla="*/ 99 w 252"/>
                      <a:gd name="T15" fmla="*/ 6 h 85"/>
                      <a:gd name="T16" fmla="*/ 105 w 252"/>
                      <a:gd name="T17" fmla="*/ 8 h 85"/>
                      <a:gd name="T18" fmla="*/ 114 w 252"/>
                      <a:gd name="T19" fmla="*/ 12 h 85"/>
                      <a:gd name="T20" fmla="*/ 127 w 252"/>
                      <a:gd name="T21" fmla="*/ 19 h 85"/>
                      <a:gd name="T22" fmla="*/ 138 w 252"/>
                      <a:gd name="T23" fmla="*/ 20 h 85"/>
                      <a:gd name="T24" fmla="*/ 144 w 252"/>
                      <a:gd name="T25" fmla="*/ 20 h 85"/>
                      <a:gd name="T26" fmla="*/ 156 w 252"/>
                      <a:gd name="T27" fmla="*/ 19 h 85"/>
                      <a:gd name="T28" fmla="*/ 166 w 252"/>
                      <a:gd name="T29" fmla="*/ 16 h 85"/>
                      <a:gd name="T30" fmla="*/ 177 w 252"/>
                      <a:gd name="T31" fmla="*/ 13 h 85"/>
                      <a:gd name="T32" fmla="*/ 193 w 252"/>
                      <a:gd name="T33" fmla="*/ 11 h 85"/>
                      <a:gd name="T34" fmla="*/ 212 w 252"/>
                      <a:gd name="T35" fmla="*/ 11 h 85"/>
                      <a:gd name="T36" fmla="*/ 231 w 252"/>
                      <a:gd name="T37" fmla="*/ 17 h 85"/>
                      <a:gd name="T38" fmla="*/ 251 w 252"/>
                      <a:gd name="T39" fmla="*/ 25 h 85"/>
                      <a:gd name="T40" fmla="*/ 231 w 252"/>
                      <a:gd name="T41" fmla="*/ 37 h 85"/>
                      <a:gd name="T42" fmla="*/ 217 w 252"/>
                      <a:gd name="T43" fmla="*/ 47 h 85"/>
                      <a:gd name="T44" fmla="*/ 229 w 252"/>
                      <a:gd name="T45" fmla="*/ 59 h 85"/>
                      <a:gd name="T46" fmla="*/ 248 w 252"/>
                      <a:gd name="T47" fmla="*/ 73 h 85"/>
                      <a:gd name="T48" fmla="*/ 233 w 252"/>
                      <a:gd name="T49" fmla="*/ 77 h 85"/>
                      <a:gd name="T50" fmla="*/ 211 w 252"/>
                      <a:gd name="T51" fmla="*/ 81 h 85"/>
                      <a:gd name="T52" fmla="*/ 185 w 252"/>
                      <a:gd name="T53" fmla="*/ 83 h 85"/>
                      <a:gd name="T54" fmla="*/ 157 w 252"/>
                      <a:gd name="T55" fmla="*/ 84 h 85"/>
                      <a:gd name="T56" fmla="*/ 136 w 252"/>
                      <a:gd name="T57" fmla="*/ 82 h 85"/>
                      <a:gd name="T58" fmla="*/ 117 w 252"/>
                      <a:gd name="T59" fmla="*/ 80 h 85"/>
                      <a:gd name="T60" fmla="*/ 105 w 252"/>
                      <a:gd name="T61" fmla="*/ 76 h 85"/>
                      <a:gd name="T62" fmla="*/ 89 w 252"/>
                      <a:gd name="T63" fmla="*/ 64 h 85"/>
                      <a:gd name="T64" fmla="*/ 77 w 252"/>
                      <a:gd name="T65" fmla="*/ 61 h 85"/>
                      <a:gd name="T66" fmla="*/ 64 w 252"/>
                      <a:gd name="T67" fmla="*/ 61 h 85"/>
                      <a:gd name="T68" fmla="*/ 53 w 252"/>
                      <a:gd name="T69" fmla="*/ 62 h 85"/>
                      <a:gd name="T70" fmla="*/ 42 w 252"/>
                      <a:gd name="T71" fmla="*/ 64 h 85"/>
                      <a:gd name="T72" fmla="*/ 29 w 252"/>
                      <a:gd name="T73" fmla="*/ 68 h 85"/>
                      <a:gd name="T74" fmla="*/ 18 w 252"/>
                      <a:gd name="T75" fmla="*/ 70 h 85"/>
                      <a:gd name="T76" fmla="*/ 0 w 252"/>
                      <a:gd name="T77" fmla="*/ 80 h 85"/>
                      <a:gd name="T78" fmla="*/ 6 w 252"/>
                      <a:gd name="T79" fmla="*/ 70 h 85"/>
                      <a:gd name="T80" fmla="*/ 9 w 252"/>
                      <a:gd name="T81" fmla="*/ 59 h 85"/>
                      <a:gd name="T82" fmla="*/ 11 w 252"/>
                      <a:gd name="T83" fmla="*/ 46 h 85"/>
                      <a:gd name="T84" fmla="*/ 11 w 252"/>
                      <a:gd name="T85" fmla="*/ 33 h 85"/>
                      <a:gd name="T86" fmla="*/ 6 w 252"/>
                      <a:gd name="T87" fmla="*/ 20 h 85"/>
                      <a:gd name="T88" fmla="*/ 0 w 252"/>
                      <a:gd name="T89" fmla="*/ 8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2" h="85">
                        <a:moveTo>
                          <a:pt x="0" y="8"/>
                        </a:moveTo>
                        <a:lnTo>
                          <a:pt x="19" y="3"/>
                        </a:lnTo>
                        <a:lnTo>
                          <a:pt x="32" y="2"/>
                        </a:lnTo>
                        <a:lnTo>
                          <a:pt x="47" y="1"/>
                        </a:lnTo>
                        <a:lnTo>
                          <a:pt x="61" y="0"/>
                        </a:lnTo>
                        <a:lnTo>
                          <a:pt x="77" y="1"/>
                        </a:lnTo>
                        <a:lnTo>
                          <a:pt x="88" y="3"/>
                        </a:lnTo>
                        <a:lnTo>
                          <a:pt x="99" y="6"/>
                        </a:lnTo>
                        <a:lnTo>
                          <a:pt x="105" y="8"/>
                        </a:lnTo>
                        <a:lnTo>
                          <a:pt x="114" y="12"/>
                        </a:lnTo>
                        <a:lnTo>
                          <a:pt x="127" y="19"/>
                        </a:lnTo>
                        <a:lnTo>
                          <a:pt x="138" y="20"/>
                        </a:lnTo>
                        <a:lnTo>
                          <a:pt x="144" y="20"/>
                        </a:lnTo>
                        <a:lnTo>
                          <a:pt x="156" y="19"/>
                        </a:lnTo>
                        <a:lnTo>
                          <a:pt x="166" y="16"/>
                        </a:lnTo>
                        <a:lnTo>
                          <a:pt x="177" y="13"/>
                        </a:lnTo>
                        <a:lnTo>
                          <a:pt x="193" y="11"/>
                        </a:lnTo>
                        <a:lnTo>
                          <a:pt x="212" y="11"/>
                        </a:lnTo>
                        <a:lnTo>
                          <a:pt x="231" y="17"/>
                        </a:lnTo>
                        <a:lnTo>
                          <a:pt x="251" y="25"/>
                        </a:lnTo>
                        <a:lnTo>
                          <a:pt x="231" y="37"/>
                        </a:lnTo>
                        <a:lnTo>
                          <a:pt x="217" y="47"/>
                        </a:lnTo>
                        <a:lnTo>
                          <a:pt x="229" y="59"/>
                        </a:lnTo>
                        <a:lnTo>
                          <a:pt x="248" y="73"/>
                        </a:lnTo>
                        <a:lnTo>
                          <a:pt x="233" y="77"/>
                        </a:lnTo>
                        <a:lnTo>
                          <a:pt x="211" y="81"/>
                        </a:lnTo>
                        <a:lnTo>
                          <a:pt x="185" y="83"/>
                        </a:lnTo>
                        <a:lnTo>
                          <a:pt x="157" y="84"/>
                        </a:lnTo>
                        <a:lnTo>
                          <a:pt x="136" y="82"/>
                        </a:lnTo>
                        <a:lnTo>
                          <a:pt x="117" y="80"/>
                        </a:lnTo>
                        <a:lnTo>
                          <a:pt x="105" y="76"/>
                        </a:lnTo>
                        <a:lnTo>
                          <a:pt x="89" y="64"/>
                        </a:lnTo>
                        <a:lnTo>
                          <a:pt x="77" y="61"/>
                        </a:lnTo>
                        <a:lnTo>
                          <a:pt x="64" y="61"/>
                        </a:lnTo>
                        <a:lnTo>
                          <a:pt x="53" y="62"/>
                        </a:lnTo>
                        <a:lnTo>
                          <a:pt x="42" y="64"/>
                        </a:lnTo>
                        <a:lnTo>
                          <a:pt x="29" y="68"/>
                        </a:lnTo>
                        <a:lnTo>
                          <a:pt x="18" y="70"/>
                        </a:lnTo>
                        <a:lnTo>
                          <a:pt x="0" y="80"/>
                        </a:lnTo>
                        <a:lnTo>
                          <a:pt x="6" y="70"/>
                        </a:lnTo>
                        <a:lnTo>
                          <a:pt x="9" y="59"/>
                        </a:lnTo>
                        <a:lnTo>
                          <a:pt x="11" y="46"/>
                        </a:lnTo>
                        <a:lnTo>
                          <a:pt x="11" y="33"/>
                        </a:lnTo>
                        <a:lnTo>
                          <a:pt x="6" y="20"/>
                        </a:lnTo>
                        <a:lnTo>
                          <a:pt x="0" y="8"/>
                        </a:lnTo>
                      </a:path>
                    </a:pathLst>
                  </a:custGeom>
                  <a:solidFill>
                    <a:srgbClr val="00FF00"/>
                  </a:solidFill>
                  <a:ln w="12700" cap="rnd" cmpd="sng">
                    <a:solidFill>
                      <a:srgbClr val="000000"/>
                    </a:solidFill>
                    <a:prstDash val="solid"/>
                    <a:round/>
                    <a:headEnd/>
                    <a:tailEnd/>
                  </a:ln>
                </p:spPr>
                <p:txBody>
                  <a:bodyPr/>
                  <a:lstStyle/>
                  <a:p>
                    <a:endParaRPr lang="en-US"/>
                  </a:p>
                </p:txBody>
              </p:sp>
            </p:grpSp>
            <p:sp>
              <p:nvSpPr>
                <p:cNvPr id="44" name="Freeform 22"/>
                <p:cNvSpPr>
                  <a:spLocks/>
                </p:cNvSpPr>
                <p:nvPr/>
              </p:nvSpPr>
              <p:spPr bwMode="auto">
                <a:xfrm>
                  <a:off x="5231" y="3046"/>
                  <a:ext cx="42" cy="55"/>
                </a:xfrm>
                <a:custGeom>
                  <a:avLst/>
                  <a:gdLst>
                    <a:gd name="T0" fmla="*/ 18 w 42"/>
                    <a:gd name="T1" fmla="*/ 1 h 55"/>
                    <a:gd name="T2" fmla="*/ 10 w 42"/>
                    <a:gd name="T3" fmla="*/ 5 h 55"/>
                    <a:gd name="T4" fmla="*/ 3 w 42"/>
                    <a:gd name="T5" fmla="*/ 11 h 55"/>
                    <a:gd name="T6" fmla="*/ 0 w 42"/>
                    <a:gd name="T7" fmla="*/ 15 h 55"/>
                    <a:gd name="T8" fmla="*/ 1 w 42"/>
                    <a:gd name="T9" fmla="*/ 19 h 55"/>
                    <a:gd name="T10" fmla="*/ 5 w 42"/>
                    <a:gd name="T11" fmla="*/ 21 h 55"/>
                    <a:gd name="T12" fmla="*/ 11 w 42"/>
                    <a:gd name="T13" fmla="*/ 19 h 55"/>
                    <a:gd name="T14" fmla="*/ 4 w 42"/>
                    <a:gd name="T15" fmla="*/ 21 h 55"/>
                    <a:gd name="T16" fmla="*/ 3 w 42"/>
                    <a:gd name="T17" fmla="*/ 25 h 55"/>
                    <a:gd name="T18" fmla="*/ 4 w 42"/>
                    <a:gd name="T19" fmla="*/ 29 h 55"/>
                    <a:gd name="T20" fmla="*/ 5 w 42"/>
                    <a:gd name="T21" fmla="*/ 33 h 55"/>
                    <a:gd name="T22" fmla="*/ 14 w 42"/>
                    <a:gd name="T23" fmla="*/ 31 h 55"/>
                    <a:gd name="T24" fmla="*/ 5 w 42"/>
                    <a:gd name="T25" fmla="*/ 34 h 55"/>
                    <a:gd name="T26" fmla="*/ 5 w 42"/>
                    <a:gd name="T27" fmla="*/ 37 h 55"/>
                    <a:gd name="T28" fmla="*/ 6 w 42"/>
                    <a:gd name="T29" fmla="*/ 41 h 55"/>
                    <a:gd name="T30" fmla="*/ 9 w 42"/>
                    <a:gd name="T31" fmla="*/ 43 h 55"/>
                    <a:gd name="T32" fmla="*/ 14 w 42"/>
                    <a:gd name="T33" fmla="*/ 43 h 55"/>
                    <a:gd name="T34" fmla="*/ 8 w 42"/>
                    <a:gd name="T35" fmla="*/ 44 h 55"/>
                    <a:gd name="T36" fmla="*/ 7 w 42"/>
                    <a:gd name="T37" fmla="*/ 47 h 55"/>
                    <a:gd name="T38" fmla="*/ 8 w 42"/>
                    <a:gd name="T39" fmla="*/ 51 h 55"/>
                    <a:gd name="T40" fmla="*/ 14 w 42"/>
                    <a:gd name="T41" fmla="*/ 54 h 55"/>
                    <a:gd name="T42" fmla="*/ 21 w 42"/>
                    <a:gd name="T43" fmla="*/ 53 h 55"/>
                    <a:gd name="T44" fmla="*/ 29 w 42"/>
                    <a:gd name="T45" fmla="*/ 50 h 55"/>
                    <a:gd name="T46" fmla="*/ 34 w 42"/>
                    <a:gd name="T47" fmla="*/ 47 h 55"/>
                    <a:gd name="T48" fmla="*/ 38 w 42"/>
                    <a:gd name="T49" fmla="*/ 42 h 55"/>
                    <a:gd name="T50" fmla="*/ 38 w 42"/>
                    <a:gd name="T51" fmla="*/ 35 h 55"/>
                    <a:gd name="T52" fmla="*/ 41 w 42"/>
                    <a:gd name="T53" fmla="*/ 28 h 55"/>
                    <a:gd name="T54" fmla="*/ 35 w 42"/>
                    <a:gd name="T55" fmla="*/ 22 h 55"/>
                    <a:gd name="T56" fmla="*/ 36 w 42"/>
                    <a:gd name="T57" fmla="*/ 15 h 55"/>
                    <a:gd name="T58" fmla="*/ 33 w 42"/>
                    <a:gd name="T59" fmla="*/ 11 h 55"/>
                    <a:gd name="T60" fmla="*/ 34 w 42"/>
                    <a:gd name="T61" fmla="*/ 4 h 55"/>
                    <a:gd name="T62" fmla="*/ 29 w 42"/>
                    <a:gd name="T63" fmla="*/ 0 h 55"/>
                    <a:gd name="T64" fmla="*/ 18 w 42"/>
                    <a:gd name="T65" fmla="*/ 1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 h="55">
                      <a:moveTo>
                        <a:pt x="18" y="1"/>
                      </a:moveTo>
                      <a:lnTo>
                        <a:pt x="10" y="5"/>
                      </a:lnTo>
                      <a:lnTo>
                        <a:pt x="3" y="11"/>
                      </a:lnTo>
                      <a:lnTo>
                        <a:pt x="0" y="15"/>
                      </a:lnTo>
                      <a:lnTo>
                        <a:pt x="1" y="19"/>
                      </a:lnTo>
                      <a:lnTo>
                        <a:pt x="5" y="21"/>
                      </a:lnTo>
                      <a:lnTo>
                        <a:pt x="11" y="19"/>
                      </a:lnTo>
                      <a:lnTo>
                        <a:pt x="4" y="21"/>
                      </a:lnTo>
                      <a:lnTo>
                        <a:pt x="3" y="25"/>
                      </a:lnTo>
                      <a:lnTo>
                        <a:pt x="4" y="29"/>
                      </a:lnTo>
                      <a:lnTo>
                        <a:pt x="5" y="33"/>
                      </a:lnTo>
                      <a:lnTo>
                        <a:pt x="14" y="31"/>
                      </a:lnTo>
                      <a:lnTo>
                        <a:pt x="5" y="34"/>
                      </a:lnTo>
                      <a:lnTo>
                        <a:pt x="5" y="37"/>
                      </a:lnTo>
                      <a:lnTo>
                        <a:pt x="6" y="41"/>
                      </a:lnTo>
                      <a:lnTo>
                        <a:pt x="9" y="43"/>
                      </a:lnTo>
                      <a:lnTo>
                        <a:pt x="14" y="43"/>
                      </a:lnTo>
                      <a:lnTo>
                        <a:pt x="8" y="44"/>
                      </a:lnTo>
                      <a:lnTo>
                        <a:pt x="7" y="47"/>
                      </a:lnTo>
                      <a:lnTo>
                        <a:pt x="8" y="51"/>
                      </a:lnTo>
                      <a:lnTo>
                        <a:pt x="14" y="54"/>
                      </a:lnTo>
                      <a:lnTo>
                        <a:pt x="21" y="53"/>
                      </a:lnTo>
                      <a:lnTo>
                        <a:pt x="29" y="50"/>
                      </a:lnTo>
                      <a:lnTo>
                        <a:pt x="34" y="47"/>
                      </a:lnTo>
                      <a:lnTo>
                        <a:pt x="38" y="42"/>
                      </a:lnTo>
                      <a:lnTo>
                        <a:pt x="38" y="35"/>
                      </a:lnTo>
                      <a:lnTo>
                        <a:pt x="41" y="28"/>
                      </a:lnTo>
                      <a:lnTo>
                        <a:pt x="35" y="22"/>
                      </a:lnTo>
                      <a:lnTo>
                        <a:pt x="36" y="15"/>
                      </a:lnTo>
                      <a:lnTo>
                        <a:pt x="33" y="11"/>
                      </a:lnTo>
                      <a:lnTo>
                        <a:pt x="34" y="4"/>
                      </a:lnTo>
                      <a:lnTo>
                        <a:pt x="29" y="0"/>
                      </a:lnTo>
                      <a:lnTo>
                        <a:pt x="18" y="1"/>
                      </a:lnTo>
                    </a:path>
                  </a:pathLst>
                </a:custGeom>
                <a:solidFill>
                  <a:srgbClr val="FFE0C0"/>
                </a:solidFill>
                <a:ln w="12700" cap="rnd" cmpd="sng">
                  <a:solidFill>
                    <a:srgbClr val="000000"/>
                  </a:solidFill>
                  <a:prstDash val="solid"/>
                  <a:round/>
                  <a:headEnd/>
                  <a:tailEnd/>
                </a:ln>
              </p:spPr>
              <p:txBody>
                <a:bodyPr/>
                <a:lstStyle/>
                <a:p>
                  <a:endParaRPr lang="en-US"/>
                </a:p>
              </p:txBody>
            </p:sp>
          </p:grpSp>
          <p:grpSp>
            <p:nvGrpSpPr>
              <p:cNvPr id="12" name="Group 23"/>
              <p:cNvGrpSpPr>
                <a:grpSpLocks/>
              </p:cNvGrpSpPr>
              <p:nvPr/>
            </p:nvGrpSpPr>
            <p:grpSpPr bwMode="auto">
              <a:xfrm>
                <a:off x="5049" y="3281"/>
                <a:ext cx="235" cy="403"/>
                <a:chOff x="5049" y="3281"/>
                <a:chExt cx="235" cy="403"/>
              </a:xfrm>
            </p:grpSpPr>
            <p:grpSp>
              <p:nvGrpSpPr>
                <p:cNvPr id="39" name="Group 24"/>
                <p:cNvGrpSpPr>
                  <a:grpSpLocks/>
                </p:cNvGrpSpPr>
                <p:nvPr/>
              </p:nvGrpSpPr>
              <p:grpSpPr bwMode="auto">
                <a:xfrm>
                  <a:off x="5065" y="3540"/>
                  <a:ext cx="206" cy="144"/>
                  <a:chOff x="5065" y="3540"/>
                  <a:chExt cx="206" cy="144"/>
                </a:xfrm>
              </p:grpSpPr>
              <p:sp>
                <p:nvSpPr>
                  <p:cNvPr id="41" name="Freeform 25"/>
                  <p:cNvSpPr>
                    <a:spLocks/>
                  </p:cNvSpPr>
                  <p:nvPr/>
                </p:nvSpPr>
                <p:spPr bwMode="auto">
                  <a:xfrm>
                    <a:off x="5161" y="3540"/>
                    <a:ext cx="110" cy="53"/>
                  </a:xfrm>
                  <a:custGeom>
                    <a:avLst/>
                    <a:gdLst>
                      <a:gd name="T0" fmla="*/ 4 w 110"/>
                      <a:gd name="T1" fmla="*/ 12 h 53"/>
                      <a:gd name="T2" fmla="*/ 2 w 110"/>
                      <a:gd name="T3" fmla="*/ 27 h 53"/>
                      <a:gd name="T4" fmla="*/ 0 w 110"/>
                      <a:gd name="T5" fmla="*/ 37 h 53"/>
                      <a:gd name="T6" fmla="*/ 1 w 110"/>
                      <a:gd name="T7" fmla="*/ 44 h 53"/>
                      <a:gd name="T8" fmla="*/ 4 w 110"/>
                      <a:gd name="T9" fmla="*/ 48 h 53"/>
                      <a:gd name="T10" fmla="*/ 17 w 110"/>
                      <a:gd name="T11" fmla="*/ 49 h 53"/>
                      <a:gd name="T12" fmla="*/ 33 w 110"/>
                      <a:gd name="T13" fmla="*/ 48 h 53"/>
                      <a:gd name="T14" fmla="*/ 37 w 110"/>
                      <a:gd name="T15" fmla="*/ 41 h 53"/>
                      <a:gd name="T16" fmla="*/ 60 w 110"/>
                      <a:gd name="T17" fmla="*/ 50 h 53"/>
                      <a:gd name="T18" fmla="*/ 75 w 110"/>
                      <a:gd name="T19" fmla="*/ 52 h 53"/>
                      <a:gd name="T20" fmla="*/ 86 w 110"/>
                      <a:gd name="T21" fmla="*/ 52 h 53"/>
                      <a:gd name="T22" fmla="*/ 99 w 110"/>
                      <a:gd name="T23" fmla="*/ 51 h 53"/>
                      <a:gd name="T24" fmla="*/ 105 w 110"/>
                      <a:gd name="T25" fmla="*/ 49 h 53"/>
                      <a:gd name="T26" fmla="*/ 109 w 110"/>
                      <a:gd name="T27" fmla="*/ 44 h 53"/>
                      <a:gd name="T28" fmla="*/ 107 w 110"/>
                      <a:gd name="T29" fmla="*/ 34 h 53"/>
                      <a:gd name="T30" fmla="*/ 101 w 110"/>
                      <a:gd name="T31" fmla="*/ 29 h 53"/>
                      <a:gd name="T32" fmla="*/ 86 w 110"/>
                      <a:gd name="T33" fmla="*/ 29 h 53"/>
                      <a:gd name="T34" fmla="*/ 69 w 110"/>
                      <a:gd name="T35" fmla="*/ 23 h 53"/>
                      <a:gd name="T36" fmla="*/ 56 w 110"/>
                      <a:gd name="T37" fmla="*/ 19 h 53"/>
                      <a:gd name="T38" fmla="*/ 56 w 110"/>
                      <a:gd name="T39" fmla="*/ 0 h 53"/>
                      <a:gd name="T40" fmla="*/ 4 w 110"/>
                      <a:gd name="T41" fmla="*/ 12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 h="53">
                        <a:moveTo>
                          <a:pt x="4" y="12"/>
                        </a:moveTo>
                        <a:lnTo>
                          <a:pt x="2" y="27"/>
                        </a:lnTo>
                        <a:lnTo>
                          <a:pt x="0" y="37"/>
                        </a:lnTo>
                        <a:lnTo>
                          <a:pt x="1" y="44"/>
                        </a:lnTo>
                        <a:lnTo>
                          <a:pt x="4" y="48"/>
                        </a:lnTo>
                        <a:lnTo>
                          <a:pt x="17" y="49"/>
                        </a:lnTo>
                        <a:lnTo>
                          <a:pt x="33" y="48"/>
                        </a:lnTo>
                        <a:lnTo>
                          <a:pt x="37" y="41"/>
                        </a:lnTo>
                        <a:lnTo>
                          <a:pt x="60" y="50"/>
                        </a:lnTo>
                        <a:lnTo>
                          <a:pt x="75" y="52"/>
                        </a:lnTo>
                        <a:lnTo>
                          <a:pt x="86" y="52"/>
                        </a:lnTo>
                        <a:lnTo>
                          <a:pt x="99" y="51"/>
                        </a:lnTo>
                        <a:lnTo>
                          <a:pt x="105" y="49"/>
                        </a:lnTo>
                        <a:lnTo>
                          <a:pt x="109" y="44"/>
                        </a:lnTo>
                        <a:lnTo>
                          <a:pt x="107" y="34"/>
                        </a:lnTo>
                        <a:lnTo>
                          <a:pt x="101" y="29"/>
                        </a:lnTo>
                        <a:lnTo>
                          <a:pt x="86" y="29"/>
                        </a:lnTo>
                        <a:lnTo>
                          <a:pt x="69" y="23"/>
                        </a:lnTo>
                        <a:lnTo>
                          <a:pt x="56" y="19"/>
                        </a:lnTo>
                        <a:lnTo>
                          <a:pt x="56" y="0"/>
                        </a:lnTo>
                        <a:lnTo>
                          <a:pt x="4" y="12"/>
                        </a:lnTo>
                      </a:path>
                    </a:pathLst>
                  </a:custGeom>
                  <a:solidFill>
                    <a:srgbClr val="C06000"/>
                  </a:solidFill>
                  <a:ln w="12700" cap="rnd" cmpd="sng">
                    <a:solidFill>
                      <a:srgbClr val="000000"/>
                    </a:solidFill>
                    <a:prstDash val="solid"/>
                    <a:round/>
                    <a:headEnd/>
                    <a:tailEnd/>
                  </a:ln>
                </p:spPr>
                <p:txBody>
                  <a:bodyPr/>
                  <a:lstStyle/>
                  <a:p>
                    <a:endParaRPr lang="en-US"/>
                  </a:p>
                </p:txBody>
              </p:sp>
              <p:sp>
                <p:nvSpPr>
                  <p:cNvPr id="42" name="Freeform 26"/>
                  <p:cNvSpPr>
                    <a:spLocks/>
                  </p:cNvSpPr>
                  <p:nvPr/>
                </p:nvSpPr>
                <p:spPr bwMode="auto">
                  <a:xfrm>
                    <a:off x="5065" y="3633"/>
                    <a:ext cx="74" cy="51"/>
                  </a:xfrm>
                  <a:custGeom>
                    <a:avLst/>
                    <a:gdLst>
                      <a:gd name="T0" fmla="*/ 7 w 74"/>
                      <a:gd name="T1" fmla="*/ 1 h 51"/>
                      <a:gd name="T2" fmla="*/ 0 w 74"/>
                      <a:gd name="T3" fmla="*/ 18 h 51"/>
                      <a:gd name="T4" fmla="*/ 1 w 74"/>
                      <a:gd name="T5" fmla="*/ 27 h 51"/>
                      <a:gd name="T6" fmla="*/ 9 w 74"/>
                      <a:gd name="T7" fmla="*/ 27 h 51"/>
                      <a:gd name="T8" fmla="*/ 15 w 74"/>
                      <a:gd name="T9" fmla="*/ 38 h 51"/>
                      <a:gd name="T10" fmla="*/ 26 w 74"/>
                      <a:gd name="T11" fmla="*/ 44 h 51"/>
                      <a:gd name="T12" fmla="*/ 44 w 74"/>
                      <a:gd name="T13" fmla="*/ 48 h 51"/>
                      <a:gd name="T14" fmla="*/ 51 w 74"/>
                      <a:gd name="T15" fmla="*/ 50 h 51"/>
                      <a:gd name="T16" fmla="*/ 61 w 74"/>
                      <a:gd name="T17" fmla="*/ 49 h 51"/>
                      <a:gd name="T18" fmla="*/ 69 w 74"/>
                      <a:gd name="T19" fmla="*/ 45 h 51"/>
                      <a:gd name="T20" fmla="*/ 73 w 74"/>
                      <a:gd name="T21" fmla="*/ 36 h 51"/>
                      <a:gd name="T22" fmla="*/ 70 w 74"/>
                      <a:gd name="T23" fmla="*/ 27 h 51"/>
                      <a:gd name="T24" fmla="*/ 63 w 74"/>
                      <a:gd name="T25" fmla="*/ 20 h 51"/>
                      <a:gd name="T26" fmla="*/ 52 w 74"/>
                      <a:gd name="T27" fmla="*/ 17 h 51"/>
                      <a:gd name="T28" fmla="*/ 50 w 74"/>
                      <a:gd name="T29" fmla="*/ 8 h 51"/>
                      <a:gd name="T30" fmla="*/ 48 w 74"/>
                      <a:gd name="T31" fmla="*/ 0 h 51"/>
                      <a:gd name="T32" fmla="*/ 7 w 74"/>
                      <a:gd name="T33" fmla="*/ 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51">
                        <a:moveTo>
                          <a:pt x="7" y="1"/>
                        </a:moveTo>
                        <a:lnTo>
                          <a:pt x="0" y="18"/>
                        </a:lnTo>
                        <a:lnTo>
                          <a:pt x="1" y="27"/>
                        </a:lnTo>
                        <a:lnTo>
                          <a:pt x="9" y="27"/>
                        </a:lnTo>
                        <a:lnTo>
                          <a:pt x="15" y="38"/>
                        </a:lnTo>
                        <a:lnTo>
                          <a:pt x="26" y="44"/>
                        </a:lnTo>
                        <a:lnTo>
                          <a:pt x="44" y="48"/>
                        </a:lnTo>
                        <a:lnTo>
                          <a:pt x="51" y="50"/>
                        </a:lnTo>
                        <a:lnTo>
                          <a:pt x="61" y="49"/>
                        </a:lnTo>
                        <a:lnTo>
                          <a:pt x="69" y="45"/>
                        </a:lnTo>
                        <a:lnTo>
                          <a:pt x="73" y="36"/>
                        </a:lnTo>
                        <a:lnTo>
                          <a:pt x="70" y="27"/>
                        </a:lnTo>
                        <a:lnTo>
                          <a:pt x="63" y="20"/>
                        </a:lnTo>
                        <a:lnTo>
                          <a:pt x="52" y="17"/>
                        </a:lnTo>
                        <a:lnTo>
                          <a:pt x="50" y="8"/>
                        </a:lnTo>
                        <a:lnTo>
                          <a:pt x="48" y="0"/>
                        </a:lnTo>
                        <a:lnTo>
                          <a:pt x="7" y="1"/>
                        </a:lnTo>
                      </a:path>
                    </a:pathLst>
                  </a:custGeom>
                  <a:solidFill>
                    <a:srgbClr val="C06000"/>
                  </a:solidFill>
                  <a:ln w="12700" cap="rnd" cmpd="sng">
                    <a:solidFill>
                      <a:srgbClr val="000000"/>
                    </a:solidFill>
                    <a:prstDash val="solid"/>
                    <a:round/>
                    <a:headEnd/>
                    <a:tailEnd/>
                  </a:ln>
                </p:spPr>
                <p:txBody>
                  <a:bodyPr/>
                  <a:lstStyle/>
                  <a:p>
                    <a:endParaRPr lang="en-US"/>
                  </a:p>
                </p:txBody>
              </p:sp>
            </p:grpSp>
            <p:sp>
              <p:nvSpPr>
                <p:cNvPr id="40" name="Freeform 27"/>
                <p:cNvSpPr>
                  <a:spLocks/>
                </p:cNvSpPr>
                <p:nvPr/>
              </p:nvSpPr>
              <p:spPr bwMode="auto">
                <a:xfrm>
                  <a:off x="5049" y="3281"/>
                  <a:ext cx="235" cy="360"/>
                </a:xfrm>
                <a:custGeom>
                  <a:avLst/>
                  <a:gdLst>
                    <a:gd name="T0" fmla="*/ 2 w 235"/>
                    <a:gd name="T1" fmla="*/ 30 h 360"/>
                    <a:gd name="T2" fmla="*/ 37 w 235"/>
                    <a:gd name="T3" fmla="*/ 29 h 360"/>
                    <a:gd name="T4" fmla="*/ 52 w 235"/>
                    <a:gd name="T5" fmla="*/ 26 h 360"/>
                    <a:gd name="T6" fmla="*/ 86 w 235"/>
                    <a:gd name="T7" fmla="*/ 15 h 360"/>
                    <a:gd name="T8" fmla="*/ 104 w 235"/>
                    <a:gd name="T9" fmla="*/ 0 h 360"/>
                    <a:gd name="T10" fmla="*/ 145 w 235"/>
                    <a:gd name="T11" fmla="*/ 32 h 360"/>
                    <a:gd name="T12" fmla="*/ 180 w 235"/>
                    <a:gd name="T13" fmla="*/ 57 h 360"/>
                    <a:gd name="T14" fmla="*/ 199 w 235"/>
                    <a:gd name="T15" fmla="*/ 74 h 360"/>
                    <a:gd name="T16" fmla="*/ 214 w 235"/>
                    <a:gd name="T17" fmla="*/ 92 h 360"/>
                    <a:gd name="T18" fmla="*/ 226 w 235"/>
                    <a:gd name="T19" fmla="*/ 104 h 360"/>
                    <a:gd name="T20" fmla="*/ 230 w 235"/>
                    <a:gd name="T21" fmla="*/ 112 h 360"/>
                    <a:gd name="T22" fmla="*/ 234 w 235"/>
                    <a:gd name="T23" fmla="*/ 123 h 360"/>
                    <a:gd name="T24" fmla="*/ 234 w 235"/>
                    <a:gd name="T25" fmla="*/ 139 h 360"/>
                    <a:gd name="T26" fmla="*/ 219 w 235"/>
                    <a:gd name="T27" fmla="*/ 160 h 360"/>
                    <a:gd name="T28" fmla="*/ 202 w 235"/>
                    <a:gd name="T29" fmla="*/ 201 h 360"/>
                    <a:gd name="T30" fmla="*/ 190 w 235"/>
                    <a:gd name="T31" fmla="*/ 235 h 360"/>
                    <a:gd name="T32" fmla="*/ 185 w 235"/>
                    <a:gd name="T33" fmla="*/ 252 h 360"/>
                    <a:gd name="T34" fmla="*/ 177 w 235"/>
                    <a:gd name="T35" fmla="*/ 280 h 360"/>
                    <a:gd name="T36" fmla="*/ 160 w 235"/>
                    <a:gd name="T37" fmla="*/ 278 h 360"/>
                    <a:gd name="T38" fmla="*/ 139 w 235"/>
                    <a:gd name="T39" fmla="*/ 280 h 360"/>
                    <a:gd name="T40" fmla="*/ 118 w 235"/>
                    <a:gd name="T41" fmla="*/ 280 h 360"/>
                    <a:gd name="T42" fmla="*/ 124 w 235"/>
                    <a:gd name="T43" fmla="*/ 253 h 360"/>
                    <a:gd name="T44" fmla="*/ 140 w 235"/>
                    <a:gd name="T45" fmla="*/ 209 h 360"/>
                    <a:gd name="T46" fmla="*/ 157 w 235"/>
                    <a:gd name="T47" fmla="*/ 163 h 360"/>
                    <a:gd name="T48" fmla="*/ 164 w 235"/>
                    <a:gd name="T49" fmla="*/ 143 h 360"/>
                    <a:gd name="T50" fmla="*/ 149 w 235"/>
                    <a:gd name="T51" fmla="*/ 131 h 360"/>
                    <a:gd name="T52" fmla="*/ 131 w 235"/>
                    <a:gd name="T53" fmla="*/ 123 h 360"/>
                    <a:gd name="T54" fmla="*/ 114 w 235"/>
                    <a:gd name="T55" fmla="*/ 108 h 360"/>
                    <a:gd name="T56" fmla="*/ 101 w 235"/>
                    <a:gd name="T57" fmla="*/ 95 h 360"/>
                    <a:gd name="T58" fmla="*/ 97 w 235"/>
                    <a:gd name="T59" fmla="*/ 117 h 360"/>
                    <a:gd name="T60" fmla="*/ 85 w 235"/>
                    <a:gd name="T61" fmla="*/ 164 h 360"/>
                    <a:gd name="T62" fmla="*/ 84 w 235"/>
                    <a:gd name="T63" fmla="*/ 184 h 360"/>
                    <a:gd name="T64" fmla="*/ 84 w 235"/>
                    <a:gd name="T65" fmla="*/ 202 h 360"/>
                    <a:gd name="T66" fmla="*/ 75 w 235"/>
                    <a:gd name="T67" fmla="*/ 232 h 360"/>
                    <a:gd name="T68" fmla="*/ 70 w 235"/>
                    <a:gd name="T69" fmla="*/ 301 h 360"/>
                    <a:gd name="T70" fmla="*/ 70 w 235"/>
                    <a:gd name="T71" fmla="*/ 356 h 360"/>
                    <a:gd name="T72" fmla="*/ 38 w 235"/>
                    <a:gd name="T73" fmla="*/ 356 h 360"/>
                    <a:gd name="T74" fmla="*/ 26 w 235"/>
                    <a:gd name="T75" fmla="*/ 359 h 360"/>
                    <a:gd name="T76" fmla="*/ 16 w 235"/>
                    <a:gd name="T77" fmla="*/ 354 h 360"/>
                    <a:gd name="T78" fmla="*/ 16 w 235"/>
                    <a:gd name="T79" fmla="*/ 322 h 360"/>
                    <a:gd name="T80" fmla="*/ 14 w 235"/>
                    <a:gd name="T81" fmla="*/ 287 h 360"/>
                    <a:gd name="T82" fmla="*/ 18 w 235"/>
                    <a:gd name="T83" fmla="*/ 236 h 360"/>
                    <a:gd name="T84" fmla="*/ 21 w 235"/>
                    <a:gd name="T85" fmla="*/ 200 h 360"/>
                    <a:gd name="T86" fmla="*/ 18 w 235"/>
                    <a:gd name="T87" fmla="*/ 147 h 360"/>
                    <a:gd name="T88" fmla="*/ 8 w 235"/>
                    <a:gd name="T89" fmla="*/ 90 h 360"/>
                    <a:gd name="T90" fmla="*/ 0 w 235"/>
                    <a:gd name="T91" fmla="*/ 56 h 360"/>
                    <a:gd name="T92" fmla="*/ 2 w 235"/>
                    <a:gd name="T93" fmla="*/ 30 h 3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5" h="360">
                      <a:moveTo>
                        <a:pt x="2" y="30"/>
                      </a:moveTo>
                      <a:lnTo>
                        <a:pt x="37" y="29"/>
                      </a:lnTo>
                      <a:lnTo>
                        <a:pt x="52" y="26"/>
                      </a:lnTo>
                      <a:lnTo>
                        <a:pt x="86" y="15"/>
                      </a:lnTo>
                      <a:lnTo>
                        <a:pt x="104" y="0"/>
                      </a:lnTo>
                      <a:lnTo>
                        <a:pt x="145" y="32"/>
                      </a:lnTo>
                      <a:lnTo>
                        <a:pt x="180" y="57"/>
                      </a:lnTo>
                      <a:lnTo>
                        <a:pt x="199" y="74"/>
                      </a:lnTo>
                      <a:lnTo>
                        <a:pt x="214" y="92"/>
                      </a:lnTo>
                      <a:lnTo>
                        <a:pt x="226" y="104"/>
                      </a:lnTo>
                      <a:lnTo>
                        <a:pt x="230" y="112"/>
                      </a:lnTo>
                      <a:lnTo>
                        <a:pt x="234" y="123"/>
                      </a:lnTo>
                      <a:lnTo>
                        <a:pt x="234" y="139"/>
                      </a:lnTo>
                      <a:lnTo>
                        <a:pt x="219" y="160"/>
                      </a:lnTo>
                      <a:lnTo>
                        <a:pt x="202" y="201"/>
                      </a:lnTo>
                      <a:lnTo>
                        <a:pt x="190" y="235"/>
                      </a:lnTo>
                      <a:lnTo>
                        <a:pt x="185" y="252"/>
                      </a:lnTo>
                      <a:lnTo>
                        <a:pt x="177" y="280"/>
                      </a:lnTo>
                      <a:lnTo>
                        <a:pt x="160" y="278"/>
                      </a:lnTo>
                      <a:lnTo>
                        <a:pt x="139" y="280"/>
                      </a:lnTo>
                      <a:lnTo>
                        <a:pt x="118" y="280"/>
                      </a:lnTo>
                      <a:lnTo>
                        <a:pt x="124" y="253"/>
                      </a:lnTo>
                      <a:lnTo>
                        <a:pt x="140" y="209"/>
                      </a:lnTo>
                      <a:lnTo>
                        <a:pt x="157" y="163"/>
                      </a:lnTo>
                      <a:lnTo>
                        <a:pt x="164" y="143"/>
                      </a:lnTo>
                      <a:lnTo>
                        <a:pt x="149" y="131"/>
                      </a:lnTo>
                      <a:lnTo>
                        <a:pt x="131" y="123"/>
                      </a:lnTo>
                      <a:lnTo>
                        <a:pt x="114" y="108"/>
                      </a:lnTo>
                      <a:lnTo>
                        <a:pt x="101" y="95"/>
                      </a:lnTo>
                      <a:lnTo>
                        <a:pt x="97" y="117"/>
                      </a:lnTo>
                      <a:lnTo>
                        <a:pt x="85" y="164"/>
                      </a:lnTo>
                      <a:lnTo>
                        <a:pt x="84" y="184"/>
                      </a:lnTo>
                      <a:lnTo>
                        <a:pt x="84" y="202"/>
                      </a:lnTo>
                      <a:lnTo>
                        <a:pt x="75" y="232"/>
                      </a:lnTo>
                      <a:lnTo>
                        <a:pt x="70" y="301"/>
                      </a:lnTo>
                      <a:lnTo>
                        <a:pt x="70" y="356"/>
                      </a:lnTo>
                      <a:lnTo>
                        <a:pt x="38" y="356"/>
                      </a:lnTo>
                      <a:lnTo>
                        <a:pt x="26" y="359"/>
                      </a:lnTo>
                      <a:lnTo>
                        <a:pt x="16" y="354"/>
                      </a:lnTo>
                      <a:lnTo>
                        <a:pt x="16" y="322"/>
                      </a:lnTo>
                      <a:lnTo>
                        <a:pt x="14" y="287"/>
                      </a:lnTo>
                      <a:lnTo>
                        <a:pt x="18" y="236"/>
                      </a:lnTo>
                      <a:lnTo>
                        <a:pt x="21" y="200"/>
                      </a:lnTo>
                      <a:lnTo>
                        <a:pt x="18" y="147"/>
                      </a:lnTo>
                      <a:lnTo>
                        <a:pt x="8" y="90"/>
                      </a:lnTo>
                      <a:lnTo>
                        <a:pt x="0" y="56"/>
                      </a:lnTo>
                      <a:lnTo>
                        <a:pt x="2" y="30"/>
                      </a:lnTo>
                    </a:path>
                  </a:pathLst>
                </a:custGeom>
                <a:solidFill>
                  <a:srgbClr val="5F5F5F"/>
                </a:solidFill>
                <a:ln w="12700" cap="rnd" cmpd="sng">
                  <a:solidFill>
                    <a:srgbClr val="000000"/>
                  </a:solidFill>
                  <a:prstDash val="solid"/>
                  <a:round/>
                  <a:headEnd/>
                  <a:tailEnd/>
                </a:ln>
              </p:spPr>
              <p:txBody>
                <a:bodyPr/>
                <a:lstStyle/>
                <a:p>
                  <a:endParaRPr lang="en-US"/>
                </a:p>
              </p:txBody>
            </p:sp>
          </p:grpSp>
          <p:grpSp>
            <p:nvGrpSpPr>
              <p:cNvPr id="13" name="Group 28"/>
              <p:cNvGrpSpPr>
                <a:grpSpLocks/>
              </p:cNvGrpSpPr>
              <p:nvPr/>
            </p:nvGrpSpPr>
            <p:grpSpPr bwMode="auto">
              <a:xfrm>
                <a:off x="4938" y="3120"/>
                <a:ext cx="172" cy="281"/>
                <a:chOff x="4938" y="3120"/>
                <a:chExt cx="172" cy="281"/>
              </a:xfrm>
            </p:grpSpPr>
            <p:grpSp>
              <p:nvGrpSpPr>
                <p:cNvPr id="32" name="Group 29"/>
                <p:cNvGrpSpPr>
                  <a:grpSpLocks/>
                </p:cNvGrpSpPr>
                <p:nvPr/>
              </p:nvGrpSpPr>
              <p:grpSpPr bwMode="auto">
                <a:xfrm>
                  <a:off x="4984" y="3120"/>
                  <a:ext cx="126" cy="281"/>
                  <a:chOff x="4984" y="3120"/>
                  <a:chExt cx="126" cy="281"/>
                </a:xfrm>
              </p:grpSpPr>
              <p:sp>
                <p:nvSpPr>
                  <p:cNvPr id="37" name="Freeform 30"/>
                  <p:cNvSpPr>
                    <a:spLocks/>
                  </p:cNvSpPr>
                  <p:nvPr/>
                </p:nvSpPr>
                <p:spPr bwMode="auto">
                  <a:xfrm>
                    <a:off x="4984" y="3120"/>
                    <a:ext cx="126" cy="281"/>
                  </a:xfrm>
                  <a:custGeom>
                    <a:avLst/>
                    <a:gdLst>
                      <a:gd name="T0" fmla="*/ 87 w 126"/>
                      <a:gd name="T1" fmla="*/ 271 h 281"/>
                      <a:gd name="T2" fmla="*/ 107 w 126"/>
                      <a:gd name="T3" fmla="*/ 259 h 281"/>
                      <a:gd name="T4" fmla="*/ 116 w 126"/>
                      <a:gd name="T5" fmla="*/ 233 h 281"/>
                      <a:gd name="T6" fmla="*/ 123 w 126"/>
                      <a:gd name="T7" fmla="*/ 209 h 281"/>
                      <a:gd name="T8" fmla="*/ 125 w 126"/>
                      <a:gd name="T9" fmla="*/ 183 h 281"/>
                      <a:gd name="T10" fmla="*/ 117 w 126"/>
                      <a:gd name="T11" fmla="*/ 154 h 281"/>
                      <a:gd name="T12" fmla="*/ 113 w 126"/>
                      <a:gd name="T13" fmla="*/ 131 h 281"/>
                      <a:gd name="T14" fmla="*/ 106 w 126"/>
                      <a:gd name="T15" fmla="*/ 104 h 281"/>
                      <a:gd name="T16" fmla="*/ 98 w 126"/>
                      <a:gd name="T17" fmla="*/ 84 h 281"/>
                      <a:gd name="T18" fmla="*/ 85 w 126"/>
                      <a:gd name="T19" fmla="*/ 60 h 281"/>
                      <a:gd name="T20" fmla="*/ 74 w 126"/>
                      <a:gd name="T21" fmla="*/ 38 h 281"/>
                      <a:gd name="T22" fmla="*/ 56 w 126"/>
                      <a:gd name="T23" fmla="*/ 11 h 281"/>
                      <a:gd name="T24" fmla="*/ 45 w 126"/>
                      <a:gd name="T25" fmla="*/ 0 h 281"/>
                      <a:gd name="T26" fmla="*/ 33 w 126"/>
                      <a:gd name="T27" fmla="*/ 8 h 281"/>
                      <a:gd name="T28" fmla="*/ 20 w 126"/>
                      <a:gd name="T29" fmla="*/ 19 h 281"/>
                      <a:gd name="T30" fmla="*/ 3 w 126"/>
                      <a:gd name="T31" fmla="*/ 34 h 281"/>
                      <a:gd name="T32" fmla="*/ 1 w 126"/>
                      <a:gd name="T33" fmla="*/ 39 h 281"/>
                      <a:gd name="T34" fmla="*/ 0 w 126"/>
                      <a:gd name="T35" fmla="*/ 47 h 281"/>
                      <a:gd name="T36" fmla="*/ 4 w 126"/>
                      <a:gd name="T37" fmla="*/ 63 h 281"/>
                      <a:gd name="T38" fmla="*/ 11 w 126"/>
                      <a:gd name="T39" fmla="*/ 81 h 281"/>
                      <a:gd name="T40" fmla="*/ 31 w 126"/>
                      <a:gd name="T41" fmla="*/ 116 h 281"/>
                      <a:gd name="T42" fmla="*/ 37 w 126"/>
                      <a:gd name="T43" fmla="*/ 146 h 281"/>
                      <a:gd name="T44" fmla="*/ 40 w 126"/>
                      <a:gd name="T45" fmla="*/ 168 h 281"/>
                      <a:gd name="T46" fmla="*/ 40 w 126"/>
                      <a:gd name="T47" fmla="*/ 185 h 281"/>
                      <a:gd name="T48" fmla="*/ 40 w 126"/>
                      <a:gd name="T49" fmla="*/ 214 h 281"/>
                      <a:gd name="T50" fmla="*/ 37 w 126"/>
                      <a:gd name="T51" fmla="*/ 260 h 281"/>
                      <a:gd name="T52" fmla="*/ 37 w 126"/>
                      <a:gd name="T53" fmla="*/ 276 h 281"/>
                      <a:gd name="T54" fmla="*/ 44 w 126"/>
                      <a:gd name="T55" fmla="*/ 278 h 281"/>
                      <a:gd name="T56" fmla="*/ 60 w 126"/>
                      <a:gd name="T57" fmla="*/ 280 h 281"/>
                      <a:gd name="T58" fmla="*/ 73 w 126"/>
                      <a:gd name="T59" fmla="*/ 277 h 281"/>
                      <a:gd name="T60" fmla="*/ 87 w 126"/>
                      <a:gd name="T61" fmla="*/ 271 h 2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6" h="281">
                        <a:moveTo>
                          <a:pt x="87" y="271"/>
                        </a:moveTo>
                        <a:lnTo>
                          <a:pt x="107" y="259"/>
                        </a:lnTo>
                        <a:lnTo>
                          <a:pt x="116" y="233"/>
                        </a:lnTo>
                        <a:lnTo>
                          <a:pt x="123" y="209"/>
                        </a:lnTo>
                        <a:lnTo>
                          <a:pt x="125" y="183"/>
                        </a:lnTo>
                        <a:lnTo>
                          <a:pt x="117" y="154"/>
                        </a:lnTo>
                        <a:lnTo>
                          <a:pt x="113" y="131"/>
                        </a:lnTo>
                        <a:lnTo>
                          <a:pt x="106" y="104"/>
                        </a:lnTo>
                        <a:lnTo>
                          <a:pt x="98" y="84"/>
                        </a:lnTo>
                        <a:lnTo>
                          <a:pt x="85" y="60"/>
                        </a:lnTo>
                        <a:lnTo>
                          <a:pt x="74" y="38"/>
                        </a:lnTo>
                        <a:lnTo>
                          <a:pt x="56" y="11"/>
                        </a:lnTo>
                        <a:lnTo>
                          <a:pt x="45" y="0"/>
                        </a:lnTo>
                        <a:lnTo>
                          <a:pt x="33" y="8"/>
                        </a:lnTo>
                        <a:lnTo>
                          <a:pt x="20" y="19"/>
                        </a:lnTo>
                        <a:lnTo>
                          <a:pt x="3" y="34"/>
                        </a:lnTo>
                        <a:lnTo>
                          <a:pt x="1" y="39"/>
                        </a:lnTo>
                        <a:lnTo>
                          <a:pt x="0" y="47"/>
                        </a:lnTo>
                        <a:lnTo>
                          <a:pt x="4" y="63"/>
                        </a:lnTo>
                        <a:lnTo>
                          <a:pt x="11" y="81"/>
                        </a:lnTo>
                        <a:lnTo>
                          <a:pt x="31" y="116"/>
                        </a:lnTo>
                        <a:lnTo>
                          <a:pt x="37" y="146"/>
                        </a:lnTo>
                        <a:lnTo>
                          <a:pt x="40" y="168"/>
                        </a:lnTo>
                        <a:lnTo>
                          <a:pt x="40" y="185"/>
                        </a:lnTo>
                        <a:lnTo>
                          <a:pt x="40" y="214"/>
                        </a:lnTo>
                        <a:lnTo>
                          <a:pt x="37" y="260"/>
                        </a:lnTo>
                        <a:lnTo>
                          <a:pt x="37" y="276"/>
                        </a:lnTo>
                        <a:lnTo>
                          <a:pt x="44" y="278"/>
                        </a:lnTo>
                        <a:lnTo>
                          <a:pt x="60" y="280"/>
                        </a:lnTo>
                        <a:lnTo>
                          <a:pt x="73" y="277"/>
                        </a:lnTo>
                        <a:lnTo>
                          <a:pt x="87" y="271"/>
                        </a:lnTo>
                      </a:path>
                    </a:pathLst>
                  </a:custGeom>
                  <a:solidFill>
                    <a:srgbClr val="5F5F5F"/>
                  </a:solidFill>
                  <a:ln w="12700" cap="rnd" cmpd="sng">
                    <a:solidFill>
                      <a:srgbClr val="000000"/>
                    </a:solidFill>
                    <a:prstDash val="solid"/>
                    <a:round/>
                    <a:headEnd/>
                    <a:tailEnd/>
                  </a:ln>
                </p:spPr>
                <p:txBody>
                  <a:bodyPr/>
                  <a:lstStyle/>
                  <a:p>
                    <a:endParaRPr lang="en-US"/>
                  </a:p>
                </p:txBody>
              </p:sp>
              <p:sp>
                <p:nvSpPr>
                  <p:cNvPr id="38" name="Freeform 31"/>
                  <p:cNvSpPr>
                    <a:spLocks/>
                  </p:cNvSpPr>
                  <p:nvPr/>
                </p:nvSpPr>
                <p:spPr bwMode="auto">
                  <a:xfrm>
                    <a:off x="5016" y="3131"/>
                    <a:ext cx="89" cy="158"/>
                  </a:xfrm>
                  <a:custGeom>
                    <a:avLst/>
                    <a:gdLst>
                      <a:gd name="T0" fmla="*/ 0 w 89"/>
                      <a:gd name="T1" fmla="*/ 0 h 158"/>
                      <a:gd name="T2" fmla="*/ 11 w 89"/>
                      <a:gd name="T3" fmla="*/ 36 h 158"/>
                      <a:gd name="T4" fmla="*/ 32 w 89"/>
                      <a:gd name="T5" fmla="*/ 32 h 158"/>
                      <a:gd name="T6" fmla="*/ 19 w 89"/>
                      <a:gd name="T7" fmla="*/ 51 h 158"/>
                      <a:gd name="T8" fmla="*/ 32 w 89"/>
                      <a:gd name="T9" fmla="*/ 65 h 158"/>
                      <a:gd name="T10" fmla="*/ 47 w 89"/>
                      <a:gd name="T11" fmla="*/ 86 h 158"/>
                      <a:gd name="T12" fmla="*/ 64 w 89"/>
                      <a:gd name="T13" fmla="*/ 112 h 158"/>
                      <a:gd name="T14" fmla="*/ 78 w 89"/>
                      <a:gd name="T15" fmla="*/ 136 h 158"/>
                      <a:gd name="T16" fmla="*/ 88 w 89"/>
                      <a:gd name="T17" fmla="*/ 157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58">
                        <a:moveTo>
                          <a:pt x="0" y="0"/>
                        </a:moveTo>
                        <a:lnTo>
                          <a:pt x="11" y="36"/>
                        </a:lnTo>
                        <a:lnTo>
                          <a:pt x="32" y="32"/>
                        </a:lnTo>
                        <a:lnTo>
                          <a:pt x="19" y="51"/>
                        </a:lnTo>
                        <a:lnTo>
                          <a:pt x="32" y="65"/>
                        </a:lnTo>
                        <a:lnTo>
                          <a:pt x="47" y="86"/>
                        </a:lnTo>
                        <a:lnTo>
                          <a:pt x="64" y="112"/>
                        </a:lnTo>
                        <a:lnTo>
                          <a:pt x="78" y="136"/>
                        </a:lnTo>
                        <a:lnTo>
                          <a:pt x="88"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3" name="Group 83"/>
                <p:cNvGrpSpPr>
                  <a:grpSpLocks/>
                </p:cNvGrpSpPr>
                <p:nvPr/>
              </p:nvGrpSpPr>
              <p:grpSpPr bwMode="auto">
                <a:xfrm>
                  <a:off x="4938" y="3149"/>
                  <a:ext cx="151" cy="236"/>
                  <a:chOff x="4938" y="3149"/>
                  <a:chExt cx="151" cy="236"/>
                </a:xfrm>
              </p:grpSpPr>
              <p:sp>
                <p:nvSpPr>
                  <p:cNvPr id="34" name="Freeform 84"/>
                  <p:cNvSpPr>
                    <a:spLocks/>
                  </p:cNvSpPr>
                  <p:nvPr/>
                </p:nvSpPr>
                <p:spPr bwMode="auto">
                  <a:xfrm>
                    <a:off x="5032" y="3329"/>
                    <a:ext cx="57" cy="56"/>
                  </a:xfrm>
                  <a:custGeom>
                    <a:avLst/>
                    <a:gdLst>
                      <a:gd name="T0" fmla="*/ 17 w 57"/>
                      <a:gd name="T1" fmla="*/ 0 h 56"/>
                      <a:gd name="T2" fmla="*/ 28 w 57"/>
                      <a:gd name="T3" fmla="*/ 8 h 56"/>
                      <a:gd name="T4" fmla="*/ 38 w 57"/>
                      <a:gd name="T5" fmla="*/ 8 h 56"/>
                      <a:gd name="T6" fmla="*/ 48 w 57"/>
                      <a:gd name="T7" fmla="*/ 10 h 56"/>
                      <a:gd name="T8" fmla="*/ 52 w 57"/>
                      <a:gd name="T9" fmla="*/ 13 h 56"/>
                      <a:gd name="T10" fmla="*/ 53 w 57"/>
                      <a:gd name="T11" fmla="*/ 17 h 56"/>
                      <a:gd name="T12" fmla="*/ 51 w 57"/>
                      <a:gd name="T13" fmla="*/ 25 h 56"/>
                      <a:gd name="T14" fmla="*/ 56 w 57"/>
                      <a:gd name="T15" fmla="*/ 30 h 56"/>
                      <a:gd name="T16" fmla="*/ 56 w 57"/>
                      <a:gd name="T17" fmla="*/ 37 h 56"/>
                      <a:gd name="T18" fmla="*/ 50 w 57"/>
                      <a:gd name="T19" fmla="*/ 41 h 56"/>
                      <a:gd name="T20" fmla="*/ 47 w 57"/>
                      <a:gd name="T21" fmla="*/ 47 h 56"/>
                      <a:gd name="T22" fmla="*/ 39 w 57"/>
                      <a:gd name="T23" fmla="*/ 49 h 56"/>
                      <a:gd name="T24" fmla="*/ 35 w 57"/>
                      <a:gd name="T25" fmla="*/ 55 h 56"/>
                      <a:gd name="T26" fmla="*/ 25 w 57"/>
                      <a:gd name="T27" fmla="*/ 54 h 56"/>
                      <a:gd name="T28" fmla="*/ 20 w 57"/>
                      <a:gd name="T29" fmla="*/ 51 h 56"/>
                      <a:gd name="T30" fmla="*/ 15 w 57"/>
                      <a:gd name="T31" fmla="*/ 45 h 56"/>
                      <a:gd name="T32" fmla="*/ 11 w 57"/>
                      <a:gd name="T33" fmla="*/ 33 h 56"/>
                      <a:gd name="T34" fmla="*/ 0 w 57"/>
                      <a:gd name="T35" fmla="*/ 22 h 56"/>
                      <a:gd name="T36" fmla="*/ 17 w 57"/>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 h="56">
                        <a:moveTo>
                          <a:pt x="17" y="0"/>
                        </a:moveTo>
                        <a:lnTo>
                          <a:pt x="28" y="8"/>
                        </a:lnTo>
                        <a:lnTo>
                          <a:pt x="38" y="8"/>
                        </a:lnTo>
                        <a:lnTo>
                          <a:pt x="48" y="10"/>
                        </a:lnTo>
                        <a:lnTo>
                          <a:pt x="52" y="13"/>
                        </a:lnTo>
                        <a:lnTo>
                          <a:pt x="53" y="17"/>
                        </a:lnTo>
                        <a:lnTo>
                          <a:pt x="51" y="25"/>
                        </a:lnTo>
                        <a:lnTo>
                          <a:pt x="56" y="30"/>
                        </a:lnTo>
                        <a:lnTo>
                          <a:pt x="56" y="37"/>
                        </a:lnTo>
                        <a:lnTo>
                          <a:pt x="50" y="41"/>
                        </a:lnTo>
                        <a:lnTo>
                          <a:pt x="47" y="47"/>
                        </a:lnTo>
                        <a:lnTo>
                          <a:pt x="39" y="49"/>
                        </a:lnTo>
                        <a:lnTo>
                          <a:pt x="35" y="55"/>
                        </a:lnTo>
                        <a:lnTo>
                          <a:pt x="25" y="54"/>
                        </a:lnTo>
                        <a:lnTo>
                          <a:pt x="20" y="51"/>
                        </a:lnTo>
                        <a:lnTo>
                          <a:pt x="15" y="45"/>
                        </a:lnTo>
                        <a:lnTo>
                          <a:pt x="11" y="33"/>
                        </a:lnTo>
                        <a:lnTo>
                          <a:pt x="0" y="22"/>
                        </a:lnTo>
                        <a:lnTo>
                          <a:pt x="17" y="0"/>
                        </a:lnTo>
                      </a:path>
                    </a:pathLst>
                  </a:custGeom>
                  <a:solidFill>
                    <a:srgbClr val="FFE0C0"/>
                  </a:solidFill>
                  <a:ln w="12700" cap="rnd" cmpd="sng">
                    <a:solidFill>
                      <a:srgbClr val="000000"/>
                    </a:solidFill>
                    <a:prstDash val="solid"/>
                    <a:round/>
                    <a:headEnd/>
                    <a:tailEnd/>
                  </a:ln>
                </p:spPr>
                <p:txBody>
                  <a:bodyPr/>
                  <a:lstStyle/>
                  <a:p>
                    <a:endParaRPr lang="en-US"/>
                  </a:p>
                </p:txBody>
              </p:sp>
              <p:sp>
                <p:nvSpPr>
                  <p:cNvPr id="35" name="Freeform 85"/>
                  <p:cNvSpPr>
                    <a:spLocks/>
                  </p:cNvSpPr>
                  <p:nvPr/>
                </p:nvSpPr>
                <p:spPr bwMode="auto">
                  <a:xfrm>
                    <a:off x="5024" y="3327"/>
                    <a:ext cx="35" cy="36"/>
                  </a:xfrm>
                  <a:custGeom>
                    <a:avLst/>
                    <a:gdLst>
                      <a:gd name="T0" fmla="*/ 25 w 35"/>
                      <a:gd name="T1" fmla="*/ 0 h 36"/>
                      <a:gd name="T2" fmla="*/ 34 w 35"/>
                      <a:gd name="T3" fmla="*/ 5 h 36"/>
                      <a:gd name="T4" fmla="*/ 29 w 35"/>
                      <a:gd name="T5" fmla="*/ 13 h 36"/>
                      <a:gd name="T6" fmla="*/ 20 w 35"/>
                      <a:gd name="T7" fmla="*/ 23 h 36"/>
                      <a:gd name="T8" fmla="*/ 8 w 35"/>
                      <a:gd name="T9" fmla="*/ 35 h 36"/>
                      <a:gd name="T10" fmla="*/ 0 w 35"/>
                      <a:gd name="T11" fmla="*/ 25 h 36"/>
                      <a:gd name="T12" fmla="*/ 25 w 3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6">
                        <a:moveTo>
                          <a:pt x="25" y="0"/>
                        </a:moveTo>
                        <a:lnTo>
                          <a:pt x="34" y="5"/>
                        </a:lnTo>
                        <a:lnTo>
                          <a:pt x="29" y="13"/>
                        </a:lnTo>
                        <a:lnTo>
                          <a:pt x="20" y="23"/>
                        </a:lnTo>
                        <a:lnTo>
                          <a:pt x="8" y="35"/>
                        </a:lnTo>
                        <a:lnTo>
                          <a:pt x="0" y="25"/>
                        </a:lnTo>
                        <a:lnTo>
                          <a:pt x="25"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36" name="Freeform 86"/>
                  <p:cNvSpPr>
                    <a:spLocks/>
                  </p:cNvSpPr>
                  <p:nvPr/>
                </p:nvSpPr>
                <p:spPr bwMode="auto">
                  <a:xfrm>
                    <a:off x="4938" y="3149"/>
                    <a:ext cx="122" cy="215"/>
                  </a:xfrm>
                  <a:custGeom>
                    <a:avLst/>
                    <a:gdLst>
                      <a:gd name="T0" fmla="*/ 35 w 122"/>
                      <a:gd name="T1" fmla="*/ 17 h 215"/>
                      <a:gd name="T2" fmla="*/ 29 w 122"/>
                      <a:gd name="T3" fmla="*/ 30 h 215"/>
                      <a:gd name="T4" fmla="*/ 16 w 122"/>
                      <a:gd name="T5" fmla="*/ 50 h 215"/>
                      <a:gd name="T6" fmla="*/ 11 w 122"/>
                      <a:gd name="T7" fmla="*/ 66 h 215"/>
                      <a:gd name="T8" fmla="*/ 5 w 122"/>
                      <a:gd name="T9" fmla="*/ 84 h 215"/>
                      <a:gd name="T10" fmla="*/ 1 w 122"/>
                      <a:gd name="T11" fmla="*/ 114 h 215"/>
                      <a:gd name="T12" fmla="*/ 0 w 122"/>
                      <a:gd name="T13" fmla="*/ 130 h 215"/>
                      <a:gd name="T14" fmla="*/ 3 w 122"/>
                      <a:gd name="T15" fmla="*/ 134 h 215"/>
                      <a:gd name="T16" fmla="*/ 15 w 122"/>
                      <a:gd name="T17" fmla="*/ 149 h 215"/>
                      <a:gd name="T18" fmla="*/ 29 w 122"/>
                      <a:gd name="T19" fmla="*/ 164 h 215"/>
                      <a:gd name="T20" fmla="*/ 44 w 122"/>
                      <a:gd name="T21" fmla="*/ 178 h 215"/>
                      <a:gd name="T22" fmla="*/ 86 w 122"/>
                      <a:gd name="T23" fmla="*/ 214 h 215"/>
                      <a:gd name="T24" fmla="*/ 105 w 122"/>
                      <a:gd name="T25" fmla="*/ 192 h 215"/>
                      <a:gd name="T26" fmla="*/ 121 w 122"/>
                      <a:gd name="T27" fmla="*/ 174 h 215"/>
                      <a:gd name="T28" fmla="*/ 81 w 122"/>
                      <a:gd name="T29" fmla="*/ 142 h 215"/>
                      <a:gd name="T30" fmla="*/ 68 w 122"/>
                      <a:gd name="T31" fmla="*/ 132 h 215"/>
                      <a:gd name="T32" fmla="*/ 59 w 122"/>
                      <a:gd name="T33" fmla="*/ 124 h 215"/>
                      <a:gd name="T34" fmla="*/ 52 w 122"/>
                      <a:gd name="T35" fmla="*/ 120 h 215"/>
                      <a:gd name="T36" fmla="*/ 63 w 122"/>
                      <a:gd name="T37" fmla="*/ 94 h 215"/>
                      <a:gd name="T38" fmla="*/ 69 w 122"/>
                      <a:gd name="T39" fmla="*/ 74 h 215"/>
                      <a:gd name="T40" fmla="*/ 72 w 122"/>
                      <a:gd name="T41" fmla="*/ 64 h 215"/>
                      <a:gd name="T42" fmla="*/ 76 w 122"/>
                      <a:gd name="T43" fmla="*/ 54 h 215"/>
                      <a:gd name="T44" fmla="*/ 77 w 122"/>
                      <a:gd name="T45" fmla="*/ 43 h 215"/>
                      <a:gd name="T46" fmla="*/ 77 w 122"/>
                      <a:gd name="T47" fmla="*/ 32 h 215"/>
                      <a:gd name="T48" fmla="*/ 77 w 122"/>
                      <a:gd name="T49" fmla="*/ 23 h 215"/>
                      <a:gd name="T50" fmla="*/ 76 w 122"/>
                      <a:gd name="T51" fmla="*/ 14 h 215"/>
                      <a:gd name="T52" fmla="*/ 70 w 122"/>
                      <a:gd name="T53" fmla="*/ 6 h 215"/>
                      <a:gd name="T54" fmla="*/ 62 w 122"/>
                      <a:gd name="T55" fmla="*/ 2 h 215"/>
                      <a:gd name="T56" fmla="*/ 56 w 122"/>
                      <a:gd name="T57" fmla="*/ 0 h 215"/>
                      <a:gd name="T58" fmla="*/ 46 w 122"/>
                      <a:gd name="T59" fmla="*/ 7 h 215"/>
                      <a:gd name="T60" fmla="*/ 35 w 122"/>
                      <a:gd name="T61" fmla="*/ 17 h 2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215">
                        <a:moveTo>
                          <a:pt x="35" y="17"/>
                        </a:moveTo>
                        <a:lnTo>
                          <a:pt x="29" y="30"/>
                        </a:lnTo>
                        <a:lnTo>
                          <a:pt x="16" y="50"/>
                        </a:lnTo>
                        <a:lnTo>
                          <a:pt x="11" y="66"/>
                        </a:lnTo>
                        <a:lnTo>
                          <a:pt x="5" y="84"/>
                        </a:lnTo>
                        <a:lnTo>
                          <a:pt x="1" y="114"/>
                        </a:lnTo>
                        <a:lnTo>
                          <a:pt x="0" y="130"/>
                        </a:lnTo>
                        <a:lnTo>
                          <a:pt x="3" y="134"/>
                        </a:lnTo>
                        <a:lnTo>
                          <a:pt x="15" y="149"/>
                        </a:lnTo>
                        <a:lnTo>
                          <a:pt x="29" y="164"/>
                        </a:lnTo>
                        <a:lnTo>
                          <a:pt x="44" y="178"/>
                        </a:lnTo>
                        <a:lnTo>
                          <a:pt x="86" y="214"/>
                        </a:lnTo>
                        <a:lnTo>
                          <a:pt x="105" y="192"/>
                        </a:lnTo>
                        <a:lnTo>
                          <a:pt x="121" y="174"/>
                        </a:lnTo>
                        <a:lnTo>
                          <a:pt x="81" y="142"/>
                        </a:lnTo>
                        <a:lnTo>
                          <a:pt x="68" y="132"/>
                        </a:lnTo>
                        <a:lnTo>
                          <a:pt x="59" y="124"/>
                        </a:lnTo>
                        <a:lnTo>
                          <a:pt x="52" y="120"/>
                        </a:lnTo>
                        <a:lnTo>
                          <a:pt x="63" y="94"/>
                        </a:lnTo>
                        <a:lnTo>
                          <a:pt x="69" y="74"/>
                        </a:lnTo>
                        <a:lnTo>
                          <a:pt x="72" y="64"/>
                        </a:lnTo>
                        <a:lnTo>
                          <a:pt x="76" y="54"/>
                        </a:lnTo>
                        <a:lnTo>
                          <a:pt x="77" y="43"/>
                        </a:lnTo>
                        <a:lnTo>
                          <a:pt x="77" y="32"/>
                        </a:lnTo>
                        <a:lnTo>
                          <a:pt x="77" y="23"/>
                        </a:lnTo>
                        <a:lnTo>
                          <a:pt x="76" y="14"/>
                        </a:lnTo>
                        <a:lnTo>
                          <a:pt x="70" y="6"/>
                        </a:lnTo>
                        <a:lnTo>
                          <a:pt x="62" y="2"/>
                        </a:lnTo>
                        <a:lnTo>
                          <a:pt x="56" y="0"/>
                        </a:lnTo>
                        <a:lnTo>
                          <a:pt x="46" y="7"/>
                        </a:lnTo>
                        <a:lnTo>
                          <a:pt x="35" y="17"/>
                        </a:lnTo>
                      </a:path>
                    </a:pathLst>
                  </a:custGeom>
                  <a:solidFill>
                    <a:srgbClr val="5F5F5F"/>
                  </a:solidFill>
                  <a:ln w="12700" cap="rnd" cmpd="sng">
                    <a:solidFill>
                      <a:srgbClr val="000000"/>
                    </a:solidFill>
                    <a:prstDash val="solid"/>
                    <a:round/>
                    <a:headEnd/>
                    <a:tailEnd/>
                  </a:ln>
                </p:spPr>
                <p:txBody>
                  <a:bodyPr/>
                  <a:lstStyle/>
                  <a:p>
                    <a:endParaRPr lang="en-US"/>
                  </a:p>
                </p:txBody>
              </p:sp>
            </p:grpSp>
          </p:grpSp>
          <p:grpSp>
            <p:nvGrpSpPr>
              <p:cNvPr id="14" name="Group 36"/>
              <p:cNvGrpSpPr>
                <a:grpSpLocks/>
              </p:cNvGrpSpPr>
              <p:nvPr/>
            </p:nvGrpSpPr>
            <p:grpSpPr bwMode="auto">
              <a:xfrm>
                <a:off x="4978" y="3003"/>
                <a:ext cx="99" cy="119"/>
                <a:chOff x="4978" y="3003"/>
                <a:chExt cx="99" cy="119"/>
              </a:xfrm>
            </p:grpSpPr>
            <p:grpSp>
              <p:nvGrpSpPr>
                <p:cNvPr id="16" name="Group 37"/>
                <p:cNvGrpSpPr>
                  <a:grpSpLocks/>
                </p:cNvGrpSpPr>
                <p:nvPr/>
              </p:nvGrpSpPr>
              <p:grpSpPr bwMode="auto">
                <a:xfrm>
                  <a:off x="4988" y="3038"/>
                  <a:ext cx="89" cy="57"/>
                  <a:chOff x="4988" y="3038"/>
                  <a:chExt cx="89" cy="57"/>
                </a:xfrm>
              </p:grpSpPr>
              <p:sp>
                <p:nvSpPr>
                  <p:cNvPr id="30" name="Freeform 38"/>
                  <p:cNvSpPr>
                    <a:spLocks/>
                  </p:cNvSpPr>
                  <p:nvPr/>
                </p:nvSpPr>
                <p:spPr bwMode="auto">
                  <a:xfrm>
                    <a:off x="5059" y="3038"/>
                    <a:ext cx="18" cy="26"/>
                  </a:xfrm>
                  <a:custGeom>
                    <a:avLst/>
                    <a:gdLst>
                      <a:gd name="T0" fmla="*/ 0 w 18"/>
                      <a:gd name="T1" fmla="*/ 2 h 26"/>
                      <a:gd name="T2" fmla="*/ 3 w 18"/>
                      <a:gd name="T3" fmla="*/ 0 h 26"/>
                      <a:gd name="T4" fmla="*/ 9 w 18"/>
                      <a:gd name="T5" fmla="*/ 0 h 26"/>
                      <a:gd name="T6" fmla="*/ 10 w 18"/>
                      <a:gd name="T7" fmla="*/ 1 h 26"/>
                      <a:gd name="T8" fmla="*/ 13 w 18"/>
                      <a:gd name="T9" fmla="*/ 4 h 26"/>
                      <a:gd name="T10" fmla="*/ 15 w 18"/>
                      <a:gd name="T11" fmla="*/ 11 h 26"/>
                      <a:gd name="T12" fmla="*/ 17 w 18"/>
                      <a:gd name="T13" fmla="*/ 19 h 26"/>
                      <a:gd name="T14" fmla="*/ 17 w 18"/>
                      <a:gd name="T15" fmla="*/ 25 h 26"/>
                      <a:gd name="T16" fmla="*/ 13 w 18"/>
                      <a:gd name="T17" fmla="*/ 25 h 26"/>
                      <a:gd name="T18" fmla="*/ 0 w 18"/>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26">
                        <a:moveTo>
                          <a:pt x="0" y="2"/>
                        </a:moveTo>
                        <a:lnTo>
                          <a:pt x="3" y="0"/>
                        </a:lnTo>
                        <a:lnTo>
                          <a:pt x="9" y="0"/>
                        </a:lnTo>
                        <a:lnTo>
                          <a:pt x="10" y="1"/>
                        </a:lnTo>
                        <a:lnTo>
                          <a:pt x="13" y="4"/>
                        </a:lnTo>
                        <a:lnTo>
                          <a:pt x="15" y="11"/>
                        </a:lnTo>
                        <a:lnTo>
                          <a:pt x="17" y="19"/>
                        </a:lnTo>
                        <a:lnTo>
                          <a:pt x="17" y="25"/>
                        </a:lnTo>
                        <a:lnTo>
                          <a:pt x="13" y="25"/>
                        </a:lnTo>
                        <a:lnTo>
                          <a:pt x="0" y="2"/>
                        </a:lnTo>
                      </a:path>
                    </a:pathLst>
                  </a:custGeom>
                  <a:solidFill>
                    <a:srgbClr val="FFE0C0"/>
                  </a:solidFill>
                  <a:ln w="12700" cap="rnd" cmpd="sng">
                    <a:solidFill>
                      <a:srgbClr val="000000"/>
                    </a:solidFill>
                    <a:prstDash val="solid"/>
                    <a:round/>
                    <a:headEnd/>
                    <a:tailEnd/>
                  </a:ln>
                </p:spPr>
                <p:txBody>
                  <a:bodyPr/>
                  <a:lstStyle/>
                  <a:p>
                    <a:endParaRPr lang="en-US"/>
                  </a:p>
                </p:txBody>
              </p:sp>
              <p:sp>
                <p:nvSpPr>
                  <p:cNvPr id="31" name="Freeform 39"/>
                  <p:cNvSpPr>
                    <a:spLocks/>
                  </p:cNvSpPr>
                  <p:nvPr/>
                </p:nvSpPr>
                <p:spPr bwMode="auto">
                  <a:xfrm>
                    <a:off x="4988" y="3073"/>
                    <a:ext cx="21" cy="22"/>
                  </a:xfrm>
                  <a:custGeom>
                    <a:avLst/>
                    <a:gdLst>
                      <a:gd name="T0" fmla="*/ 4 w 21"/>
                      <a:gd name="T1" fmla="*/ 0 h 22"/>
                      <a:gd name="T2" fmla="*/ 1 w 21"/>
                      <a:gd name="T3" fmla="*/ 1 h 22"/>
                      <a:gd name="T4" fmla="*/ 0 w 21"/>
                      <a:gd name="T5" fmla="*/ 4 h 22"/>
                      <a:gd name="T6" fmla="*/ 1 w 21"/>
                      <a:gd name="T7" fmla="*/ 7 h 22"/>
                      <a:gd name="T8" fmla="*/ 4 w 21"/>
                      <a:gd name="T9" fmla="*/ 11 h 22"/>
                      <a:gd name="T10" fmla="*/ 6 w 21"/>
                      <a:gd name="T11" fmla="*/ 14 h 22"/>
                      <a:gd name="T12" fmla="*/ 12 w 21"/>
                      <a:gd name="T13" fmla="*/ 19 h 22"/>
                      <a:gd name="T14" fmla="*/ 15 w 21"/>
                      <a:gd name="T15" fmla="*/ 21 h 22"/>
                      <a:gd name="T16" fmla="*/ 20 w 21"/>
                      <a:gd name="T17" fmla="*/ 18 h 22"/>
                      <a:gd name="T18" fmla="*/ 4 w 21"/>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2">
                        <a:moveTo>
                          <a:pt x="4" y="0"/>
                        </a:moveTo>
                        <a:lnTo>
                          <a:pt x="1" y="1"/>
                        </a:lnTo>
                        <a:lnTo>
                          <a:pt x="0" y="4"/>
                        </a:lnTo>
                        <a:lnTo>
                          <a:pt x="1" y="7"/>
                        </a:lnTo>
                        <a:lnTo>
                          <a:pt x="4" y="11"/>
                        </a:lnTo>
                        <a:lnTo>
                          <a:pt x="6" y="14"/>
                        </a:lnTo>
                        <a:lnTo>
                          <a:pt x="12" y="19"/>
                        </a:lnTo>
                        <a:lnTo>
                          <a:pt x="15" y="21"/>
                        </a:lnTo>
                        <a:lnTo>
                          <a:pt x="20" y="18"/>
                        </a:lnTo>
                        <a:lnTo>
                          <a:pt x="4" y="0"/>
                        </a:lnTo>
                      </a:path>
                    </a:pathLst>
                  </a:custGeom>
                  <a:solidFill>
                    <a:srgbClr val="FFE0C0"/>
                  </a:solidFill>
                  <a:ln w="12700" cap="rnd" cmpd="sng">
                    <a:solidFill>
                      <a:srgbClr val="000000"/>
                    </a:solidFill>
                    <a:prstDash val="solid"/>
                    <a:round/>
                    <a:headEnd/>
                    <a:tailEnd/>
                  </a:ln>
                </p:spPr>
                <p:txBody>
                  <a:bodyPr/>
                  <a:lstStyle/>
                  <a:p>
                    <a:endParaRPr lang="en-US"/>
                  </a:p>
                </p:txBody>
              </p:sp>
            </p:grpSp>
            <p:sp>
              <p:nvSpPr>
                <p:cNvPr id="17" name="Freeform 40"/>
                <p:cNvSpPr>
                  <a:spLocks/>
                </p:cNvSpPr>
                <p:nvPr/>
              </p:nvSpPr>
              <p:spPr bwMode="auto">
                <a:xfrm>
                  <a:off x="4982" y="3016"/>
                  <a:ext cx="94" cy="106"/>
                </a:xfrm>
                <a:custGeom>
                  <a:avLst/>
                  <a:gdLst>
                    <a:gd name="T0" fmla="*/ 8 w 94"/>
                    <a:gd name="T1" fmla="*/ 15 h 106"/>
                    <a:gd name="T2" fmla="*/ 3 w 94"/>
                    <a:gd name="T3" fmla="*/ 21 h 106"/>
                    <a:gd name="T4" fmla="*/ 1 w 94"/>
                    <a:gd name="T5" fmla="*/ 28 h 106"/>
                    <a:gd name="T6" fmla="*/ 0 w 94"/>
                    <a:gd name="T7" fmla="*/ 37 h 106"/>
                    <a:gd name="T8" fmla="*/ 1 w 94"/>
                    <a:gd name="T9" fmla="*/ 44 h 106"/>
                    <a:gd name="T10" fmla="*/ 4 w 94"/>
                    <a:gd name="T11" fmla="*/ 50 h 106"/>
                    <a:gd name="T12" fmla="*/ 9 w 94"/>
                    <a:gd name="T13" fmla="*/ 56 h 106"/>
                    <a:gd name="T14" fmla="*/ 15 w 94"/>
                    <a:gd name="T15" fmla="*/ 63 h 106"/>
                    <a:gd name="T16" fmla="*/ 19 w 94"/>
                    <a:gd name="T17" fmla="*/ 71 h 106"/>
                    <a:gd name="T18" fmla="*/ 24 w 94"/>
                    <a:gd name="T19" fmla="*/ 82 h 106"/>
                    <a:gd name="T20" fmla="*/ 30 w 94"/>
                    <a:gd name="T21" fmla="*/ 90 h 106"/>
                    <a:gd name="T22" fmla="*/ 34 w 94"/>
                    <a:gd name="T23" fmla="*/ 95 h 106"/>
                    <a:gd name="T24" fmla="*/ 41 w 94"/>
                    <a:gd name="T25" fmla="*/ 98 h 106"/>
                    <a:gd name="T26" fmla="*/ 50 w 94"/>
                    <a:gd name="T27" fmla="*/ 102 h 106"/>
                    <a:gd name="T28" fmla="*/ 60 w 94"/>
                    <a:gd name="T29" fmla="*/ 105 h 106"/>
                    <a:gd name="T30" fmla="*/ 68 w 94"/>
                    <a:gd name="T31" fmla="*/ 104 h 106"/>
                    <a:gd name="T32" fmla="*/ 73 w 94"/>
                    <a:gd name="T33" fmla="*/ 103 h 106"/>
                    <a:gd name="T34" fmla="*/ 83 w 94"/>
                    <a:gd name="T35" fmla="*/ 100 h 106"/>
                    <a:gd name="T36" fmla="*/ 87 w 94"/>
                    <a:gd name="T37" fmla="*/ 96 h 106"/>
                    <a:gd name="T38" fmla="*/ 89 w 94"/>
                    <a:gd name="T39" fmla="*/ 91 h 106"/>
                    <a:gd name="T40" fmla="*/ 91 w 94"/>
                    <a:gd name="T41" fmla="*/ 81 h 106"/>
                    <a:gd name="T42" fmla="*/ 93 w 94"/>
                    <a:gd name="T43" fmla="*/ 73 h 106"/>
                    <a:gd name="T44" fmla="*/ 93 w 94"/>
                    <a:gd name="T45" fmla="*/ 64 h 106"/>
                    <a:gd name="T46" fmla="*/ 91 w 94"/>
                    <a:gd name="T47" fmla="*/ 57 h 106"/>
                    <a:gd name="T48" fmla="*/ 89 w 94"/>
                    <a:gd name="T49" fmla="*/ 49 h 106"/>
                    <a:gd name="T50" fmla="*/ 85 w 94"/>
                    <a:gd name="T51" fmla="*/ 38 h 106"/>
                    <a:gd name="T52" fmla="*/ 80 w 94"/>
                    <a:gd name="T53" fmla="*/ 30 h 106"/>
                    <a:gd name="T54" fmla="*/ 76 w 94"/>
                    <a:gd name="T55" fmla="*/ 22 h 106"/>
                    <a:gd name="T56" fmla="*/ 72 w 94"/>
                    <a:gd name="T57" fmla="*/ 11 h 106"/>
                    <a:gd name="T58" fmla="*/ 67 w 94"/>
                    <a:gd name="T59" fmla="*/ 6 h 106"/>
                    <a:gd name="T60" fmla="*/ 61 w 94"/>
                    <a:gd name="T61" fmla="*/ 3 h 106"/>
                    <a:gd name="T62" fmla="*/ 50 w 94"/>
                    <a:gd name="T63" fmla="*/ 0 h 106"/>
                    <a:gd name="T64" fmla="*/ 44 w 94"/>
                    <a:gd name="T65" fmla="*/ 0 h 106"/>
                    <a:gd name="T66" fmla="*/ 33 w 94"/>
                    <a:gd name="T67" fmla="*/ 1 h 106"/>
                    <a:gd name="T68" fmla="*/ 23 w 94"/>
                    <a:gd name="T69" fmla="*/ 4 h 106"/>
                    <a:gd name="T70" fmla="*/ 14 w 94"/>
                    <a:gd name="T71" fmla="*/ 10 h 106"/>
                    <a:gd name="T72" fmla="*/ 8 w 94"/>
                    <a:gd name="T73" fmla="*/ 15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106">
                      <a:moveTo>
                        <a:pt x="8" y="15"/>
                      </a:moveTo>
                      <a:lnTo>
                        <a:pt x="3" y="21"/>
                      </a:lnTo>
                      <a:lnTo>
                        <a:pt x="1" y="28"/>
                      </a:lnTo>
                      <a:lnTo>
                        <a:pt x="0" y="37"/>
                      </a:lnTo>
                      <a:lnTo>
                        <a:pt x="1" y="44"/>
                      </a:lnTo>
                      <a:lnTo>
                        <a:pt x="4" y="50"/>
                      </a:lnTo>
                      <a:lnTo>
                        <a:pt x="9" y="56"/>
                      </a:lnTo>
                      <a:lnTo>
                        <a:pt x="15" y="63"/>
                      </a:lnTo>
                      <a:lnTo>
                        <a:pt x="19" y="71"/>
                      </a:lnTo>
                      <a:lnTo>
                        <a:pt x="24" y="82"/>
                      </a:lnTo>
                      <a:lnTo>
                        <a:pt x="30" y="90"/>
                      </a:lnTo>
                      <a:lnTo>
                        <a:pt x="34" y="95"/>
                      </a:lnTo>
                      <a:lnTo>
                        <a:pt x="41" y="98"/>
                      </a:lnTo>
                      <a:lnTo>
                        <a:pt x="50" y="102"/>
                      </a:lnTo>
                      <a:lnTo>
                        <a:pt x="60" y="105"/>
                      </a:lnTo>
                      <a:lnTo>
                        <a:pt x="68" y="104"/>
                      </a:lnTo>
                      <a:lnTo>
                        <a:pt x="73" y="103"/>
                      </a:lnTo>
                      <a:lnTo>
                        <a:pt x="83" y="100"/>
                      </a:lnTo>
                      <a:lnTo>
                        <a:pt x="87" y="96"/>
                      </a:lnTo>
                      <a:lnTo>
                        <a:pt x="89" y="91"/>
                      </a:lnTo>
                      <a:lnTo>
                        <a:pt x="91" y="81"/>
                      </a:lnTo>
                      <a:lnTo>
                        <a:pt x="93" y="73"/>
                      </a:lnTo>
                      <a:lnTo>
                        <a:pt x="93" y="64"/>
                      </a:lnTo>
                      <a:lnTo>
                        <a:pt x="91" y="57"/>
                      </a:lnTo>
                      <a:lnTo>
                        <a:pt x="89" y="49"/>
                      </a:lnTo>
                      <a:lnTo>
                        <a:pt x="85" y="38"/>
                      </a:lnTo>
                      <a:lnTo>
                        <a:pt x="80" y="30"/>
                      </a:lnTo>
                      <a:lnTo>
                        <a:pt x="76" y="22"/>
                      </a:lnTo>
                      <a:lnTo>
                        <a:pt x="72" y="11"/>
                      </a:lnTo>
                      <a:lnTo>
                        <a:pt x="67" y="6"/>
                      </a:lnTo>
                      <a:lnTo>
                        <a:pt x="61" y="3"/>
                      </a:lnTo>
                      <a:lnTo>
                        <a:pt x="50" y="0"/>
                      </a:lnTo>
                      <a:lnTo>
                        <a:pt x="44" y="0"/>
                      </a:lnTo>
                      <a:lnTo>
                        <a:pt x="33" y="1"/>
                      </a:lnTo>
                      <a:lnTo>
                        <a:pt x="23" y="4"/>
                      </a:lnTo>
                      <a:lnTo>
                        <a:pt x="14" y="10"/>
                      </a:lnTo>
                      <a:lnTo>
                        <a:pt x="8" y="15"/>
                      </a:lnTo>
                    </a:path>
                  </a:pathLst>
                </a:custGeom>
                <a:solidFill>
                  <a:srgbClr val="FFE0C0"/>
                </a:solidFill>
                <a:ln w="12700" cap="rnd" cmpd="sng">
                  <a:solidFill>
                    <a:srgbClr val="000000"/>
                  </a:solidFill>
                  <a:prstDash val="solid"/>
                  <a:round/>
                  <a:headEnd/>
                  <a:tailEnd/>
                </a:ln>
              </p:spPr>
              <p:txBody>
                <a:bodyPr/>
                <a:lstStyle/>
                <a:p>
                  <a:endParaRPr lang="en-US"/>
                </a:p>
              </p:txBody>
            </p:sp>
            <p:grpSp>
              <p:nvGrpSpPr>
                <p:cNvPr id="18" name="Group 41"/>
                <p:cNvGrpSpPr>
                  <a:grpSpLocks/>
                </p:cNvGrpSpPr>
                <p:nvPr/>
              </p:nvGrpSpPr>
              <p:grpSpPr bwMode="auto">
                <a:xfrm>
                  <a:off x="4992" y="3039"/>
                  <a:ext cx="79" cy="47"/>
                  <a:chOff x="4992" y="3039"/>
                  <a:chExt cx="79" cy="47"/>
                </a:xfrm>
              </p:grpSpPr>
              <p:sp>
                <p:nvSpPr>
                  <p:cNvPr id="27" name="Freeform 42"/>
                  <p:cNvSpPr>
                    <a:spLocks/>
                  </p:cNvSpPr>
                  <p:nvPr/>
                </p:nvSpPr>
                <p:spPr bwMode="auto">
                  <a:xfrm>
                    <a:off x="5026" y="3055"/>
                    <a:ext cx="19" cy="17"/>
                  </a:xfrm>
                  <a:custGeom>
                    <a:avLst/>
                    <a:gdLst>
                      <a:gd name="T0" fmla="*/ 0 w 19"/>
                      <a:gd name="T1" fmla="*/ 9 h 17"/>
                      <a:gd name="T2" fmla="*/ 4 w 19"/>
                      <a:gd name="T3" fmla="*/ 3 h 17"/>
                      <a:gd name="T4" fmla="*/ 18 w 19"/>
                      <a:gd name="T5" fmla="*/ 0 h 17"/>
                      <a:gd name="T6" fmla="*/ 18 w 19"/>
                      <a:gd name="T7" fmla="*/ 9 h 17"/>
                      <a:gd name="T8" fmla="*/ 9 w 19"/>
                      <a:gd name="T9" fmla="*/ 9 h 17"/>
                      <a:gd name="T10" fmla="*/ 0 w 19"/>
                      <a:gd name="T11" fmla="*/ 16 h 17"/>
                      <a:gd name="T12" fmla="*/ 0 w 19"/>
                      <a:gd name="T13" fmla="*/ 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9"/>
                        </a:moveTo>
                        <a:lnTo>
                          <a:pt x="4" y="3"/>
                        </a:lnTo>
                        <a:lnTo>
                          <a:pt x="18" y="0"/>
                        </a:lnTo>
                        <a:lnTo>
                          <a:pt x="18" y="9"/>
                        </a:lnTo>
                        <a:lnTo>
                          <a:pt x="9" y="9"/>
                        </a:lnTo>
                        <a:lnTo>
                          <a:pt x="0" y="16"/>
                        </a:lnTo>
                        <a:lnTo>
                          <a:pt x="0" y="9"/>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8" name="Freeform 43"/>
                  <p:cNvSpPr>
                    <a:spLocks/>
                  </p:cNvSpPr>
                  <p:nvPr/>
                </p:nvSpPr>
                <p:spPr bwMode="auto">
                  <a:xfrm>
                    <a:off x="4992" y="3069"/>
                    <a:ext cx="18" cy="17"/>
                  </a:xfrm>
                  <a:custGeom>
                    <a:avLst/>
                    <a:gdLst>
                      <a:gd name="T0" fmla="*/ 15 w 18"/>
                      <a:gd name="T1" fmla="*/ 0 h 17"/>
                      <a:gd name="T2" fmla="*/ 17 w 18"/>
                      <a:gd name="T3" fmla="*/ 8 h 17"/>
                      <a:gd name="T4" fmla="*/ 1 w 18"/>
                      <a:gd name="T5" fmla="*/ 16 h 17"/>
                      <a:gd name="T6" fmla="*/ 0 w 18"/>
                      <a:gd name="T7" fmla="*/ 10 h 17"/>
                      <a:gd name="T8" fmla="*/ 15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5" y="0"/>
                        </a:moveTo>
                        <a:lnTo>
                          <a:pt x="17" y="8"/>
                        </a:lnTo>
                        <a:lnTo>
                          <a:pt x="1" y="16"/>
                        </a:lnTo>
                        <a:lnTo>
                          <a:pt x="0" y="10"/>
                        </a:lnTo>
                        <a:lnTo>
                          <a:pt x="15"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29" name="Freeform 44"/>
                  <p:cNvSpPr>
                    <a:spLocks/>
                  </p:cNvSpPr>
                  <p:nvPr/>
                </p:nvSpPr>
                <p:spPr bwMode="auto">
                  <a:xfrm>
                    <a:off x="5053" y="3039"/>
                    <a:ext cx="18" cy="17"/>
                  </a:xfrm>
                  <a:custGeom>
                    <a:avLst/>
                    <a:gdLst>
                      <a:gd name="T0" fmla="*/ 0 w 18"/>
                      <a:gd name="T1" fmla="*/ 8 h 17"/>
                      <a:gd name="T2" fmla="*/ 2 w 18"/>
                      <a:gd name="T3" fmla="*/ 16 h 17"/>
                      <a:gd name="T4" fmla="*/ 17 w 18"/>
                      <a:gd name="T5" fmla="*/ 2 h 17"/>
                      <a:gd name="T6" fmla="*/ 14 w 18"/>
                      <a:gd name="T7" fmla="*/ 0 h 17"/>
                      <a:gd name="T8" fmla="*/ 0 w 18"/>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8"/>
                        </a:moveTo>
                        <a:lnTo>
                          <a:pt x="2" y="16"/>
                        </a:lnTo>
                        <a:lnTo>
                          <a:pt x="17" y="2"/>
                        </a:lnTo>
                        <a:lnTo>
                          <a:pt x="14" y="0"/>
                        </a:lnTo>
                        <a:lnTo>
                          <a:pt x="0" y="8"/>
                        </a:lnTo>
                      </a:path>
                    </a:pathLst>
                  </a:custGeom>
                  <a:solidFill>
                    <a:srgbClr val="C0C0C0"/>
                  </a:solidFill>
                  <a:ln w="12700" cap="rnd" cmpd="sng">
                    <a:solidFill>
                      <a:srgbClr val="000000"/>
                    </a:solidFill>
                    <a:prstDash val="solid"/>
                    <a:round/>
                    <a:headEnd/>
                    <a:tailEnd/>
                  </a:ln>
                </p:spPr>
                <p:txBody>
                  <a:bodyPr/>
                  <a:lstStyle/>
                  <a:p>
                    <a:endParaRPr lang="en-US"/>
                  </a:p>
                </p:txBody>
              </p:sp>
            </p:grpSp>
            <p:grpSp>
              <p:nvGrpSpPr>
                <p:cNvPr id="19" name="Group 45"/>
                <p:cNvGrpSpPr>
                  <a:grpSpLocks/>
                </p:cNvGrpSpPr>
                <p:nvPr/>
              </p:nvGrpSpPr>
              <p:grpSpPr bwMode="auto">
                <a:xfrm>
                  <a:off x="5000" y="3041"/>
                  <a:ext cx="61" cy="41"/>
                  <a:chOff x="5000" y="3041"/>
                  <a:chExt cx="61" cy="41"/>
                </a:xfrm>
              </p:grpSpPr>
              <p:sp>
                <p:nvSpPr>
                  <p:cNvPr id="23" name="Freeform 46"/>
                  <p:cNvSpPr>
                    <a:spLocks/>
                  </p:cNvSpPr>
                  <p:nvPr/>
                </p:nvSpPr>
                <p:spPr bwMode="auto">
                  <a:xfrm>
                    <a:off x="5000" y="3056"/>
                    <a:ext cx="31" cy="26"/>
                  </a:xfrm>
                  <a:custGeom>
                    <a:avLst/>
                    <a:gdLst>
                      <a:gd name="T0" fmla="*/ 0 w 31"/>
                      <a:gd name="T1" fmla="*/ 13 h 26"/>
                      <a:gd name="T2" fmla="*/ 24 w 31"/>
                      <a:gd name="T3" fmla="*/ 0 h 26"/>
                      <a:gd name="T4" fmla="*/ 28 w 31"/>
                      <a:gd name="T5" fmla="*/ 6 h 26"/>
                      <a:gd name="T6" fmla="*/ 30 w 31"/>
                      <a:gd name="T7" fmla="*/ 11 h 26"/>
                      <a:gd name="T8" fmla="*/ 30 w 31"/>
                      <a:gd name="T9" fmla="*/ 16 h 26"/>
                      <a:gd name="T10" fmla="*/ 27 w 31"/>
                      <a:gd name="T11" fmla="*/ 19 h 26"/>
                      <a:gd name="T12" fmla="*/ 24 w 31"/>
                      <a:gd name="T13" fmla="*/ 21 h 26"/>
                      <a:gd name="T14" fmla="*/ 18 w 31"/>
                      <a:gd name="T15" fmla="*/ 23 h 26"/>
                      <a:gd name="T16" fmla="*/ 16 w 31"/>
                      <a:gd name="T17" fmla="*/ 25 h 26"/>
                      <a:gd name="T18" fmla="*/ 13 w 31"/>
                      <a:gd name="T19" fmla="*/ 25 h 26"/>
                      <a:gd name="T20" fmla="*/ 8 w 31"/>
                      <a:gd name="T21" fmla="*/ 25 h 26"/>
                      <a:gd name="T22" fmla="*/ 6 w 31"/>
                      <a:gd name="T23" fmla="*/ 23 h 26"/>
                      <a:gd name="T24" fmla="*/ 4 w 31"/>
                      <a:gd name="T25" fmla="*/ 21 h 26"/>
                      <a:gd name="T26" fmla="*/ 3 w 31"/>
                      <a:gd name="T27" fmla="*/ 19 h 26"/>
                      <a:gd name="T28" fmla="*/ 1 w 31"/>
                      <a:gd name="T29" fmla="*/ 15 h 26"/>
                      <a:gd name="T30" fmla="*/ 0 w 31"/>
                      <a:gd name="T31" fmla="*/ 13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6">
                        <a:moveTo>
                          <a:pt x="0" y="13"/>
                        </a:moveTo>
                        <a:lnTo>
                          <a:pt x="24" y="0"/>
                        </a:lnTo>
                        <a:lnTo>
                          <a:pt x="28" y="6"/>
                        </a:lnTo>
                        <a:lnTo>
                          <a:pt x="30" y="11"/>
                        </a:lnTo>
                        <a:lnTo>
                          <a:pt x="30" y="16"/>
                        </a:lnTo>
                        <a:lnTo>
                          <a:pt x="27" y="19"/>
                        </a:lnTo>
                        <a:lnTo>
                          <a:pt x="24" y="21"/>
                        </a:lnTo>
                        <a:lnTo>
                          <a:pt x="18" y="23"/>
                        </a:lnTo>
                        <a:lnTo>
                          <a:pt x="16" y="25"/>
                        </a:lnTo>
                        <a:lnTo>
                          <a:pt x="13" y="25"/>
                        </a:lnTo>
                        <a:lnTo>
                          <a:pt x="8" y="25"/>
                        </a:lnTo>
                        <a:lnTo>
                          <a:pt x="6" y="23"/>
                        </a:lnTo>
                        <a:lnTo>
                          <a:pt x="4" y="21"/>
                        </a:lnTo>
                        <a:lnTo>
                          <a:pt x="3" y="19"/>
                        </a:lnTo>
                        <a:lnTo>
                          <a:pt x="1" y="15"/>
                        </a:lnTo>
                        <a:lnTo>
                          <a:pt x="0" y="13"/>
                        </a:lnTo>
                      </a:path>
                    </a:pathLst>
                  </a:custGeom>
                  <a:solidFill>
                    <a:srgbClr val="80FFFF"/>
                  </a:solidFill>
                  <a:ln w="12700" cap="rnd" cmpd="sng">
                    <a:solidFill>
                      <a:srgbClr val="000000"/>
                    </a:solidFill>
                    <a:prstDash val="solid"/>
                    <a:round/>
                    <a:headEnd/>
                    <a:tailEnd/>
                  </a:ln>
                </p:spPr>
                <p:txBody>
                  <a:bodyPr/>
                  <a:lstStyle/>
                  <a:p>
                    <a:endParaRPr lang="en-US"/>
                  </a:p>
                </p:txBody>
              </p:sp>
              <p:sp>
                <p:nvSpPr>
                  <p:cNvPr id="24" name="Oval 47"/>
                  <p:cNvSpPr>
                    <a:spLocks noChangeArrowheads="1"/>
                  </p:cNvSpPr>
                  <p:nvPr/>
                </p:nvSpPr>
                <p:spPr bwMode="auto">
                  <a:xfrm>
                    <a:off x="5016" y="3070"/>
                    <a:ext cx="10" cy="8"/>
                  </a:xfrm>
                  <a:prstGeom prst="ellipse">
                    <a:avLst/>
                  </a:prstGeom>
                  <a:solidFill>
                    <a:srgbClr val="00A000"/>
                  </a:solidFill>
                  <a:ln w="12700">
                    <a:solidFill>
                      <a:srgbClr val="000000"/>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5" name="Freeform 48"/>
                  <p:cNvSpPr>
                    <a:spLocks/>
                  </p:cNvSpPr>
                  <p:nvPr/>
                </p:nvSpPr>
                <p:spPr bwMode="auto">
                  <a:xfrm>
                    <a:off x="5030" y="3041"/>
                    <a:ext cx="31" cy="26"/>
                  </a:xfrm>
                  <a:custGeom>
                    <a:avLst/>
                    <a:gdLst>
                      <a:gd name="T0" fmla="*/ 0 w 31"/>
                      <a:gd name="T1" fmla="*/ 13 h 26"/>
                      <a:gd name="T2" fmla="*/ 24 w 31"/>
                      <a:gd name="T3" fmla="*/ 0 h 26"/>
                      <a:gd name="T4" fmla="*/ 27 w 31"/>
                      <a:gd name="T5" fmla="*/ 7 h 26"/>
                      <a:gd name="T6" fmla="*/ 30 w 31"/>
                      <a:gd name="T7" fmla="*/ 12 h 26"/>
                      <a:gd name="T8" fmla="*/ 28 w 31"/>
                      <a:gd name="T9" fmla="*/ 16 h 26"/>
                      <a:gd name="T10" fmla="*/ 26 w 31"/>
                      <a:gd name="T11" fmla="*/ 19 h 26"/>
                      <a:gd name="T12" fmla="*/ 23 w 31"/>
                      <a:gd name="T13" fmla="*/ 21 h 26"/>
                      <a:gd name="T14" fmla="*/ 19 w 31"/>
                      <a:gd name="T15" fmla="*/ 24 h 26"/>
                      <a:gd name="T16" fmla="*/ 16 w 31"/>
                      <a:gd name="T17" fmla="*/ 25 h 26"/>
                      <a:gd name="T18" fmla="*/ 12 w 31"/>
                      <a:gd name="T19" fmla="*/ 25 h 26"/>
                      <a:gd name="T20" fmla="*/ 9 w 31"/>
                      <a:gd name="T21" fmla="*/ 25 h 26"/>
                      <a:gd name="T22" fmla="*/ 6 w 31"/>
                      <a:gd name="T23" fmla="*/ 23 h 26"/>
                      <a:gd name="T24" fmla="*/ 4 w 31"/>
                      <a:gd name="T25" fmla="*/ 21 h 26"/>
                      <a:gd name="T26" fmla="*/ 3 w 31"/>
                      <a:gd name="T27" fmla="*/ 19 h 26"/>
                      <a:gd name="T28" fmla="*/ 1 w 31"/>
                      <a:gd name="T29" fmla="*/ 15 h 26"/>
                      <a:gd name="T30" fmla="*/ 0 w 31"/>
                      <a:gd name="T31" fmla="*/ 13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6">
                        <a:moveTo>
                          <a:pt x="0" y="13"/>
                        </a:moveTo>
                        <a:lnTo>
                          <a:pt x="24" y="0"/>
                        </a:lnTo>
                        <a:lnTo>
                          <a:pt x="27" y="7"/>
                        </a:lnTo>
                        <a:lnTo>
                          <a:pt x="30" y="12"/>
                        </a:lnTo>
                        <a:lnTo>
                          <a:pt x="28" y="16"/>
                        </a:lnTo>
                        <a:lnTo>
                          <a:pt x="26" y="19"/>
                        </a:lnTo>
                        <a:lnTo>
                          <a:pt x="23" y="21"/>
                        </a:lnTo>
                        <a:lnTo>
                          <a:pt x="19" y="24"/>
                        </a:lnTo>
                        <a:lnTo>
                          <a:pt x="16" y="25"/>
                        </a:lnTo>
                        <a:lnTo>
                          <a:pt x="12" y="25"/>
                        </a:lnTo>
                        <a:lnTo>
                          <a:pt x="9" y="25"/>
                        </a:lnTo>
                        <a:lnTo>
                          <a:pt x="6" y="23"/>
                        </a:lnTo>
                        <a:lnTo>
                          <a:pt x="4" y="21"/>
                        </a:lnTo>
                        <a:lnTo>
                          <a:pt x="3" y="19"/>
                        </a:lnTo>
                        <a:lnTo>
                          <a:pt x="1" y="15"/>
                        </a:lnTo>
                        <a:lnTo>
                          <a:pt x="0" y="13"/>
                        </a:lnTo>
                      </a:path>
                    </a:pathLst>
                  </a:custGeom>
                  <a:solidFill>
                    <a:srgbClr val="80FFFF"/>
                  </a:solidFill>
                  <a:ln w="12700" cap="rnd" cmpd="sng">
                    <a:solidFill>
                      <a:srgbClr val="000000"/>
                    </a:solidFill>
                    <a:prstDash val="solid"/>
                    <a:round/>
                    <a:headEnd/>
                    <a:tailEnd/>
                  </a:ln>
                </p:spPr>
                <p:txBody>
                  <a:bodyPr/>
                  <a:lstStyle/>
                  <a:p>
                    <a:endParaRPr lang="en-US"/>
                  </a:p>
                </p:txBody>
              </p:sp>
              <p:sp>
                <p:nvSpPr>
                  <p:cNvPr id="26" name="Oval 49"/>
                  <p:cNvSpPr>
                    <a:spLocks noChangeArrowheads="1"/>
                  </p:cNvSpPr>
                  <p:nvPr/>
                </p:nvSpPr>
                <p:spPr bwMode="auto">
                  <a:xfrm>
                    <a:off x="5045" y="3056"/>
                    <a:ext cx="10" cy="8"/>
                  </a:xfrm>
                  <a:prstGeom prst="ellipse">
                    <a:avLst/>
                  </a:prstGeom>
                  <a:solidFill>
                    <a:srgbClr val="00A000"/>
                  </a:solidFill>
                  <a:ln w="12700">
                    <a:solidFill>
                      <a:srgbClr val="000000"/>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sp>
              <p:nvSpPr>
                <p:cNvPr id="20" name="Freeform 50"/>
                <p:cNvSpPr>
                  <a:spLocks/>
                </p:cNvSpPr>
                <p:nvPr/>
              </p:nvSpPr>
              <p:spPr bwMode="auto">
                <a:xfrm>
                  <a:off x="5031" y="3083"/>
                  <a:ext cx="31" cy="23"/>
                </a:xfrm>
                <a:custGeom>
                  <a:avLst/>
                  <a:gdLst>
                    <a:gd name="T0" fmla="*/ 0 w 31"/>
                    <a:gd name="T1" fmla="*/ 11 h 23"/>
                    <a:gd name="T2" fmla="*/ 5 w 31"/>
                    <a:gd name="T3" fmla="*/ 11 h 23"/>
                    <a:gd name="T4" fmla="*/ 8 w 31"/>
                    <a:gd name="T5" fmla="*/ 11 h 23"/>
                    <a:gd name="T6" fmla="*/ 13 w 31"/>
                    <a:gd name="T7" fmla="*/ 9 h 23"/>
                    <a:gd name="T8" fmla="*/ 18 w 31"/>
                    <a:gd name="T9" fmla="*/ 8 h 23"/>
                    <a:gd name="T10" fmla="*/ 22 w 31"/>
                    <a:gd name="T11" fmla="*/ 5 h 23"/>
                    <a:gd name="T12" fmla="*/ 25 w 31"/>
                    <a:gd name="T13" fmla="*/ 3 h 23"/>
                    <a:gd name="T14" fmla="*/ 27 w 31"/>
                    <a:gd name="T15" fmla="*/ 0 h 23"/>
                    <a:gd name="T16" fmla="*/ 30 w 31"/>
                    <a:gd name="T17" fmla="*/ 6 h 23"/>
                    <a:gd name="T18" fmla="*/ 30 w 31"/>
                    <a:gd name="T19" fmla="*/ 8 h 23"/>
                    <a:gd name="T20" fmla="*/ 30 w 31"/>
                    <a:gd name="T21" fmla="*/ 13 h 23"/>
                    <a:gd name="T22" fmla="*/ 28 w 31"/>
                    <a:gd name="T23" fmla="*/ 16 h 23"/>
                    <a:gd name="T24" fmla="*/ 26 w 31"/>
                    <a:gd name="T25" fmla="*/ 19 h 23"/>
                    <a:gd name="T26" fmla="*/ 24 w 31"/>
                    <a:gd name="T27" fmla="*/ 21 h 23"/>
                    <a:gd name="T28" fmla="*/ 21 w 31"/>
                    <a:gd name="T29" fmla="*/ 22 h 23"/>
                    <a:gd name="T30" fmla="*/ 17 w 31"/>
                    <a:gd name="T31" fmla="*/ 22 h 23"/>
                    <a:gd name="T32" fmla="*/ 13 w 31"/>
                    <a:gd name="T33" fmla="*/ 22 h 23"/>
                    <a:gd name="T34" fmla="*/ 10 w 31"/>
                    <a:gd name="T35" fmla="*/ 20 h 23"/>
                    <a:gd name="T36" fmla="*/ 8 w 31"/>
                    <a:gd name="T37" fmla="*/ 20 h 23"/>
                    <a:gd name="T38" fmla="*/ 5 w 31"/>
                    <a:gd name="T39" fmla="*/ 18 h 23"/>
                    <a:gd name="T40" fmla="*/ 3 w 31"/>
                    <a:gd name="T41" fmla="*/ 14 h 23"/>
                    <a:gd name="T42" fmla="*/ 0 w 31"/>
                    <a:gd name="T43" fmla="*/ 11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23">
                      <a:moveTo>
                        <a:pt x="0" y="11"/>
                      </a:moveTo>
                      <a:lnTo>
                        <a:pt x="5" y="11"/>
                      </a:lnTo>
                      <a:lnTo>
                        <a:pt x="8" y="11"/>
                      </a:lnTo>
                      <a:lnTo>
                        <a:pt x="13" y="9"/>
                      </a:lnTo>
                      <a:lnTo>
                        <a:pt x="18" y="8"/>
                      </a:lnTo>
                      <a:lnTo>
                        <a:pt x="22" y="5"/>
                      </a:lnTo>
                      <a:lnTo>
                        <a:pt x="25" y="3"/>
                      </a:lnTo>
                      <a:lnTo>
                        <a:pt x="27" y="0"/>
                      </a:lnTo>
                      <a:lnTo>
                        <a:pt x="30" y="6"/>
                      </a:lnTo>
                      <a:lnTo>
                        <a:pt x="30" y="8"/>
                      </a:lnTo>
                      <a:lnTo>
                        <a:pt x="30" y="13"/>
                      </a:lnTo>
                      <a:lnTo>
                        <a:pt x="28" y="16"/>
                      </a:lnTo>
                      <a:lnTo>
                        <a:pt x="26" y="19"/>
                      </a:lnTo>
                      <a:lnTo>
                        <a:pt x="24" y="21"/>
                      </a:lnTo>
                      <a:lnTo>
                        <a:pt x="21" y="22"/>
                      </a:lnTo>
                      <a:lnTo>
                        <a:pt x="17" y="22"/>
                      </a:lnTo>
                      <a:lnTo>
                        <a:pt x="13" y="22"/>
                      </a:lnTo>
                      <a:lnTo>
                        <a:pt x="10" y="20"/>
                      </a:lnTo>
                      <a:lnTo>
                        <a:pt x="8" y="20"/>
                      </a:lnTo>
                      <a:lnTo>
                        <a:pt x="5" y="18"/>
                      </a:lnTo>
                      <a:lnTo>
                        <a:pt x="3" y="14"/>
                      </a:lnTo>
                      <a:lnTo>
                        <a:pt x="0" y="11"/>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21" name="Freeform 51"/>
                <p:cNvSpPr>
                  <a:spLocks/>
                </p:cNvSpPr>
                <p:nvPr/>
              </p:nvSpPr>
              <p:spPr bwMode="auto">
                <a:xfrm>
                  <a:off x="5033" y="3075"/>
                  <a:ext cx="18" cy="17"/>
                </a:xfrm>
                <a:custGeom>
                  <a:avLst/>
                  <a:gdLst>
                    <a:gd name="T0" fmla="*/ 0 w 18"/>
                    <a:gd name="T1" fmla="*/ 16 h 17"/>
                    <a:gd name="T2" fmla="*/ 5 w 18"/>
                    <a:gd name="T3" fmla="*/ 16 h 17"/>
                    <a:gd name="T4" fmla="*/ 6 w 18"/>
                    <a:gd name="T5" fmla="*/ 14 h 17"/>
                    <a:gd name="T6" fmla="*/ 10 w 18"/>
                    <a:gd name="T7" fmla="*/ 12 h 17"/>
                    <a:gd name="T8" fmla="*/ 12 w 18"/>
                    <a:gd name="T9" fmla="*/ 10 h 17"/>
                    <a:gd name="T10" fmla="*/ 14 w 18"/>
                    <a:gd name="T11" fmla="*/ 4 h 17"/>
                    <a:gd name="T12" fmla="*/ 17 w 18"/>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0" y="16"/>
                      </a:moveTo>
                      <a:lnTo>
                        <a:pt x="5" y="16"/>
                      </a:lnTo>
                      <a:lnTo>
                        <a:pt x="6" y="14"/>
                      </a:lnTo>
                      <a:lnTo>
                        <a:pt x="10" y="12"/>
                      </a:lnTo>
                      <a:lnTo>
                        <a:pt x="12" y="10"/>
                      </a:lnTo>
                      <a:lnTo>
                        <a:pt x="14" y="4"/>
                      </a:lnTo>
                      <a:lnTo>
                        <a:pt x="1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52"/>
                <p:cNvSpPr>
                  <a:spLocks/>
                </p:cNvSpPr>
                <p:nvPr/>
              </p:nvSpPr>
              <p:spPr bwMode="auto">
                <a:xfrm>
                  <a:off x="4978" y="3003"/>
                  <a:ext cx="85" cy="73"/>
                </a:xfrm>
                <a:custGeom>
                  <a:avLst/>
                  <a:gdLst>
                    <a:gd name="T0" fmla="*/ 14 w 85"/>
                    <a:gd name="T1" fmla="*/ 72 h 73"/>
                    <a:gd name="T2" fmla="*/ 18 w 85"/>
                    <a:gd name="T3" fmla="*/ 70 h 73"/>
                    <a:gd name="T4" fmla="*/ 18 w 85"/>
                    <a:gd name="T5" fmla="*/ 66 h 73"/>
                    <a:gd name="T6" fmla="*/ 19 w 85"/>
                    <a:gd name="T7" fmla="*/ 59 h 73"/>
                    <a:gd name="T8" fmla="*/ 16 w 85"/>
                    <a:gd name="T9" fmla="*/ 47 h 73"/>
                    <a:gd name="T10" fmla="*/ 14 w 85"/>
                    <a:gd name="T11" fmla="*/ 39 h 73"/>
                    <a:gd name="T12" fmla="*/ 24 w 85"/>
                    <a:gd name="T13" fmla="*/ 39 h 73"/>
                    <a:gd name="T14" fmla="*/ 37 w 85"/>
                    <a:gd name="T15" fmla="*/ 39 h 73"/>
                    <a:gd name="T16" fmla="*/ 43 w 85"/>
                    <a:gd name="T17" fmla="*/ 35 h 73"/>
                    <a:gd name="T18" fmla="*/ 49 w 85"/>
                    <a:gd name="T19" fmla="*/ 30 h 73"/>
                    <a:gd name="T20" fmla="*/ 60 w 85"/>
                    <a:gd name="T21" fmla="*/ 31 h 73"/>
                    <a:gd name="T22" fmla="*/ 71 w 85"/>
                    <a:gd name="T23" fmla="*/ 26 h 73"/>
                    <a:gd name="T24" fmla="*/ 72 w 85"/>
                    <a:gd name="T25" fmla="*/ 31 h 73"/>
                    <a:gd name="T26" fmla="*/ 76 w 85"/>
                    <a:gd name="T27" fmla="*/ 34 h 73"/>
                    <a:gd name="T28" fmla="*/ 81 w 85"/>
                    <a:gd name="T29" fmla="*/ 41 h 73"/>
                    <a:gd name="T30" fmla="*/ 84 w 85"/>
                    <a:gd name="T31" fmla="*/ 39 h 73"/>
                    <a:gd name="T32" fmla="*/ 84 w 85"/>
                    <a:gd name="T33" fmla="*/ 34 h 73"/>
                    <a:gd name="T34" fmla="*/ 82 w 85"/>
                    <a:gd name="T35" fmla="*/ 27 h 73"/>
                    <a:gd name="T36" fmla="*/ 80 w 85"/>
                    <a:gd name="T37" fmla="*/ 21 h 73"/>
                    <a:gd name="T38" fmla="*/ 76 w 85"/>
                    <a:gd name="T39" fmla="*/ 16 h 73"/>
                    <a:gd name="T40" fmla="*/ 77 w 85"/>
                    <a:gd name="T41" fmla="*/ 8 h 73"/>
                    <a:gd name="T42" fmla="*/ 77 w 85"/>
                    <a:gd name="T43" fmla="*/ 4 h 73"/>
                    <a:gd name="T44" fmla="*/ 71 w 85"/>
                    <a:gd name="T45" fmla="*/ 5 h 73"/>
                    <a:gd name="T46" fmla="*/ 65 w 85"/>
                    <a:gd name="T47" fmla="*/ 5 h 73"/>
                    <a:gd name="T48" fmla="*/ 61 w 85"/>
                    <a:gd name="T49" fmla="*/ 3 h 73"/>
                    <a:gd name="T50" fmla="*/ 57 w 85"/>
                    <a:gd name="T51" fmla="*/ 0 h 73"/>
                    <a:gd name="T52" fmla="*/ 53 w 85"/>
                    <a:gd name="T53" fmla="*/ 3 h 73"/>
                    <a:gd name="T54" fmla="*/ 49 w 85"/>
                    <a:gd name="T55" fmla="*/ 5 h 73"/>
                    <a:gd name="T56" fmla="*/ 43 w 85"/>
                    <a:gd name="T57" fmla="*/ 5 h 73"/>
                    <a:gd name="T58" fmla="*/ 36 w 85"/>
                    <a:gd name="T59" fmla="*/ 7 h 73"/>
                    <a:gd name="T60" fmla="*/ 29 w 85"/>
                    <a:gd name="T61" fmla="*/ 9 h 73"/>
                    <a:gd name="T62" fmla="*/ 23 w 85"/>
                    <a:gd name="T63" fmla="*/ 12 h 73"/>
                    <a:gd name="T64" fmla="*/ 16 w 85"/>
                    <a:gd name="T65" fmla="*/ 19 h 73"/>
                    <a:gd name="T66" fmla="*/ 11 w 85"/>
                    <a:gd name="T67" fmla="*/ 20 h 73"/>
                    <a:gd name="T68" fmla="*/ 7 w 85"/>
                    <a:gd name="T69" fmla="*/ 23 h 73"/>
                    <a:gd name="T70" fmla="*/ 4 w 85"/>
                    <a:gd name="T71" fmla="*/ 26 h 73"/>
                    <a:gd name="T72" fmla="*/ 3 w 85"/>
                    <a:gd name="T73" fmla="*/ 31 h 73"/>
                    <a:gd name="T74" fmla="*/ 1 w 85"/>
                    <a:gd name="T75" fmla="*/ 36 h 73"/>
                    <a:gd name="T76" fmla="*/ 0 w 85"/>
                    <a:gd name="T77" fmla="*/ 41 h 73"/>
                    <a:gd name="T78" fmla="*/ 0 w 85"/>
                    <a:gd name="T79" fmla="*/ 51 h 73"/>
                    <a:gd name="T80" fmla="*/ 3 w 85"/>
                    <a:gd name="T81" fmla="*/ 61 h 73"/>
                    <a:gd name="T82" fmla="*/ 14 w 85"/>
                    <a:gd name="T83" fmla="*/ 72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73">
                      <a:moveTo>
                        <a:pt x="14" y="72"/>
                      </a:moveTo>
                      <a:lnTo>
                        <a:pt x="18" y="70"/>
                      </a:lnTo>
                      <a:lnTo>
                        <a:pt x="18" y="66"/>
                      </a:lnTo>
                      <a:lnTo>
                        <a:pt x="19" y="59"/>
                      </a:lnTo>
                      <a:lnTo>
                        <a:pt x="16" y="47"/>
                      </a:lnTo>
                      <a:lnTo>
                        <a:pt x="14" y="39"/>
                      </a:lnTo>
                      <a:lnTo>
                        <a:pt x="24" y="39"/>
                      </a:lnTo>
                      <a:lnTo>
                        <a:pt x="37" y="39"/>
                      </a:lnTo>
                      <a:lnTo>
                        <a:pt x="43" y="35"/>
                      </a:lnTo>
                      <a:lnTo>
                        <a:pt x="49" y="30"/>
                      </a:lnTo>
                      <a:lnTo>
                        <a:pt x="60" y="31"/>
                      </a:lnTo>
                      <a:lnTo>
                        <a:pt x="71" y="26"/>
                      </a:lnTo>
                      <a:lnTo>
                        <a:pt x="72" y="31"/>
                      </a:lnTo>
                      <a:lnTo>
                        <a:pt x="76" y="34"/>
                      </a:lnTo>
                      <a:lnTo>
                        <a:pt x="81" y="41"/>
                      </a:lnTo>
                      <a:lnTo>
                        <a:pt x="84" y="39"/>
                      </a:lnTo>
                      <a:lnTo>
                        <a:pt x="84" y="34"/>
                      </a:lnTo>
                      <a:lnTo>
                        <a:pt x="82" y="27"/>
                      </a:lnTo>
                      <a:lnTo>
                        <a:pt x="80" y="21"/>
                      </a:lnTo>
                      <a:lnTo>
                        <a:pt x="76" y="16"/>
                      </a:lnTo>
                      <a:lnTo>
                        <a:pt x="77" y="8"/>
                      </a:lnTo>
                      <a:lnTo>
                        <a:pt x="77" y="4"/>
                      </a:lnTo>
                      <a:lnTo>
                        <a:pt x="71" y="5"/>
                      </a:lnTo>
                      <a:lnTo>
                        <a:pt x="65" y="5"/>
                      </a:lnTo>
                      <a:lnTo>
                        <a:pt x="61" y="3"/>
                      </a:lnTo>
                      <a:lnTo>
                        <a:pt x="57" y="0"/>
                      </a:lnTo>
                      <a:lnTo>
                        <a:pt x="53" y="3"/>
                      </a:lnTo>
                      <a:lnTo>
                        <a:pt x="49" y="5"/>
                      </a:lnTo>
                      <a:lnTo>
                        <a:pt x="43" y="5"/>
                      </a:lnTo>
                      <a:lnTo>
                        <a:pt x="36" y="7"/>
                      </a:lnTo>
                      <a:lnTo>
                        <a:pt x="29" y="9"/>
                      </a:lnTo>
                      <a:lnTo>
                        <a:pt x="23" y="12"/>
                      </a:lnTo>
                      <a:lnTo>
                        <a:pt x="16" y="19"/>
                      </a:lnTo>
                      <a:lnTo>
                        <a:pt x="11" y="20"/>
                      </a:lnTo>
                      <a:lnTo>
                        <a:pt x="7" y="23"/>
                      </a:lnTo>
                      <a:lnTo>
                        <a:pt x="4" y="26"/>
                      </a:lnTo>
                      <a:lnTo>
                        <a:pt x="3" y="31"/>
                      </a:lnTo>
                      <a:lnTo>
                        <a:pt x="1" y="36"/>
                      </a:lnTo>
                      <a:lnTo>
                        <a:pt x="0" y="41"/>
                      </a:lnTo>
                      <a:lnTo>
                        <a:pt x="0" y="51"/>
                      </a:lnTo>
                      <a:lnTo>
                        <a:pt x="3" y="61"/>
                      </a:lnTo>
                      <a:lnTo>
                        <a:pt x="14" y="72"/>
                      </a:lnTo>
                    </a:path>
                  </a:pathLst>
                </a:custGeom>
                <a:solidFill>
                  <a:srgbClr val="C06000"/>
                </a:solidFill>
                <a:ln w="12700" cap="rnd" cmpd="sng">
                  <a:solidFill>
                    <a:srgbClr val="000000"/>
                  </a:solidFill>
                  <a:prstDash val="solid"/>
                  <a:round/>
                  <a:headEnd/>
                  <a:tailEnd/>
                </a:ln>
              </p:spPr>
              <p:txBody>
                <a:bodyPr/>
                <a:lstStyle/>
                <a:p>
                  <a:endParaRPr lang="en-US"/>
                </a:p>
              </p:txBody>
            </p:sp>
          </p:grpSp>
          <p:sp>
            <p:nvSpPr>
              <p:cNvPr id="15" name="Freeform 53"/>
              <p:cNvSpPr>
                <a:spLocks/>
              </p:cNvSpPr>
              <p:nvPr/>
            </p:nvSpPr>
            <p:spPr bwMode="auto">
              <a:xfrm>
                <a:off x="5058" y="3119"/>
                <a:ext cx="84" cy="196"/>
              </a:xfrm>
              <a:custGeom>
                <a:avLst/>
                <a:gdLst>
                  <a:gd name="T0" fmla="*/ 3 w 84"/>
                  <a:gd name="T1" fmla="*/ 2 h 196"/>
                  <a:gd name="T2" fmla="*/ 8 w 84"/>
                  <a:gd name="T3" fmla="*/ 0 h 196"/>
                  <a:gd name="T4" fmla="*/ 20 w 84"/>
                  <a:gd name="T5" fmla="*/ 7 h 196"/>
                  <a:gd name="T6" fmla="*/ 20 w 84"/>
                  <a:gd name="T7" fmla="*/ 19 h 196"/>
                  <a:gd name="T8" fmla="*/ 30 w 84"/>
                  <a:gd name="T9" fmla="*/ 30 h 196"/>
                  <a:gd name="T10" fmla="*/ 38 w 84"/>
                  <a:gd name="T11" fmla="*/ 41 h 196"/>
                  <a:gd name="T12" fmla="*/ 48 w 84"/>
                  <a:gd name="T13" fmla="*/ 56 h 196"/>
                  <a:gd name="T14" fmla="*/ 56 w 84"/>
                  <a:gd name="T15" fmla="*/ 71 h 196"/>
                  <a:gd name="T16" fmla="*/ 64 w 84"/>
                  <a:gd name="T17" fmla="*/ 91 h 196"/>
                  <a:gd name="T18" fmla="*/ 71 w 84"/>
                  <a:gd name="T19" fmla="*/ 109 h 196"/>
                  <a:gd name="T20" fmla="*/ 78 w 84"/>
                  <a:gd name="T21" fmla="*/ 146 h 196"/>
                  <a:gd name="T22" fmla="*/ 83 w 84"/>
                  <a:gd name="T23" fmla="*/ 168 h 196"/>
                  <a:gd name="T24" fmla="*/ 72 w 84"/>
                  <a:gd name="T25" fmla="*/ 195 h 196"/>
                  <a:gd name="T26" fmla="*/ 51 w 84"/>
                  <a:gd name="T27" fmla="*/ 173 h 196"/>
                  <a:gd name="T28" fmla="*/ 45 w 84"/>
                  <a:gd name="T29" fmla="*/ 137 h 196"/>
                  <a:gd name="T30" fmla="*/ 40 w 84"/>
                  <a:gd name="T31" fmla="*/ 115 h 196"/>
                  <a:gd name="T32" fmla="*/ 34 w 84"/>
                  <a:gd name="T33" fmla="*/ 94 h 196"/>
                  <a:gd name="T34" fmla="*/ 28 w 84"/>
                  <a:gd name="T35" fmla="*/ 78 h 196"/>
                  <a:gd name="T36" fmla="*/ 18 w 84"/>
                  <a:gd name="T37" fmla="*/ 56 h 196"/>
                  <a:gd name="T38" fmla="*/ 12 w 84"/>
                  <a:gd name="T39" fmla="*/ 40 h 196"/>
                  <a:gd name="T40" fmla="*/ 7 w 84"/>
                  <a:gd name="T41" fmla="*/ 22 h 196"/>
                  <a:gd name="T42" fmla="*/ 0 w 84"/>
                  <a:gd name="T43" fmla="*/ 17 h 196"/>
                  <a:gd name="T44" fmla="*/ 3 w 84"/>
                  <a:gd name="T45" fmla="*/ 2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4" h="196">
                    <a:moveTo>
                      <a:pt x="3" y="2"/>
                    </a:moveTo>
                    <a:lnTo>
                      <a:pt x="8" y="0"/>
                    </a:lnTo>
                    <a:lnTo>
                      <a:pt x="20" y="7"/>
                    </a:lnTo>
                    <a:lnTo>
                      <a:pt x="20" y="19"/>
                    </a:lnTo>
                    <a:lnTo>
                      <a:pt x="30" y="30"/>
                    </a:lnTo>
                    <a:lnTo>
                      <a:pt x="38" y="41"/>
                    </a:lnTo>
                    <a:lnTo>
                      <a:pt x="48" y="56"/>
                    </a:lnTo>
                    <a:lnTo>
                      <a:pt x="56" y="71"/>
                    </a:lnTo>
                    <a:lnTo>
                      <a:pt x="64" y="91"/>
                    </a:lnTo>
                    <a:lnTo>
                      <a:pt x="71" y="109"/>
                    </a:lnTo>
                    <a:lnTo>
                      <a:pt x="78" y="146"/>
                    </a:lnTo>
                    <a:lnTo>
                      <a:pt x="83" y="168"/>
                    </a:lnTo>
                    <a:lnTo>
                      <a:pt x="72" y="195"/>
                    </a:lnTo>
                    <a:lnTo>
                      <a:pt x="51" y="173"/>
                    </a:lnTo>
                    <a:lnTo>
                      <a:pt x="45" y="137"/>
                    </a:lnTo>
                    <a:lnTo>
                      <a:pt x="40" y="115"/>
                    </a:lnTo>
                    <a:lnTo>
                      <a:pt x="34" y="94"/>
                    </a:lnTo>
                    <a:lnTo>
                      <a:pt x="28" y="78"/>
                    </a:lnTo>
                    <a:lnTo>
                      <a:pt x="18" y="56"/>
                    </a:lnTo>
                    <a:lnTo>
                      <a:pt x="12" y="40"/>
                    </a:lnTo>
                    <a:lnTo>
                      <a:pt x="7" y="22"/>
                    </a:lnTo>
                    <a:lnTo>
                      <a:pt x="0" y="17"/>
                    </a:lnTo>
                    <a:lnTo>
                      <a:pt x="3" y="2"/>
                    </a:lnTo>
                  </a:path>
                </a:pathLst>
              </a:custGeom>
              <a:solidFill>
                <a:srgbClr val="FF0000"/>
              </a:solidFill>
              <a:ln w="12700" cap="rnd" cmpd="sng">
                <a:solidFill>
                  <a:srgbClr val="000000"/>
                </a:solidFill>
                <a:prstDash val="solid"/>
                <a:round/>
                <a:headEnd/>
                <a:tailEnd/>
              </a:ln>
            </p:spPr>
            <p:txBody>
              <a:bodyPr/>
              <a:lstStyle/>
              <a:p>
                <a:endParaRPr lang="en-US"/>
              </a:p>
            </p:txBody>
          </p:sp>
        </p:grpSp>
      </p:grpSp>
      <p:sp>
        <p:nvSpPr>
          <p:cNvPr id="51" name="Line 54"/>
          <p:cNvSpPr>
            <a:spLocks noChangeShapeType="1"/>
          </p:cNvSpPr>
          <p:nvPr/>
        </p:nvSpPr>
        <p:spPr bwMode="auto">
          <a:xfrm>
            <a:off x="685800" y="1905000"/>
            <a:ext cx="7772400" cy="0"/>
          </a:xfrm>
          <a:prstGeom prst="line">
            <a:avLst/>
          </a:prstGeom>
          <a:noFill/>
          <a:ln w="762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80034" name="Rectangle 2"/>
          <p:cNvSpPr>
            <a:spLocks noGrp="1" noChangeArrowheads="1"/>
          </p:cNvSpPr>
          <p:nvPr>
            <p:ph type="ctrTitle"/>
          </p:nvPr>
        </p:nvSpPr>
        <p:spPr>
          <a:xfrm>
            <a:off x="685800" y="2286000"/>
            <a:ext cx="7772400" cy="1143000"/>
          </a:xfrm>
        </p:spPr>
        <p:txBody>
          <a:bodyPr/>
          <a:lstStyle>
            <a:lvl1pPr>
              <a:defRPr/>
            </a:lvl1pPr>
          </a:lstStyle>
          <a:p>
            <a:pPr lvl="0"/>
            <a:r>
              <a:rPr lang="en-US" altLang="en-US" noProof="0"/>
              <a:t>Click to edit Master title style</a:t>
            </a:r>
          </a:p>
        </p:txBody>
      </p:sp>
      <p:sp>
        <p:nvSpPr>
          <p:cNvPr id="1580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2" name="Rectangle 4"/>
          <p:cNvSpPr>
            <a:spLocks noGrp="1" noChangeArrowheads="1"/>
          </p:cNvSpPr>
          <p:nvPr>
            <p:ph type="dt" sz="half" idx="10"/>
          </p:nvPr>
        </p:nvSpPr>
        <p:spPr/>
        <p:txBody>
          <a:bodyPr/>
          <a:lstStyle>
            <a:lvl1pPr>
              <a:defRPr/>
            </a:lvl1pPr>
          </a:lstStyle>
          <a:p>
            <a:pPr>
              <a:defRPr/>
            </a:pPr>
            <a:endParaRPr lang="en-US"/>
          </a:p>
        </p:txBody>
      </p:sp>
      <p:sp>
        <p:nvSpPr>
          <p:cNvPr id="53" name="Rectangle 5"/>
          <p:cNvSpPr>
            <a:spLocks noGrp="1" noChangeArrowheads="1"/>
          </p:cNvSpPr>
          <p:nvPr>
            <p:ph type="ftr" sz="quarter" idx="11"/>
          </p:nvPr>
        </p:nvSpPr>
        <p:spPr/>
        <p:txBody>
          <a:bodyPr/>
          <a:lstStyle>
            <a:lvl1pPr>
              <a:defRPr/>
            </a:lvl1pPr>
          </a:lstStyle>
          <a:p>
            <a:pPr>
              <a:defRPr/>
            </a:pPr>
            <a:endParaRPr lang="en-US"/>
          </a:p>
        </p:txBody>
      </p:sp>
      <p:sp>
        <p:nvSpPr>
          <p:cNvPr id="54" name="Rectangle 6"/>
          <p:cNvSpPr>
            <a:spLocks noGrp="1" noChangeArrowheads="1"/>
          </p:cNvSpPr>
          <p:nvPr>
            <p:ph type="sldNum" sz="quarter" idx="12"/>
          </p:nvPr>
        </p:nvSpPr>
        <p:spPr/>
        <p:txBody>
          <a:bodyPr/>
          <a:lstStyle>
            <a:lvl1pPr>
              <a:defRPr smtClean="0"/>
            </a:lvl1pPr>
          </a:lstStyle>
          <a:p>
            <a:pPr>
              <a:defRPr/>
            </a:pPr>
            <a:fld id="{20ECA194-3BA3-0C4F-9CA6-618980922981}" type="slidenum">
              <a:rPr lang="en-US" altLang="x-none"/>
              <a:pPr>
                <a:defRPr/>
              </a:pPr>
              <a:t>‹#›</a:t>
            </a:fld>
            <a:endParaRPr lang="en-US" altLang="x-none"/>
          </a:p>
        </p:txBody>
      </p:sp>
    </p:spTree>
    <p:extLst>
      <p:ext uri="{BB962C8B-B14F-4D97-AF65-F5344CB8AC3E}">
        <p14:creationId xmlns:p14="http://schemas.microsoft.com/office/powerpoint/2010/main" val="72024781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1E75DD-2932-AF48-898E-0EAD3B849FC1}" type="slidenum">
              <a:rPr lang="en-US" altLang="x-none"/>
              <a:pPr>
                <a:defRPr/>
              </a:pPr>
              <a:t>‹#›</a:t>
            </a:fld>
            <a:endParaRPr lang="en-US" altLang="x-none"/>
          </a:p>
        </p:txBody>
      </p:sp>
    </p:spTree>
    <p:extLst>
      <p:ext uri="{BB962C8B-B14F-4D97-AF65-F5344CB8AC3E}">
        <p14:creationId xmlns:p14="http://schemas.microsoft.com/office/powerpoint/2010/main" val="67217650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75F7D-FF9C-8542-B974-0D32F223BBC2}" type="slidenum">
              <a:rPr lang="en-US" altLang="x-none"/>
              <a:pPr>
                <a:defRPr/>
              </a:pPr>
              <a:t>‹#›</a:t>
            </a:fld>
            <a:endParaRPr lang="en-US" altLang="x-none"/>
          </a:p>
        </p:txBody>
      </p:sp>
    </p:spTree>
    <p:extLst>
      <p:ext uri="{BB962C8B-B14F-4D97-AF65-F5344CB8AC3E}">
        <p14:creationId xmlns:p14="http://schemas.microsoft.com/office/powerpoint/2010/main" val="1506586736"/>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607A2C-B66F-514C-A74D-25464EB1DD5E}" type="slidenum">
              <a:rPr lang="en-US" altLang="x-none"/>
              <a:pPr>
                <a:defRPr/>
              </a:pPr>
              <a:t>‹#›</a:t>
            </a:fld>
            <a:endParaRPr lang="en-US" altLang="x-none"/>
          </a:p>
        </p:txBody>
      </p:sp>
    </p:spTree>
    <p:extLst>
      <p:ext uri="{BB962C8B-B14F-4D97-AF65-F5344CB8AC3E}">
        <p14:creationId xmlns:p14="http://schemas.microsoft.com/office/powerpoint/2010/main" val="22359017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D24E70-E6CB-C44E-8FBC-D1BC254EE8B9}" type="slidenum">
              <a:rPr lang="en-US" altLang="x-none"/>
              <a:pPr>
                <a:defRPr/>
              </a:pPr>
              <a:t>‹#›</a:t>
            </a:fld>
            <a:endParaRPr lang="en-US" altLang="x-none"/>
          </a:p>
        </p:txBody>
      </p:sp>
    </p:spTree>
    <p:extLst>
      <p:ext uri="{BB962C8B-B14F-4D97-AF65-F5344CB8AC3E}">
        <p14:creationId xmlns:p14="http://schemas.microsoft.com/office/powerpoint/2010/main" val="1931172622"/>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88E96D-974D-544D-BD44-12202D591BA7}" type="slidenum">
              <a:rPr lang="en-US" altLang="x-none"/>
              <a:pPr>
                <a:defRPr/>
              </a:pPr>
              <a:t>‹#›</a:t>
            </a:fld>
            <a:endParaRPr lang="en-US" altLang="x-none"/>
          </a:p>
        </p:txBody>
      </p:sp>
    </p:spTree>
    <p:extLst>
      <p:ext uri="{BB962C8B-B14F-4D97-AF65-F5344CB8AC3E}">
        <p14:creationId xmlns:p14="http://schemas.microsoft.com/office/powerpoint/2010/main" val="150417196"/>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E511B2-4F42-764A-962B-FC7B9212B70A}" type="slidenum">
              <a:rPr lang="en-US" altLang="x-none"/>
              <a:pPr>
                <a:defRPr/>
              </a:pPr>
              <a:t>‹#›</a:t>
            </a:fld>
            <a:endParaRPr lang="en-US" altLang="x-none"/>
          </a:p>
        </p:txBody>
      </p:sp>
    </p:spTree>
    <p:extLst>
      <p:ext uri="{BB962C8B-B14F-4D97-AF65-F5344CB8AC3E}">
        <p14:creationId xmlns:p14="http://schemas.microsoft.com/office/powerpoint/2010/main" val="47356065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EDE456-3842-A040-BC10-1F1A2EF0B582}" type="slidenum">
              <a:rPr lang="en-US" altLang="x-none"/>
              <a:pPr>
                <a:defRPr/>
              </a:pPr>
              <a:t>‹#›</a:t>
            </a:fld>
            <a:endParaRPr lang="en-US" altLang="x-none"/>
          </a:p>
        </p:txBody>
      </p:sp>
    </p:spTree>
    <p:extLst>
      <p:ext uri="{BB962C8B-B14F-4D97-AF65-F5344CB8AC3E}">
        <p14:creationId xmlns:p14="http://schemas.microsoft.com/office/powerpoint/2010/main" val="55949918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DD723E-5844-744E-B9BE-876AB74336BC}" type="slidenum">
              <a:rPr lang="en-US" altLang="x-none"/>
              <a:pPr>
                <a:defRPr/>
              </a:pPr>
              <a:t>‹#›</a:t>
            </a:fld>
            <a:endParaRPr lang="en-US" altLang="x-none"/>
          </a:p>
        </p:txBody>
      </p:sp>
    </p:spTree>
    <p:extLst>
      <p:ext uri="{BB962C8B-B14F-4D97-AF65-F5344CB8AC3E}">
        <p14:creationId xmlns:p14="http://schemas.microsoft.com/office/powerpoint/2010/main" val="1819462957"/>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6733F9-C917-3F48-811F-1DC592C3C152}" type="slidenum">
              <a:rPr lang="en-US" altLang="x-none"/>
              <a:pPr>
                <a:defRPr/>
              </a:pPr>
              <a:t>‹#›</a:t>
            </a:fld>
            <a:endParaRPr lang="en-US" altLang="x-none"/>
          </a:p>
        </p:txBody>
      </p:sp>
    </p:spTree>
    <p:extLst>
      <p:ext uri="{BB962C8B-B14F-4D97-AF65-F5344CB8AC3E}">
        <p14:creationId xmlns:p14="http://schemas.microsoft.com/office/powerpoint/2010/main" val="16942686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562F2667-3CD2-BA4A-9ABB-C98000668148}" type="slidenum">
              <a:rPr lang="en-US" altLang="x-none"/>
              <a:pPr>
                <a:defRPr/>
              </a:pPr>
              <a:t>‹#›</a:t>
            </a:fld>
            <a:endParaRPr lang="en-US" altLang="x-none"/>
          </a:p>
        </p:txBody>
      </p:sp>
    </p:spTree>
    <p:extLst>
      <p:ext uri="{BB962C8B-B14F-4D97-AF65-F5344CB8AC3E}">
        <p14:creationId xmlns:p14="http://schemas.microsoft.com/office/powerpoint/2010/main" val="2000895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3A1603-F75D-6544-86A3-A6182302676D}" type="slidenum">
              <a:rPr lang="en-US" altLang="x-none"/>
              <a:pPr>
                <a:defRPr/>
              </a:pPr>
              <a:t>‹#›</a:t>
            </a:fld>
            <a:endParaRPr lang="en-US" altLang="x-none"/>
          </a:p>
        </p:txBody>
      </p:sp>
    </p:spTree>
    <p:extLst>
      <p:ext uri="{BB962C8B-B14F-4D97-AF65-F5344CB8AC3E}">
        <p14:creationId xmlns:p14="http://schemas.microsoft.com/office/powerpoint/2010/main" val="20877938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F170F9-C3A7-D447-8B2D-96CC22462E4A}" type="slidenum">
              <a:rPr lang="en-US" altLang="x-none"/>
              <a:pPr>
                <a:defRPr/>
              </a:pPr>
              <a:t>‹#›</a:t>
            </a:fld>
            <a:endParaRPr lang="en-US" altLang="x-none"/>
          </a:p>
        </p:txBody>
      </p:sp>
    </p:spTree>
    <p:extLst>
      <p:ext uri="{BB962C8B-B14F-4D97-AF65-F5344CB8AC3E}">
        <p14:creationId xmlns:p14="http://schemas.microsoft.com/office/powerpoint/2010/main" val="2092755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149BF10-7975-2D45-9BF7-8B02754D3A98}" type="slidenum">
              <a:rPr lang="en-US" altLang="x-none"/>
              <a:pPr>
                <a:defRPr/>
              </a:pPr>
              <a:t>‹#›</a:t>
            </a:fld>
            <a:endParaRPr lang="en-US" altLang="x-none"/>
          </a:p>
        </p:txBody>
      </p:sp>
    </p:spTree>
    <p:extLst>
      <p:ext uri="{BB962C8B-B14F-4D97-AF65-F5344CB8AC3E}">
        <p14:creationId xmlns:p14="http://schemas.microsoft.com/office/powerpoint/2010/main" val="146169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5F0E6E-4C31-8E40-ACA2-361F183F7782}" type="slidenum">
              <a:rPr lang="en-US" altLang="x-none"/>
              <a:pPr>
                <a:defRPr/>
              </a:pPr>
              <a:t>‹#›</a:t>
            </a:fld>
            <a:endParaRPr lang="en-US" altLang="x-none"/>
          </a:p>
        </p:txBody>
      </p:sp>
    </p:spTree>
    <p:extLst>
      <p:ext uri="{BB962C8B-B14F-4D97-AF65-F5344CB8AC3E}">
        <p14:creationId xmlns:p14="http://schemas.microsoft.com/office/powerpoint/2010/main" val="785560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ACE5FC5-FF54-9244-9780-2AD0312D7738}" type="slidenum">
              <a:rPr lang="en-US" altLang="x-none"/>
              <a:pPr>
                <a:defRPr/>
              </a:pPr>
              <a:t>‹#›</a:t>
            </a:fld>
            <a:endParaRPr lang="en-US" altLang="x-none"/>
          </a:p>
        </p:txBody>
      </p:sp>
    </p:spTree>
    <p:extLst>
      <p:ext uri="{BB962C8B-B14F-4D97-AF65-F5344CB8AC3E}">
        <p14:creationId xmlns:p14="http://schemas.microsoft.com/office/powerpoint/2010/main" val="1634410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368336B-01E3-694D-B797-7533BF98CF19}" type="slidenum">
              <a:rPr lang="en-US" altLang="x-none"/>
              <a:pPr>
                <a:defRPr/>
              </a:pPr>
              <a:t>‹#›</a:t>
            </a:fld>
            <a:endParaRPr lang="en-US" altLang="x-none"/>
          </a:p>
        </p:txBody>
      </p:sp>
    </p:spTree>
    <p:extLst>
      <p:ext uri="{BB962C8B-B14F-4D97-AF65-F5344CB8AC3E}">
        <p14:creationId xmlns:p14="http://schemas.microsoft.com/office/powerpoint/2010/main" val="106601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762000"/>
            <a:ext cx="20193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59055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52D17AF-A25B-E247-9873-5901CA646910}" type="slidenum">
              <a:rPr lang="en-US" altLang="x-none"/>
              <a:pPr>
                <a:defRPr/>
              </a:pPr>
              <a:t>‹#›</a:t>
            </a:fld>
            <a:endParaRPr lang="en-US" altLang="x-none"/>
          </a:p>
        </p:txBody>
      </p:sp>
    </p:spTree>
    <p:extLst>
      <p:ext uri="{BB962C8B-B14F-4D97-AF65-F5344CB8AC3E}">
        <p14:creationId xmlns:p14="http://schemas.microsoft.com/office/powerpoint/2010/main" val="4575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F28D00-C984-7D4C-8CDB-6618ABA55C8F}" type="slidenum">
              <a:rPr lang="en-US" altLang="x-none"/>
              <a:pPr>
                <a:defRPr/>
              </a:pPr>
              <a:t>‹#›</a:t>
            </a:fld>
            <a:endParaRPr lang="en-US" altLang="x-none"/>
          </a:p>
        </p:txBody>
      </p:sp>
    </p:spTree>
    <p:extLst>
      <p:ext uri="{BB962C8B-B14F-4D97-AF65-F5344CB8AC3E}">
        <p14:creationId xmlns:p14="http://schemas.microsoft.com/office/powerpoint/2010/main" val="1730299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6425B1-A455-FB4F-850F-9658548A48EC}" type="slidenum">
              <a:rPr lang="en-US" altLang="x-none"/>
              <a:pPr>
                <a:defRPr/>
              </a:pPr>
              <a:t>‹#›</a:t>
            </a:fld>
            <a:endParaRPr lang="en-US" altLang="x-none"/>
          </a:p>
        </p:txBody>
      </p:sp>
    </p:spTree>
    <p:extLst>
      <p:ext uri="{BB962C8B-B14F-4D97-AF65-F5344CB8AC3E}">
        <p14:creationId xmlns:p14="http://schemas.microsoft.com/office/powerpoint/2010/main" val="2059884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950F94-636B-7C4E-9286-C679D7670DFF}" type="slidenum">
              <a:rPr lang="en-US" altLang="x-none"/>
              <a:pPr>
                <a:defRPr/>
              </a:pPr>
              <a:t>‹#›</a:t>
            </a:fld>
            <a:endParaRPr lang="en-US" altLang="x-none"/>
          </a:p>
        </p:txBody>
      </p:sp>
    </p:spTree>
    <p:extLst>
      <p:ext uri="{BB962C8B-B14F-4D97-AF65-F5344CB8AC3E}">
        <p14:creationId xmlns:p14="http://schemas.microsoft.com/office/powerpoint/2010/main" val="894010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9A940F-F61A-C34A-9BAB-CB86D9A2E882}" type="slidenum">
              <a:rPr lang="en-US" altLang="x-none"/>
              <a:pPr>
                <a:defRPr/>
              </a:pPr>
              <a:t>‹#›</a:t>
            </a:fld>
            <a:endParaRPr lang="en-US" altLang="x-none"/>
          </a:p>
        </p:txBody>
      </p:sp>
    </p:spTree>
    <p:extLst>
      <p:ext uri="{BB962C8B-B14F-4D97-AF65-F5344CB8AC3E}">
        <p14:creationId xmlns:p14="http://schemas.microsoft.com/office/powerpoint/2010/main" val="1841148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49B222-2FC0-0B41-AA9B-A77D50652437}" type="slidenum">
              <a:rPr lang="en-US" altLang="x-none"/>
              <a:pPr>
                <a:defRPr/>
              </a:pPr>
              <a:t>‹#›</a:t>
            </a:fld>
            <a:endParaRPr lang="en-US" altLang="x-none"/>
          </a:p>
        </p:txBody>
      </p:sp>
    </p:spTree>
    <p:extLst>
      <p:ext uri="{BB962C8B-B14F-4D97-AF65-F5344CB8AC3E}">
        <p14:creationId xmlns:p14="http://schemas.microsoft.com/office/powerpoint/2010/main" val="1083121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236953-AF44-FB4F-A303-F99868F955E7}" type="slidenum">
              <a:rPr lang="en-US" altLang="x-none"/>
              <a:pPr>
                <a:defRPr/>
              </a:pPr>
              <a:t>‹#›</a:t>
            </a:fld>
            <a:endParaRPr lang="en-US" altLang="x-none"/>
          </a:p>
        </p:txBody>
      </p:sp>
    </p:spTree>
    <p:extLst>
      <p:ext uri="{BB962C8B-B14F-4D97-AF65-F5344CB8AC3E}">
        <p14:creationId xmlns:p14="http://schemas.microsoft.com/office/powerpoint/2010/main" val="1943389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CE2612-7AE4-564C-B843-3057494BB7AA}" type="slidenum">
              <a:rPr lang="en-US" altLang="x-none"/>
              <a:pPr>
                <a:defRPr/>
              </a:pPr>
              <a:t>‹#›</a:t>
            </a:fld>
            <a:endParaRPr lang="en-US" altLang="x-none"/>
          </a:p>
        </p:txBody>
      </p:sp>
    </p:spTree>
    <p:extLst>
      <p:ext uri="{BB962C8B-B14F-4D97-AF65-F5344CB8AC3E}">
        <p14:creationId xmlns:p14="http://schemas.microsoft.com/office/powerpoint/2010/main" val="146827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83B82-3FFB-9844-A5CA-EC47423A6E6C}" type="slidenum">
              <a:rPr lang="en-US" altLang="x-none"/>
              <a:pPr>
                <a:defRPr/>
              </a:pPr>
              <a:t>‹#›</a:t>
            </a:fld>
            <a:endParaRPr lang="en-US" altLang="x-none"/>
          </a:p>
        </p:txBody>
      </p:sp>
    </p:spTree>
    <p:extLst>
      <p:ext uri="{BB962C8B-B14F-4D97-AF65-F5344CB8AC3E}">
        <p14:creationId xmlns:p14="http://schemas.microsoft.com/office/powerpoint/2010/main" val="19347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8C94B-97F9-D449-863C-E0DDFB2719C6}" type="slidenum">
              <a:rPr lang="en-US" altLang="x-none"/>
              <a:pPr>
                <a:defRPr/>
              </a:pPr>
              <a:t>‹#›</a:t>
            </a:fld>
            <a:endParaRPr lang="en-US" altLang="x-none"/>
          </a:p>
        </p:txBody>
      </p:sp>
    </p:spTree>
    <p:extLst>
      <p:ext uri="{BB962C8B-B14F-4D97-AF65-F5344CB8AC3E}">
        <p14:creationId xmlns:p14="http://schemas.microsoft.com/office/powerpoint/2010/main" val="485436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3B6EE5-92D2-784D-8D48-BD03D87A833D}" type="slidenum">
              <a:rPr lang="en-US" altLang="x-none"/>
              <a:pPr>
                <a:defRPr/>
              </a:pPr>
              <a:t>‹#›</a:t>
            </a:fld>
            <a:endParaRPr lang="en-US" altLang="x-none"/>
          </a:p>
        </p:txBody>
      </p:sp>
    </p:spTree>
    <p:extLst>
      <p:ext uri="{BB962C8B-B14F-4D97-AF65-F5344CB8AC3E}">
        <p14:creationId xmlns:p14="http://schemas.microsoft.com/office/powerpoint/2010/main" val="447233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DDC1B4-2BB2-0C40-A49D-D38662E99112}" type="slidenum">
              <a:rPr lang="en-US" altLang="x-none"/>
              <a:pPr>
                <a:defRPr/>
              </a:pPr>
              <a:t>‹#›</a:t>
            </a:fld>
            <a:endParaRPr lang="en-US" altLang="x-none"/>
          </a:p>
        </p:txBody>
      </p:sp>
    </p:spTree>
    <p:extLst>
      <p:ext uri="{BB962C8B-B14F-4D97-AF65-F5344CB8AC3E}">
        <p14:creationId xmlns:p14="http://schemas.microsoft.com/office/powerpoint/2010/main" val="462233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646ED7-CCC7-0041-BBAD-35FBE86CD8A1}" type="slidenum">
              <a:rPr lang="en-US" altLang="x-none"/>
              <a:pPr>
                <a:defRPr/>
              </a:pPr>
              <a:t>‹#›</a:t>
            </a:fld>
            <a:endParaRPr lang="en-US" altLang="x-none"/>
          </a:p>
        </p:txBody>
      </p:sp>
    </p:spTree>
    <p:extLst>
      <p:ext uri="{BB962C8B-B14F-4D97-AF65-F5344CB8AC3E}">
        <p14:creationId xmlns:p14="http://schemas.microsoft.com/office/powerpoint/2010/main" val="1302536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27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1822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8CAC1B9A-8F17-EE4D-9310-5BEDA18CB767}" type="slidenum">
              <a:rPr lang="en-US" altLang="x-none"/>
              <a:pPr>
                <a:defRPr/>
              </a:pPr>
              <a:t>‹#›</a:t>
            </a:fld>
            <a:endParaRPr lang="en-US" altLang="x-none"/>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53791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1D749F-F91A-7549-AA41-71163E10FC46}" type="slidenum">
              <a:rPr lang="en-US" altLang="x-none"/>
              <a:pPr>
                <a:defRPr/>
              </a:pPr>
              <a:t>‹#›</a:t>
            </a:fld>
            <a:endParaRPr lang="en-US" altLang="x-none"/>
          </a:p>
        </p:txBody>
      </p:sp>
    </p:spTree>
    <p:extLst>
      <p:ext uri="{BB962C8B-B14F-4D97-AF65-F5344CB8AC3E}">
        <p14:creationId xmlns:p14="http://schemas.microsoft.com/office/powerpoint/2010/main" val="290355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9191E4-65CA-8B4D-8631-DED148498000}" type="slidenum">
              <a:rPr lang="en-US" altLang="x-none"/>
              <a:pPr>
                <a:defRPr/>
              </a:pPr>
              <a:t>‹#›</a:t>
            </a:fld>
            <a:endParaRPr lang="en-US" altLang="x-none"/>
          </a:p>
        </p:txBody>
      </p:sp>
    </p:spTree>
    <p:extLst>
      <p:ext uri="{BB962C8B-B14F-4D97-AF65-F5344CB8AC3E}">
        <p14:creationId xmlns:p14="http://schemas.microsoft.com/office/powerpoint/2010/main" val="923521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63C66C-98C3-044E-93E3-F8398BE9C23F}" type="slidenum">
              <a:rPr lang="en-US" altLang="x-none"/>
              <a:pPr>
                <a:defRPr/>
              </a:pPr>
              <a:t>‹#›</a:t>
            </a:fld>
            <a:endParaRPr lang="en-US" altLang="x-none"/>
          </a:p>
        </p:txBody>
      </p:sp>
    </p:spTree>
    <p:extLst>
      <p:ext uri="{BB962C8B-B14F-4D97-AF65-F5344CB8AC3E}">
        <p14:creationId xmlns:p14="http://schemas.microsoft.com/office/powerpoint/2010/main" val="1762071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5FAC0C-F937-E54F-AB98-6235802D2E0B}" type="slidenum">
              <a:rPr lang="en-US" altLang="x-none"/>
              <a:pPr>
                <a:defRPr/>
              </a:pPr>
              <a:t>‹#›</a:t>
            </a:fld>
            <a:endParaRPr lang="en-US" altLang="x-none"/>
          </a:p>
        </p:txBody>
      </p:sp>
    </p:spTree>
    <p:extLst>
      <p:ext uri="{BB962C8B-B14F-4D97-AF65-F5344CB8AC3E}">
        <p14:creationId xmlns:p14="http://schemas.microsoft.com/office/powerpoint/2010/main" val="133545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B70375-C3CE-F441-94E3-75D1FAF84B13}" type="slidenum">
              <a:rPr lang="en-US" altLang="x-none"/>
              <a:pPr>
                <a:defRPr/>
              </a:pPr>
              <a:t>‹#›</a:t>
            </a:fld>
            <a:endParaRPr lang="en-US" altLang="x-none"/>
          </a:p>
        </p:txBody>
      </p:sp>
    </p:spTree>
    <p:extLst>
      <p:ext uri="{BB962C8B-B14F-4D97-AF65-F5344CB8AC3E}">
        <p14:creationId xmlns:p14="http://schemas.microsoft.com/office/powerpoint/2010/main" val="159109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0F6E27-DD49-BC4A-8FE9-C6D0D1EEC1FD}" type="slidenum">
              <a:rPr lang="en-US" altLang="x-none"/>
              <a:pPr>
                <a:defRPr/>
              </a:pPr>
              <a:t>‹#›</a:t>
            </a:fld>
            <a:endParaRPr lang="en-US" altLang="x-none"/>
          </a:p>
        </p:txBody>
      </p:sp>
    </p:spTree>
    <p:extLst>
      <p:ext uri="{BB962C8B-B14F-4D97-AF65-F5344CB8AC3E}">
        <p14:creationId xmlns:p14="http://schemas.microsoft.com/office/powerpoint/2010/main" val="449377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5ADE1B-6889-2449-BC38-E8101E57B129}" type="slidenum">
              <a:rPr lang="en-US" altLang="x-none"/>
              <a:pPr>
                <a:defRPr/>
              </a:pPr>
              <a:t>‹#›</a:t>
            </a:fld>
            <a:endParaRPr lang="en-US" altLang="x-none"/>
          </a:p>
        </p:txBody>
      </p:sp>
    </p:spTree>
    <p:extLst>
      <p:ext uri="{BB962C8B-B14F-4D97-AF65-F5344CB8AC3E}">
        <p14:creationId xmlns:p14="http://schemas.microsoft.com/office/powerpoint/2010/main" val="1043561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FD65B7-A8DC-8C42-BCF3-EB646C0EF2BD}" type="slidenum">
              <a:rPr lang="en-US" altLang="x-none"/>
              <a:pPr>
                <a:defRPr/>
              </a:pPr>
              <a:t>‹#›</a:t>
            </a:fld>
            <a:endParaRPr lang="en-US" altLang="x-none"/>
          </a:p>
        </p:txBody>
      </p:sp>
    </p:spTree>
    <p:extLst>
      <p:ext uri="{BB962C8B-B14F-4D97-AF65-F5344CB8AC3E}">
        <p14:creationId xmlns:p14="http://schemas.microsoft.com/office/powerpoint/2010/main" val="631992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7E09B2-8C3F-5A45-8A01-407F6C4D06B1}" type="slidenum">
              <a:rPr lang="en-US" altLang="x-none"/>
              <a:pPr>
                <a:defRPr/>
              </a:pPr>
              <a:t>‹#›</a:t>
            </a:fld>
            <a:endParaRPr lang="en-US" altLang="x-none"/>
          </a:p>
        </p:txBody>
      </p:sp>
    </p:spTree>
    <p:extLst>
      <p:ext uri="{BB962C8B-B14F-4D97-AF65-F5344CB8AC3E}">
        <p14:creationId xmlns:p14="http://schemas.microsoft.com/office/powerpoint/2010/main" val="436350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CFECFA-0DF0-A840-B6AB-C78C3C755B96}" type="slidenum">
              <a:rPr lang="en-US" altLang="x-none"/>
              <a:pPr>
                <a:defRPr/>
              </a:pPr>
              <a:t>‹#›</a:t>
            </a:fld>
            <a:endParaRPr lang="en-US" altLang="x-none"/>
          </a:p>
        </p:txBody>
      </p:sp>
    </p:spTree>
    <p:extLst>
      <p:ext uri="{BB962C8B-B14F-4D97-AF65-F5344CB8AC3E}">
        <p14:creationId xmlns:p14="http://schemas.microsoft.com/office/powerpoint/2010/main" val="83224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0B30A6-EA7F-894E-916A-014EFCE38F87}" type="slidenum">
              <a:rPr lang="en-US" altLang="x-none"/>
              <a:pPr>
                <a:defRPr/>
              </a:pPr>
              <a:t>‹#›</a:t>
            </a:fld>
            <a:endParaRPr lang="en-US" altLang="x-none"/>
          </a:p>
        </p:txBody>
      </p:sp>
    </p:spTree>
    <p:extLst>
      <p:ext uri="{BB962C8B-B14F-4D97-AF65-F5344CB8AC3E}">
        <p14:creationId xmlns:p14="http://schemas.microsoft.com/office/powerpoint/2010/main" val="736535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84EC02-36B5-CE49-9842-A5AA5EC228AE}" type="slidenum">
              <a:rPr lang="en-US" altLang="x-none"/>
              <a:pPr>
                <a:defRPr/>
              </a:pPr>
              <a:t>‹#›</a:t>
            </a:fld>
            <a:endParaRPr lang="en-US" altLang="x-none"/>
          </a:p>
        </p:txBody>
      </p:sp>
    </p:spTree>
    <p:extLst>
      <p:ext uri="{BB962C8B-B14F-4D97-AF65-F5344CB8AC3E}">
        <p14:creationId xmlns:p14="http://schemas.microsoft.com/office/powerpoint/2010/main" val="859684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8372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04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56164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08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AA5A40-CA05-C54E-9DC9-97DCF63FBE97}" type="slidenum">
              <a:rPr lang="en-US" altLang="x-none"/>
              <a:pPr>
                <a:defRPr/>
              </a:pPr>
              <a:t>‹#›</a:t>
            </a:fld>
            <a:endParaRPr lang="en-US" altLang="x-none"/>
          </a:p>
        </p:txBody>
      </p:sp>
    </p:spTree>
    <p:extLst>
      <p:ext uri="{BB962C8B-B14F-4D97-AF65-F5344CB8AC3E}">
        <p14:creationId xmlns:p14="http://schemas.microsoft.com/office/powerpoint/2010/main" val="2137610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203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3770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84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4357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533611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117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8718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6" name="Freeform 4"/>
            <p:cNvSpPr>
              <a:spLocks/>
            </p:cNvSpPr>
            <p:nvPr/>
          </p:nvSpPr>
          <p:spPr bwMode="hidden">
            <a:xfrm>
              <a:off x="0" y="2496"/>
              <a:ext cx="2112" cy="1604"/>
            </a:xfrm>
            <a:custGeom>
              <a:avLst/>
              <a:gdLst>
                <a:gd name="T0" fmla="*/ 565 w 2123"/>
                <a:gd name="T1" fmla="*/ 789 h 1696"/>
                <a:gd name="T2" fmla="*/ 529 w 2123"/>
                <a:gd name="T3" fmla="*/ 517 h 1696"/>
                <a:gd name="T4" fmla="*/ 655 w 2123"/>
                <a:gd name="T5" fmla="*/ 300 h 1696"/>
                <a:gd name="T6" fmla="*/ 902 w 2123"/>
                <a:gd name="T7" fmla="*/ 445 h 1696"/>
                <a:gd name="T8" fmla="*/ 1184 w 2123"/>
                <a:gd name="T9" fmla="*/ 657 h 1696"/>
                <a:gd name="T10" fmla="*/ 1443 w 2123"/>
                <a:gd name="T11" fmla="*/ 839 h 1696"/>
                <a:gd name="T12" fmla="*/ 1755 w 2123"/>
                <a:gd name="T13" fmla="*/ 1029 h 1696"/>
                <a:gd name="T14" fmla="*/ 1833 w 2123"/>
                <a:gd name="T15" fmla="*/ 1069 h 1696"/>
                <a:gd name="T16" fmla="*/ 1790 w 2123"/>
                <a:gd name="T17" fmla="*/ 1025 h 1696"/>
                <a:gd name="T18" fmla="*/ 1376 w 2123"/>
                <a:gd name="T19" fmla="*/ 758 h 1696"/>
                <a:gd name="T20" fmla="*/ 1058 w 2123"/>
                <a:gd name="T21" fmla="*/ 517 h 1696"/>
                <a:gd name="T22" fmla="*/ 703 w 2123"/>
                <a:gd name="T23" fmla="*/ 249 h 1696"/>
                <a:gd name="T24" fmla="*/ 974 w 2123"/>
                <a:gd name="T25" fmla="*/ 235 h 1696"/>
                <a:gd name="T26" fmla="*/ 1251 w 2123"/>
                <a:gd name="T27" fmla="*/ 240 h 1696"/>
                <a:gd name="T28" fmla="*/ 1574 w 2123"/>
                <a:gd name="T29" fmla="*/ 203 h 1696"/>
                <a:gd name="T30" fmla="*/ 2068 w 2123"/>
                <a:gd name="T31" fmla="*/ 148 h 1696"/>
                <a:gd name="T32" fmla="*/ 2020 w 2123"/>
                <a:gd name="T33" fmla="*/ 131 h 1696"/>
                <a:gd name="T34" fmla="*/ 1503 w 2123"/>
                <a:gd name="T35" fmla="*/ 195 h 1696"/>
                <a:gd name="T36" fmla="*/ 1178 w 2123"/>
                <a:gd name="T37" fmla="*/ 208 h 1696"/>
                <a:gd name="T38" fmla="*/ 739 w 2123"/>
                <a:gd name="T39" fmla="*/ 195 h 1696"/>
                <a:gd name="T40" fmla="*/ 799 w 2123"/>
                <a:gd name="T41" fmla="*/ 172 h 1696"/>
                <a:gd name="T42" fmla="*/ 1112 w 2123"/>
                <a:gd name="T43" fmla="*/ 0 h 1696"/>
                <a:gd name="T44" fmla="*/ 1058 w 2123"/>
                <a:gd name="T45" fmla="*/ 23 h 1696"/>
                <a:gd name="T46" fmla="*/ 985 w 2123"/>
                <a:gd name="T47" fmla="*/ 63 h 1696"/>
                <a:gd name="T48" fmla="*/ 835 w 2123"/>
                <a:gd name="T49" fmla="*/ 145 h 1696"/>
                <a:gd name="T50" fmla="*/ 655 w 2123"/>
                <a:gd name="T51" fmla="*/ 213 h 1696"/>
                <a:gd name="T52" fmla="*/ 619 w 2123"/>
                <a:gd name="T53" fmla="*/ 272 h 1696"/>
                <a:gd name="T54" fmla="*/ 295 w 2123"/>
                <a:gd name="T55" fmla="*/ 445 h 1696"/>
                <a:gd name="T56" fmla="*/ 0 w 2123"/>
                <a:gd name="T57" fmla="*/ 549 h 1696"/>
                <a:gd name="T58" fmla="*/ 0 w 2123"/>
                <a:gd name="T59" fmla="*/ 553 h 1696"/>
                <a:gd name="T60" fmla="*/ 0 w 2123"/>
                <a:gd name="T61" fmla="*/ 581 h 1696"/>
                <a:gd name="T62" fmla="*/ 289 w 2123"/>
                <a:gd name="T63" fmla="*/ 480 h 1696"/>
                <a:gd name="T64" fmla="*/ 577 w 2123"/>
                <a:gd name="T65" fmla="*/ 326 h 1696"/>
                <a:gd name="T66" fmla="*/ 493 w 2123"/>
                <a:gd name="T67" fmla="*/ 508 h 1696"/>
                <a:gd name="T68" fmla="*/ 511 w 2123"/>
                <a:gd name="T69" fmla="*/ 753 h 1696"/>
                <a:gd name="T70" fmla="*/ 450 w 2123"/>
                <a:gd name="T71" fmla="*/ 883 h 1696"/>
                <a:gd name="T72" fmla="*/ 319 w 2123"/>
                <a:gd name="T73" fmla="*/ 1120 h 1696"/>
                <a:gd name="T74" fmla="*/ 313 w 2123"/>
                <a:gd name="T75" fmla="*/ 1283 h 1696"/>
                <a:gd name="T76" fmla="*/ 319 w 2123"/>
                <a:gd name="T77" fmla="*/ 1283 h 1696"/>
                <a:gd name="T78" fmla="*/ 337 w 2123"/>
                <a:gd name="T79" fmla="*/ 1175 h 1696"/>
                <a:gd name="T80" fmla="*/ 565 w 2123"/>
                <a:gd name="T81" fmla="*/ 789 h 1696"/>
                <a:gd name="T82" fmla="*/ 565 w 2123"/>
                <a:gd name="T83" fmla="*/ 789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0" y="524"/>
              <a:ext cx="973" cy="1195"/>
            </a:xfrm>
            <a:custGeom>
              <a:avLst/>
              <a:gdLst>
                <a:gd name="T0" fmla="*/ 328 w 969"/>
                <a:gd name="T1" fmla="*/ 1201 h 1192"/>
                <a:gd name="T2" fmla="*/ 500 w 969"/>
                <a:gd name="T3" fmla="*/ 1207 h 1192"/>
                <a:gd name="T4" fmla="*/ 590 w 969"/>
                <a:gd name="T5" fmla="*/ 1165 h 1192"/>
                <a:gd name="T6" fmla="*/ 828 w 969"/>
                <a:gd name="T7" fmla="*/ 1100 h 1192"/>
                <a:gd name="T8" fmla="*/ 953 w 969"/>
                <a:gd name="T9" fmla="*/ 1070 h 1192"/>
                <a:gd name="T10" fmla="*/ 774 w 969"/>
                <a:gd name="T11" fmla="*/ 1001 h 1192"/>
                <a:gd name="T12" fmla="*/ 566 w 969"/>
                <a:gd name="T13" fmla="*/ 963 h 1192"/>
                <a:gd name="T14" fmla="*/ 202 w 969"/>
                <a:gd name="T15" fmla="*/ 981 h 1192"/>
                <a:gd name="T16" fmla="*/ 304 w 969"/>
                <a:gd name="T17" fmla="*/ 903 h 1192"/>
                <a:gd name="T18" fmla="*/ 506 w 969"/>
                <a:gd name="T19" fmla="*/ 813 h 1192"/>
                <a:gd name="T20" fmla="*/ 709 w 969"/>
                <a:gd name="T21" fmla="*/ 681 h 1192"/>
                <a:gd name="T22" fmla="*/ 715 w 969"/>
                <a:gd name="T23" fmla="*/ 681 h 1192"/>
                <a:gd name="T24" fmla="*/ 727 w 969"/>
                <a:gd name="T25" fmla="*/ 675 h 1192"/>
                <a:gd name="T26" fmla="*/ 768 w 969"/>
                <a:gd name="T27" fmla="*/ 657 h 1192"/>
                <a:gd name="T28" fmla="*/ 792 w 969"/>
                <a:gd name="T29" fmla="*/ 651 h 1192"/>
                <a:gd name="T30" fmla="*/ 804 w 969"/>
                <a:gd name="T31" fmla="*/ 639 h 1192"/>
                <a:gd name="T32" fmla="*/ 810 w 969"/>
                <a:gd name="T33" fmla="*/ 627 h 1192"/>
                <a:gd name="T34" fmla="*/ 804 w 969"/>
                <a:gd name="T35" fmla="*/ 621 h 1192"/>
                <a:gd name="T36" fmla="*/ 798 w 969"/>
                <a:gd name="T37" fmla="*/ 609 h 1192"/>
                <a:gd name="T38" fmla="*/ 798 w 969"/>
                <a:gd name="T39" fmla="*/ 580 h 1192"/>
                <a:gd name="T40" fmla="*/ 810 w 969"/>
                <a:gd name="T41" fmla="*/ 550 h 1192"/>
                <a:gd name="T42" fmla="*/ 822 w 969"/>
                <a:gd name="T43" fmla="*/ 520 h 1192"/>
                <a:gd name="T44" fmla="*/ 840 w 969"/>
                <a:gd name="T45" fmla="*/ 490 h 1192"/>
                <a:gd name="T46" fmla="*/ 853 w 969"/>
                <a:gd name="T47" fmla="*/ 460 h 1192"/>
                <a:gd name="T48" fmla="*/ 861 w 969"/>
                <a:gd name="T49" fmla="*/ 442 h 1192"/>
                <a:gd name="T50" fmla="*/ 869 w 969"/>
                <a:gd name="T51" fmla="*/ 436 h 1192"/>
                <a:gd name="T52" fmla="*/ 869 w 969"/>
                <a:gd name="T53" fmla="*/ 352 h 1192"/>
                <a:gd name="T54" fmla="*/ 869 w 969"/>
                <a:gd name="T55" fmla="*/ 346 h 1192"/>
                <a:gd name="T56" fmla="*/ 875 w 969"/>
                <a:gd name="T57" fmla="*/ 340 h 1192"/>
                <a:gd name="T58" fmla="*/ 893 w 969"/>
                <a:gd name="T59" fmla="*/ 310 h 1192"/>
                <a:gd name="T60" fmla="*/ 905 w 969"/>
                <a:gd name="T61" fmla="*/ 274 h 1192"/>
                <a:gd name="T62" fmla="*/ 917 w 969"/>
                <a:gd name="T63" fmla="*/ 244 h 1192"/>
                <a:gd name="T64" fmla="*/ 923 w 969"/>
                <a:gd name="T65" fmla="*/ 232 h 1192"/>
                <a:gd name="T66" fmla="*/ 929 w 969"/>
                <a:gd name="T67" fmla="*/ 220 h 1192"/>
                <a:gd name="T68" fmla="*/ 947 w 969"/>
                <a:gd name="T69" fmla="*/ 173 h 1192"/>
                <a:gd name="T70" fmla="*/ 965 w 969"/>
                <a:gd name="T71" fmla="*/ 137 h 1192"/>
                <a:gd name="T72" fmla="*/ 971 w 969"/>
                <a:gd name="T73" fmla="*/ 125 h 1192"/>
                <a:gd name="T74" fmla="*/ 971 w 969"/>
                <a:gd name="T75" fmla="*/ 119 h 1192"/>
                <a:gd name="T76" fmla="*/ 989 w 969"/>
                <a:gd name="T77" fmla="*/ 0 h 1192"/>
                <a:gd name="T78" fmla="*/ 965 w 969"/>
                <a:gd name="T79" fmla="*/ 47 h 1192"/>
                <a:gd name="T80" fmla="*/ 798 w 969"/>
                <a:gd name="T81" fmla="*/ 113 h 1192"/>
                <a:gd name="T82" fmla="*/ 721 w 969"/>
                <a:gd name="T83" fmla="*/ 161 h 1192"/>
                <a:gd name="T84" fmla="*/ 470 w 969"/>
                <a:gd name="T85" fmla="*/ 238 h 1192"/>
                <a:gd name="T86" fmla="*/ 286 w 969"/>
                <a:gd name="T87" fmla="*/ 292 h 1192"/>
                <a:gd name="T88" fmla="*/ 178 w 969"/>
                <a:gd name="T89" fmla="*/ 298 h 1192"/>
                <a:gd name="T90" fmla="*/ 12 w 969"/>
                <a:gd name="T91" fmla="*/ 490 h 1192"/>
                <a:gd name="T92" fmla="*/ 0 w 969"/>
                <a:gd name="T93" fmla="*/ 514 h 1192"/>
                <a:gd name="T94" fmla="*/ 0 w 969"/>
                <a:gd name="T95" fmla="*/ 1201 h 1192"/>
                <a:gd name="T96" fmla="*/ 96 w 969"/>
                <a:gd name="T97" fmla="*/ 1195 h 1192"/>
                <a:gd name="T98" fmla="*/ 328 w 969"/>
                <a:gd name="T99" fmla="*/ 1201 h 1192"/>
                <a:gd name="T100" fmla="*/ 328 w 969"/>
                <a:gd name="T101" fmla="*/ 1201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3525" y="1"/>
              <a:ext cx="2185" cy="1508"/>
            </a:xfrm>
            <a:custGeom>
              <a:avLst/>
              <a:gdLst>
                <a:gd name="T0" fmla="*/ 1054 w 2176"/>
                <a:gd name="T1" fmla="*/ 777 h 1505"/>
                <a:gd name="T2" fmla="*/ 1215 w 2176"/>
                <a:gd name="T3" fmla="*/ 1245 h 1505"/>
                <a:gd name="T4" fmla="*/ 976 w 2176"/>
                <a:gd name="T5" fmla="*/ 1203 h 1505"/>
                <a:gd name="T6" fmla="*/ 738 w 2176"/>
                <a:gd name="T7" fmla="*/ 1137 h 1505"/>
                <a:gd name="T8" fmla="*/ 452 w 2176"/>
                <a:gd name="T9" fmla="*/ 1119 h 1505"/>
                <a:gd name="T10" fmla="*/ 0 w 2176"/>
                <a:gd name="T11" fmla="*/ 1089 h 1505"/>
                <a:gd name="T12" fmla="*/ 30 w 2176"/>
                <a:gd name="T13" fmla="*/ 1125 h 1505"/>
                <a:gd name="T14" fmla="*/ 506 w 2176"/>
                <a:gd name="T15" fmla="*/ 1143 h 1505"/>
                <a:gd name="T16" fmla="*/ 792 w 2176"/>
                <a:gd name="T17" fmla="*/ 1197 h 1505"/>
                <a:gd name="T18" fmla="*/ 1155 w 2176"/>
                <a:gd name="T19" fmla="*/ 1316 h 1505"/>
                <a:gd name="T20" fmla="*/ 1090 w 2176"/>
                <a:gd name="T21" fmla="*/ 1334 h 1505"/>
                <a:gd name="T22" fmla="*/ 726 w 2176"/>
                <a:gd name="T23" fmla="*/ 1520 h 1505"/>
                <a:gd name="T24" fmla="*/ 780 w 2176"/>
                <a:gd name="T25" fmla="*/ 1496 h 1505"/>
                <a:gd name="T26" fmla="*/ 881 w 2176"/>
                <a:gd name="T27" fmla="*/ 1454 h 1505"/>
                <a:gd name="T28" fmla="*/ 1042 w 2176"/>
                <a:gd name="T29" fmla="*/ 1370 h 1505"/>
                <a:gd name="T30" fmla="*/ 1239 w 2176"/>
                <a:gd name="T31" fmla="*/ 1310 h 1505"/>
                <a:gd name="T32" fmla="*/ 1292 w 2176"/>
                <a:gd name="T33" fmla="*/ 1233 h 1505"/>
                <a:gd name="T34" fmla="*/ 1667 w 2176"/>
                <a:gd name="T35" fmla="*/ 1053 h 1505"/>
                <a:gd name="T36" fmla="*/ 1971 w 2176"/>
                <a:gd name="T37" fmla="*/ 963 h 1505"/>
                <a:gd name="T38" fmla="*/ 2221 w 2176"/>
                <a:gd name="T39" fmla="*/ 831 h 1505"/>
                <a:gd name="T40" fmla="*/ 2001 w 2176"/>
                <a:gd name="T41" fmla="*/ 921 h 1505"/>
                <a:gd name="T42" fmla="*/ 1691 w 2176"/>
                <a:gd name="T43" fmla="*/ 999 h 1505"/>
                <a:gd name="T44" fmla="*/ 1369 w 2176"/>
                <a:gd name="T45" fmla="*/ 1161 h 1505"/>
                <a:gd name="T46" fmla="*/ 1531 w 2176"/>
                <a:gd name="T47" fmla="*/ 915 h 1505"/>
                <a:gd name="T48" fmla="*/ 1655 w 2176"/>
                <a:gd name="T49" fmla="*/ 550 h 1505"/>
                <a:gd name="T50" fmla="*/ 1775 w 2176"/>
                <a:gd name="T51" fmla="*/ 377 h 1505"/>
                <a:gd name="T52" fmla="*/ 2019 w 2176"/>
                <a:gd name="T53" fmla="*/ 60 h 1505"/>
                <a:gd name="T54" fmla="*/ 2043 w 2176"/>
                <a:gd name="T55" fmla="*/ 0 h 1505"/>
                <a:gd name="T56" fmla="*/ 2013 w 2176"/>
                <a:gd name="T57" fmla="*/ 0 h 1505"/>
                <a:gd name="T58" fmla="*/ 1631 w 2176"/>
                <a:gd name="T59" fmla="*/ 485 h 1505"/>
                <a:gd name="T60" fmla="*/ 1507 w 2176"/>
                <a:gd name="T61" fmla="*/ 897 h 1505"/>
                <a:gd name="T62" fmla="*/ 1280 w 2176"/>
                <a:gd name="T63" fmla="*/ 1185 h 1505"/>
                <a:gd name="T64" fmla="*/ 1155 w 2176"/>
                <a:gd name="T65" fmla="*/ 915 h 1505"/>
                <a:gd name="T66" fmla="*/ 1030 w 2176"/>
                <a:gd name="T67" fmla="*/ 545 h 1505"/>
                <a:gd name="T68" fmla="*/ 905 w 2176"/>
                <a:gd name="T69" fmla="*/ 222 h 1505"/>
                <a:gd name="T70" fmla="*/ 804 w 2176"/>
                <a:gd name="T71" fmla="*/ 0 h 1505"/>
                <a:gd name="T72" fmla="*/ 768 w 2176"/>
                <a:gd name="T73" fmla="*/ 0 h 1505"/>
                <a:gd name="T74" fmla="*/ 923 w 2176"/>
                <a:gd name="T75" fmla="*/ 359 h 1505"/>
                <a:gd name="T76" fmla="*/ 1054 w 2176"/>
                <a:gd name="T77" fmla="*/ 777 h 1505"/>
                <a:gd name="T78" fmla="*/ 1054 w 2176"/>
                <a:gd name="T79" fmla="*/ 77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649"/>
              <a:ext cx="816" cy="806"/>
            </a:xfrm>
            <a:custGeom>
              <a:avLst/>
              <a:gdLst>
                <a:gd name="T0" fmla="*/ 166 w 813"/>
                <a:gd name="T1" fmla="*/ 569 h 804"/>
                <a:gd name="T2" fmla="*/ 334 w 813"/>
                <a:gd name="T3" fmla="*/ 443 h 804"/>
                <a:gd name="T4" fmla="*/ 656 w 813"/>
                <a:gd name="T5" fmla="*/ 221 h 804"/>
                <a:gd name="T6" fmla="*/ 828 w 813"/>
                <a:gd name="T7" fmla="*/ 0 h 804"/>
                <a:gd name="T8" fmla="*/ 690 w 813"/>
                <a:gd name="T9" fmla="*/ 150 h 804"/>
                <a:gd name="T10" fmla="*/ 149 w 813"/>
                <a:gd name="T11" fmla="*/ 509 h 804"/>
                <a:gd name="T12" fmla="*/ 0 w 813"/>
                <a:gd name="T13" fmla="*/ 742 h 804"/>
                <a:gd name="T14" fmla="*/ 0 w 813"/>
                <a:gd name="T15" fmla="*/ 814 h 804"/>
                <a:gd name="T16" fmla="*/ 166 w 813"/>
                <a:gd name="T17" fmla="*/ 569 h 804"/>
                <a:gd name="T18" fmla="*/ 166 w 813"/>
                <a:gd name="T19" fmla="*/ 56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1545"/>
              <a:ext cx="762" cy="107"/>
            </a:xfrm>
            <a:custGeom>
              <a:avLst/>
              <a:gdLst>
                <a:gd name="T0" fmla="*/ 470 w 759"/>
                <a:gd name="T1" fmla="*/ 66 h 107"/>
                <a:gd name="T2" fmla="*/ 774 w 759"/>
                <a:gd name="T3" fmla="*/ 0 h 107"/>
                <a:gd name="T4" fmla="*/ 506 w 759"/>
                <a:gd name="T5" fmla="*/ 36 h 107"/>
                <a:gd name="T6" fmla="*/ 143 w 759"/>
                <a:gd name="T7" fmla="*/ 48 h 107"/>
                <a:gd name="T8" fmla="*/ 0 w 759"/>
                <a:gd name="T9" fmla="*/ 78 h 107"/>
                <a:gd name="T10" fmla="*/ 0 w 759"/>
                <a:gd name="T11" fmla="*/ 107 h 107"/>
                <a:gd name="T12" fmla="*/ 96 w 759"/>
                <a:gd name="T13" fmla="*/ 89 h 107"/>
                <a:gd name="T14" fmla="*/ 470 w 759"/>
                <a:gd name="T15" fmla="*/ 66 h 107"/>
                <a:gd name="T16" fmla="*/ 47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2314" y="3431"/>
              <a:ext cx="3182" cy="745"/>
            </a:xfrm>
            <a:custGeom>
              <a:avLst/>
              <a:gdLst>
                <a:gd name="T0" fmla="*/ 1417 w 3169"/>
                <a:gd name="T1" fmla="*/ 244 h 743"/>
                <a:gd name="T2" fmla="*/ 1769 w 3169"/>
                <a:gd name="T3" fmla="*/ 238 h 743"/>
                <a:gd name="T4" fmla="*/ 2132 w 3169"/>
                <a:gd name="T5" fmla="*/ 256 h 743"/>
                <a:gd name="T6" fmla="*/ 2555 w 3169"/>
                <a:gd name="T7" fmla="*/ 238 h 743"/>
                <a:gd name="T8" fmla="*/ 3234 w 3169"/>
                <a:gd name="T9" fmla="*/ 209 h 743"/>
                <a:gd name="T10" fmla="*/ 3180 w 3169"/>
                <a:gd name="T11" fmla="*/ 191 h 743"/>
                <a:gd name="T12" fmla="*/ 2472 w 3169"/>
                <a:gd name="T13" fmla="*/ 226 h 743"/>
                <a:gd name="T14" fmla="*/ 2043 w 3169"/>
                <a:gd name="T15" fmla="*/ 226 h 743"/>
                <a:gd name="T16" fmla="*/ 1489 w 3169"/>
                <a:gd name="T17" fmla="*/ 191 h 743"/>
                <a:gd name="T18" fmla="*/ 1573 w 3169"/>
                <a:gd name="T19" fmla="*/ 168 h 743"/>
                <a:gd name="T20" fmla="*/ 2079 w 3169"/>
                <a:gd name="T21" fmla="*/ 0 h 743"/>
                <a:gd name="T22" fmla="*/ 2001 w 3169"/>
                <a:gd name="T23" fmla="*/ 24 h 743"/>
                <a:gd name="T24" fmla="*/ 1876 w 3169"/>
                <a:gd name="T25" fmla="*/ 66 h 743"/>
                <a:gd name="T26" fmla="*/ 1637 w 3169"/>
                <a:gd name="T27" fmla="*/ 138 h 743"/>
                <a:gd name="T28" fmla="*/ 1368 w 3169"/>
                <a:gd name="T29" fmla="*/ 203 h 743"/>
                <a:gd name="T30" fmla="*/ 1293 w 3169"/>
                <a:gd name="T31" fmla="*/ 256 h 743"/>
                <a:gd name="T32" fmla="*/ 780 w 3169"/>
                <a:gd name="T33" fmla="*/ 418 h 743"/>
                <a:gd name="T34" fmla="*/ 340 w 3169"/>
                <a:gd name="T35" fmla="*/ 508 h 743"/>
                <a:gd name="T36" fmla="*/ 0 w 3169"/>
                <a:gd name="T37" fmla="*/ 627 h 743"/>
                <a:gd name="T38" fmla="*/ 304 w 3169"/>
                <a:gd name="T39" fmla="*/ 544 h 743"/>
                <a:gd name="T40" fmla="*/ 750 w 3169"/>
                <a:gd name="T41" fmla="*/ 454 h 743"/>
                <a:gd name="T42" fmla="*/ 1203 w 3169"/>
                <a:gd name="T43" fmla="*/ 316 h 743"/>
                <a:gd name="T44" fmla="*/ 1001 w 3169"/>
                <a:gd name="T45" fmla="*/ 496 h 743"/>
                <a:gd name="T46" fmla="*/ 887 w 3169"/>
                <a:gd name="T47" fmla="*/ 753 h 743"/>
                <a:gd name="T48" fmla="*/ 881 w 3169"/>
                <a:gd name="T49" fmla="*/ 753 h 743"/>
                <a:gd name="T50" fmla="*/ 953 w 3169"/>
                <a:gd name="T51" fmla="*/ 753 h 743"/>
                <a:gd name="T52" fmla="*/ 1042 w 3169"/>
                <a:gd name="T53" fmla="*/ 502 h 743"/>
                <a:gd name="T54" fmla="*/ 1322 w 3169"/>
                <a:gd name="T55" fmla="*/ 286 h 743"/>
                <a:gd name="T56" fmla="*/ 1561 w 3169"/>
                <a:gd name="T57" fmla="*/ 454 h 743"/>
                <a:gd name="T58" fmla="*/ 1805 w 3169"/>
                <a:gd name="T59" fmla="*/ 687 h 743"/>
                <a:gd name="T60" fmla="*/ 1894 w 3169"/>
                <a:gd name="T61" fmla="*/ 753 h 743"/>
                <a:gd name="T62" fmla="*/ 1959 w 3169"/>
                <a:gd name="T63" fmla="*/ 753 h 743"/>
                <a:gd name="T64" fmla="*/ 1727 w 3169"/>
                <a:gd name="T65" fmla="*/ 532 h 743"/>
                <a:gd name="T66" fmla="*/ 1417 w 3169"/>
                <a:gd name="T67" fmla="*/ 244 h 743"/>
                <a:gd name="T68" fmla="*/ 1417 w 3169"/>
                <a:gd name="T69" fmla="*/ 244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x-none" altLang="x-none" sz="1800"/>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x-none" altLang="x-none" sz="1800"/>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22" name="Freeform 20"/>
            <p:cNvSpPr>
              <a:spLocks/>
            </p:cNvSpPr>
            <p:nvPr/>
          </p:nvSpPr>
          <p:spPr bwMode="hidden">
            <a:xfrm>
              <a:off x="3160" y="1860"/>
              <a:ext cx="2162" cy="1934"/>
            </a:xfrm>
            <a:custGeom>
              <a:avLst/>
              <a:gdLst>
                <a:gd name="T0" fmla="*/ 1882 w 2153"/>
                <a:gd name="T1" fmla="*/ 861 h 1930"/>
                <a:gd name="T2" fmla="*/ 1977 w 2153"/>
                <a:gd name="T3" fmla="*/ 1029 h 1930"/>
                <a:gd name="T4" fmla="*/ 2096 w 2153"/>
                <a:gd name="T5" fmla="*/ 1178 h 1930"/>
                <a:gd name="T6" fmla="*/ 2162 w 2153"/>
                <a:gd name="T7" fmla="*/ 1261 h 1930"/>
                <a:gd name="T8" fmla="*/ 2198 w 2153"/>
                <a:gd name="T9" fmla="*/ 1309 h 1930"/>
                <a:gd name="T10" fmla="*/ 1929 w 2153"/>
                <a:gd name="T11" fmla="*/ 987 h 1930"/>
                <a:gd name="T12" fmla="*/ 1900 w 2153"/>
                <a:gd name="T13" fmla="*/ 939 h 1930"/>
                <a:gd name="T14" fmla="*/ 1820 w 2153"/>
                <a:gd name="T15" fmla="*/ 1255 h 1930"/>
                <a:gd name="T16" fmla="*/ 1806 w 2153"/>
                <a:gd name="T17" fmla="*/ 1501 h 1930"/>
                <a:gd name="T18" fmla="*/ 1858 w 2153"/>
                <a:gd name="T19" fmla="*/ 1926 h 1930"/>
                <a:gd name="T20" fmla="*/ 1827 w 2153"/>
                <a:gd name="T21" fmla="*/ 1950 h 1930"/>
                <a:gd name="T22" fmla="*/ 1781 w 2153"/>
                <a:gd name="T23" fmla="*/ 1549 h 1930"/>
                <a:gd name="T24" fmla="*/ 1763 w 2153"/>
                <a:gd name="T25" fmla="*/ 1303 h 1930"/>
                <a:gd name="T26" fmla="*/ 1799 w 2153"/>
                <a:gd name="T27" fmla="*/ 1095 h 1930"/>
                <a:gd name="T28" fmla="*/ 1806 w 2153"/>
                <a:gd name="T29" fmla="*/ 885 h 1930"/>
                <a:gd name="T30" fmla="*/ 1293 w 2153"/>
                <a:gd name="T31" fmla="*/ 1017 h 1930"/>
                <a:gd name="T32" fmla="*/ 840 w 2153"/>
                <a:gd name="T33" fmla="*/ 1142 h 1930"/>
                <a:gd name="T34" fmla="*/ 328 w 2153"/>
                <a:gd name="T35" fmla="*/ 1327 h 1930"/>
                <a:gd name="T36" fmla="*/ 18 w 2153"/>
                <a:gd name="T37" fmla="*/ 1435 h 1930"/>
                <a:gd name="T38" fmla="*/ 316 w 2153"/>
                <a:gd name="T39" fmla="*/ 1297 h 1930"/>
                <a:gd name="T40" fmla="*/ 697 w 2153"/>
                <a:gd name="T41" fmla="*/ 1154 h 1930"/>
                <a:gd name="T42" fmla="*/ 1042 w 2153"/>
                <a:gd name="T43" fmla="*/ 1047 h 1930"/>
                <a:gd name="T44" fmla="*/ 1441 w 2153"/>
                <a:gd name="T45" fmla="*/ 939 h 1930"/>
                <a:gd name="T46" fmla="*/ 1727 w 2153"/>
                <a:gd name="T47" fmla="*/ 825 h 1930"/>
                <a:gd name="T48" fmla="*/ 1363 w 2153"/>
                <a:gd name="T49" fmla="*/ 628 h 1930"/>
                <a:gd name="T50" fmla="*/ 881 w 2153"/>
                <a:gd name="T51" fmla="*/ 520 h 1930"/>
                <a:gd name="T52" fmla="*/ 232 w 2153"/>
                <a:gd name="T53" fmla="*/ 161 h 1930"/>
                <a:gd name="T54" fmla="*/ 0 w 2153"/>
                <a:gd name="T55" fmla="*/ 83 h 1930"/>
                <a:gd name="T56" fmla="*/ 334 w 2153"/>
                <a:gd name="T57" fmla="*/ 179 h 1930"/>
                <a:gd name="T58" fmla="*/ 727 w 2153"/>
                <a:gd name="T59" fmla="*/ 388 h 1930"/>
                <a:gd name="T60" fmla="*/ 953 w 2153"/>
                <a:gd name="T61" fmla="*/ 496 h 1930"/>
                <a:gd name="T62" fmla="*/ 1381 w 2153"/>
                <a:gd name="T63" fmla="*/ 598 h 1930"/>
                <a:gd name="T64" fmla="*/ 1685 w 2153"/>
                <a:gd name="T65" fmla="*/ 753 h 1930"/>
                <a:gd name="T66" fmla="*/ 1453 w 2153"/>
                <a:gd name="T67" fmla="*/ 466 h 1930"/>
                <a:gd name="T68" fmla="*/ 1311 w 2153"/>
                <a:gd name="T69" fmla="*/ 191 h 1930"/>
                <a:gd name="T70" fmla="*/ 1179 w 2153"/>
                <a:gd name="T71" fmla="*/ 0 h 1930"/>
                <a:gd name="T72" fmla="*/ 1369 w 2153"/>
                <a:gd name="T73" fmla="*/ 215 h 1930"/>
                <a:gd name="T74" fmla="*/ 1519 w 2153"/>
                <a:gd name="T75" fmla="*/ 490 h 1930"/>
                <a:gd name="T76" fmla="*/ 1781 w 2153"/>
                <a:gd name="T77" fmla="*/ 813 h 1930"/>
                <a:gd name="T78" fmla="*/ 1882 w 2153"/>
                <a:gd name="T79" fmla="*/ 861 h 1930"/>
                <a:gd name="T80" fmla="*/ 1882 w 2153"/>
                <a:gd name="T81" fmla="*/ 86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7589"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altLang="en-US" noProof="0"/>
              <a:t>Click to edit Master title style</a:t>
            </a:r>
          </a:p>
        </p:txBody>
      </p:sp>
      <p:sp>
        <p:nvSpPr>
          <p:cNvPr id="87759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smtClean="0"/>
            </a:lvl1pPr>
          </a:lstStyle>
          <a:p>
            <a:pPr>
              <a:defRPr/>
            </a:pPr>
            <a:fld id="{472D8D09-65C3-334A-B1B3-1636277957C2}" type="slidenum">
              <a:rPr lang="en-US" altLang="x-none"/>
              <a:pPr>
                <a:defRPr/>
              </a:pPr>
              <a:t>‹#›</a:t>
            </a:fld>
            <a:endParaRPr lang="en-US" altLang="x-none"/>
          </a:p>
        </p:txBody>
      </p:sp>
    </p:spTree>
    <p:extLst>
      <p:ext uri="{BB962C8B-B14F-4D97-AF65-F5344CB8AC3E}">
        <p14:creationId xmlns:p14="http://schemas.microsoft.com/office/powerpoint/2010/main" val="37509331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4D52964-88C8-BF45-941A-ED30A217DAA7}" type="slidenum">
              <a:rPr lang="en-US" altLang="x-none"/>
              <a:pPr>
                <a:defRPr/>
              </a:pPr>
              <a:t>‹#›</a:t>
            </a:fld>
            <a:endParaRPr lang="en-US" altLang="x-none"/>
          </a:p>
        </p:txBody>
      </p:sp>
    </p:spTree>
    <p:extLst>
      <p:ext uri="{BB962C8B-B14F-4D97-AF65-F5344CB8AC3E}">
        <p14:creationId xmlns:p14="http://schemas.microsoft.com/office/powerpoint/2010/main" val="154573015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E826D12-445F-1149-867B-9522E62DEC56}" type="slidenum">
              <a:rPr lang="en-US" altLang="x-none"/>
              <a:pPr>
                <a:defRPr/>
              </a:pPr>
              <a:t>‹#›</a:t>
            </a:fld>
            <a:endParaRPr lang="en-US" altLang="x-none"/>
          </a:p>
        </p:txBody>
      </p:sp>
    </p:spTree>
    <p:extLst>
      <p:ext uri="{BB962C8B-B14F-4D97-AF65-F5344CB8AC3E}">
        <p14:creationId xmlns:p14="http://schemas.microsoft.com/office/powerpoint/2010/main" val="9770205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18320D-1090-EF40-BF31-E9FE733C039F}" type="slidenum">
              <a:rPr lang="en-US" altLang="x-none"/>
              <a:pPr>
                <a:defRPr/>
              </a:pPr>
              <a:t>‹#›</a:t>
            </a:fld>
            <a:endParaRPr lang="en-US" altLang="x-none"/>
          </a:p>
        </p:txBody>
      </p:sp>
    </p:spTree>
    <p:extLst>
      <p:ext uri="{BB962C8B-B14F-4D97-AF65-F5344CB8AC3E}">
        <p14:creationId xmlns:p14="http://schemas.microsoft.com/office/powerpoint/2010/main" val="1561994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CFE59A1D-BA50-5243-80B5-B62F95A684E8}" type="slidenum">
              <a:rPr lang="en-US" altLang="x-none"/>
              <a:pPr>
                <a:defRPr/>
              </a:pPr>
              <a:t>‹#›</a:t>
            </a:fld>
            <a:endParaRPr lang="en-US" altLang="x-none"/>
          </a:p>
        </p:txBody>
      </p:sp>
    </p:spTree>
    <p:extLst>
      <p:ext uri="{BB962C8B-B14F-4D97-AF65-F5344CB8AC3E}">
        <p14:creationId xmlns:p14="http://schemas.microsoft.com/office/powerpoint/2010/main" val="112389787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33CB5E68-6A00-734B-A1D6-053E4B304CA2}" type="slidenum">
              <a:rPr lang="en-US" altLang="x-none"/>
              <a:pPr>
                <a:defRPr/>
              </a:pPr>
              <a:t>‹#›</a:t>
            </a:fld>
            <a:endParaRPr lang="en-US" altLang="x-none"/>
          </a:p>
        </p:txBody>
      </p:sp>
    </p:spTree>
    <p:extLst>
      <p:ext uri="{BB962C8B-B14F-4D97-AF65-F5344CB8AC3E}">
        <p14:creationId xmlns:p14="http://schemas.microsoft.com/office/powerpoint/2010/main" val="8535888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10EA1831-8B19-7443-8ED8-B1705468D8AC}" type="slidenum">
              <a:rPr lang="en-US" altLang="x-none"/>
              <a:pPr>
                <a:defRPr/>
              </a:pPr>
              <a:t>‹#›</a:t>
            </a:fld>
            <a:endParaRPr lang="en-US" altLang="x-none"/>
          </a:p>
        </p:txBody>
      </p:sp>
    </p:spTree>
    <p:extLst>
      <p:ext uri="{BB962C8B-B14F-4D97-AF65-F5344CB8AC3E}">
        <p14:creationId xmlns:p14="http://schemas.microsoft.com/office/powerpoint/2010/main" val="1077039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A6EC700E-00FC-954F-A3D6-4C4F233B3C3F}" type="slidenum">
              <a:rPr lang="en-US" altLang="x-none"/>
              <a:pPr>
                <a:defRPr/>
              </a:pPr>
              <a:t>‹#›</a:t>
            </a:fld>
            <a:endParaRPr lang="en-US" altLang="x-none"/>
          </a:p>
        </p:txBody>
      </p:sp>
    </p:spTree>
    <p:extLst>
      <p:ext uri="{BB962C8B-B14F-4D97-AF65-F5344CB8AC3E}">
        <p14:creationId xmlns:p14="http://schemas.microsoft.com/office/powerpoint/2010/main" val="199988041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F1054F6-3875-6D40-94CF-2D334AC5C17D}" type="slidenum">
              <a:rPr lang="en-US" altLang="x-none"/>
              <a:pPr>
                <a:defRPr/>
              </a:pPr>
              <a:t>‹#›</a:t>
            </a:fld>
            <a:endParaRPr lang="en-US" altLang="x-none"/>
          </a:p>
        </p:txBody>
      </p:sp>
    </p:spTree>
    <p:extLst>
      <p:ext uri="{BB962C8B-B14F-4D97-AF65-F5344CB8AC3E}">
        <p14:creationId xmlns:p14="http://schemas.microsoft.com/office/powerpoint/2010/main" val="172364293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C5926E7-43FD-5D40-BF53-9EE9375BCE57}" type="slidenum">
              <a:rPr lang="en-US" altLang="x-none"/>
              <a:pPr>
                <a:defRPr/>
              </a:pPr>
              <a:t>‹#›</a:t>
            </a:fld>
            <a:endParaRPr lang="en-US" altLang="x-none"/>
          </a:p>
        </p:txBody>
      </p:sp>
    </p:spTree>
    <p:extLst>
      <p:ext uri="{BB962C8B-B14F-4D97-AF65-F5344CB8AC3E}">
        <p14:creationId xmlns:p14="http://schemas.microsoft.com/office/powerpoint/2010/main" val="185991096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D6D99D95-7B68-F949-8F60-7E54FF8B43FD}" type="slidenum">
              <a:rPr lang="en-US" altLang="x-none"/>
              <a:pPr>
                <a:defRPr/>
              </a:pPr>
              <a:t>‹#›</a:t>
            </a:fld>
            <a:endParaRPr lang="en-US" altLang="x-none"/>
          </a:p>
        </p:txBody>
      </p:sp>
    </p:spTree>
    <p:extLst>
      <p:ext uri="{BB962C8B-B14F-4D97-AF65-F5344CB8AC3E}">
        <p14:creationId xmlns:p14="http://schemas.microsoft.com/office/powerpoint/2010/main" val="75169025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9817630C-8822-B54B-BB6D-160A04E9FAC0}" type="slidenum">
              <a:rPr lang="en-US" altLang="x-none"/>
              <a:pPr>
                <a:defRPr/>
              </a:pPr>
              <a:t>‹#›</a:t>
            </a:fld>
            <a:endParaRPr lang="en-US" altLang="x-none"/>
          </a:p>
        </p:txBody>
      </p:sp>
    </p:spTree>
    <p:extLst>
      <p:ext uri="{BB962C8B-B14F-4D97-AF65-F5344CB8AC3E}">
        <p14:creationId xmlns:p14="http://schemas.microsoft.com/office/powerpoint/2010/main" val="1175325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1D8A3E34-4533-EB4B-A1D4-594BBCE77620}" type="slidenum">
              <a:rPr lang="en-US" altLang="x-none"/>
              <a:pPr>
                <a:defRPr/>
              </a:pPr>
              <a:t>‹#›</a:t>
            </a:fld>
            <a:endParaRPr lang="en-US" altLang="x-none"/>
          </a:p>
        </p:txBody>
      </p:sp>
    </p:spTree>
    <p:extLst>
      <p:ext uri="{BB962C8B-B14F-4D97-AF65-F5344CB8AC3E}">
        <p14:creationId xmlns:p14="http://schemas.microsoft.com/office/powerpoint/2010/main" val="211596171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6482" name="Rectangle 2"/>
          <p:cNvSpPr>
            <a:spLocks noGrp="1" noChangeArrowheads="1"/>
          </p:cNvSpPr>
          <p:nvPr>
            <p:ph type="ctrTitle"/>
          </p:nvPr>
        </p:nvSpPr>
        <p:spPr>
          <a:xfrm>
            <a:off x="685800" y="2286000"/>
            <a:ext cx="7772400" cy="1143000"/>
          </a:xfrm>
        </p:spPr>
        <p:txBody>
          <a:bodyPr/>
          <a:lstStyle>
            <a:lvl1pPr>
              <a:defRPr/>
            </a:lvl1pPr>
          </a:lstStyle>
          <a:p>
            <a:pPr lvl="0"/>
            <a:r>
              <a:rPr lang="en-GB" altLang="en-US" noProof="0"/>
              <a:t>Click to edit Master title style</a:t>
            </a:r>
          </a:p>
        </p:txBody>
      </p:sp>
      <p:sp>
        <p:nvSpPr>
          <p:cNvPr id="916483" name="Rectangle 3"/>
          <p:cNvSpPr>
            <a:spLocks noGrp="1" noChangeArrowheads="1"/>
          </p:cNvSpPr>
          <p:nvPr>
            <p:ph type="subTitle" idx="1"/>
          </p:nvPr>
        </p:nvSpPr>
        <p:spPr>
          <a:xfrm>
            <a:off x="1371600" y="3886200"/>
            <a:ext cx="6400800" cy="1752600"/>
          </a:xfrm>
        </p:spPr>
        <p:txBody>
          <a:bodyPr/>
          <a:lstStyle>
            <a:lvl1pPr marL="0" indent="0">
              <a:defRPr/>
            </a:lvl1pPr>
          </a:lstStyle>
          <a:p>
            <a:pPr lvl="0"/>
            <a:r>
              <a:rPr lang="en-GB" altLang="en-US" noProof="0"/>
              <a:t>Click to edit Master subtitle style</a:t>
            </a:r>
          </a:p>
        </p:txBody>
      </p:sp>
    </p:spTree>
    <p:extLst>
      <p:ext uri="{BB962C8B-B14F-4D97-AF65-F5344CB8AC3E}">
        <p14:creationId xmlns:p14="http://schemas.microsoft.com/office/powerpoint/2010/main" val="6393496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8E57D3-A48E-7449-9BD3-DA2546458187}" type="slidenum">
              <a:rPr lang="en-US" altLang="x-none"/>
              <a:pPr>
                <a:defRPr/>
              </a:pPr>
              <a:t>‹#›</a:t>
            </a:fld>
            <a:endParaRPr lang="en-US" altLang="x-none"/>
          </a:p>
        </p:txBody>
      </p:sp>
    </p:spTree>
    <p:extLst>
      <p:ext uri="{BB962C8B-B14F-4D97-AF65-F5344CB8AC3E}">
        <p14:creationId xmlns:p14="http://schemas.microsoft.com/office/powerpoint/2010/main" val="16077800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4698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89105554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31900"/>
            <a:ext cx="38100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31900"/>
            <a:ext cx="38100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05747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56913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719849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41987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760352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0562095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9613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1460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1460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249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B2A35-9AD7-7D4C-92F0-37F662BB42E8}" type="slidenum">
              <a:rPr lang="en-US" altLang="x-none"/>
              <a:pPr>
                <a:defRPr/>
              </a:pPr>
              <a:t>‹#›</a:t>
            </a:fld>
            <a:endParaRPr lang="en-US" altLang="x-none"/>
          </a:p>
        </p:txBody>
      </p:sp>
    </p:spTree>
    <p:extLst>
      <p:ext uri="{BB962C8B-B14F-4D97-AF65-F5344CB8AC3E}">
        <p14:creationId xmlns:p14="http://schemas.microsoft.com/office/powerpoint/2010/main" val="1717970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2" name="Freeform 23"/>
            <p:cNvSpPr>
              <a:spLocks/>
            </p:cNvSpPr>
            <p:nvPr/>
          </p:nvSpPr>
          <p:spPr bwMode="hidden">
            <a:xfrm>
              <a:off x="5041" y="0"/>
              <a:ext cx="719" cy="845"/>
            </a:xfrm>
            <a:custGeom>
              <a:avLst/>
              <a:gdLst>
                <a:gd name="T0" fmla="*/ 727 w 717"/>
                <a:gd name="T1" fmla="*/ 845 h 845"/>
                <a:gd name="T2" fmla="*/ 727 w 717"/>
                <a:gd name="T3" fmla="*/ 821 h 845"/>
                <a:gd name="T4" fmla="*/ 584 w 717"/>
                <a:gd name="T5" fmla="*/ 605 h 845"/>
                <a:gd name="T6" fmla="*/ 411 w 717"/>
                <a:gd name="T7" fmla="*/ 396 h 845"/>
                <a:gd name="T8" fmla="*/ 226 w 717"/>
                <a:gd name="T9" fmla="*/ 192 h 845"/>
                <a:gd name="T10" fmla="*/ 17 w 717"/>
                <a:gd name="T11" fmla="*/ 0 h 845"/>
                <a:gd name="T12" fmla="*/ 0 w 717"/>
                <a:gd name="T13" fmla="*/ 0 h 845"/>
                <a:gd name="T14" fmla="*/ 214 w 717"/>
                <a:gd name="T15" fmla="*/ 198 h 845"/>
                <a:gd name="T16" fmla="*/ 405 w 717"/>
                <a:gd name="T17" fmla="*/ 408 h 845"/>
                <a:gd name="T18" fmla="*/ 578 w 717"/>
                <a:gd name="T19" fmla="*/ 623 h 845"/>
                <a:gd name="T20" fmla="*/ 727 w 717"/>
                <a:gd name="T21" fmla="*/ 845 h 845"/>
                <a:gd name="T22" fmla="*/ 72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2 w 407"/>
                <a:gd name="T1" fmla="*/ 414 h 414"/>
                <a:gd name="T2" fmla="*/ 412 w 407"/>
                <a:gd name="T3" fmla="*/ 396 h 414"/>
                <a:gd name="T4" fmla="*/ 227 w 407"/>
                <a:gd name="T5" fmla="*/ 192 h 414"/>
                <a:gd name="T6" fmla="*/ 12 w 407"/>
                <a:gd name="T7" fmla="*/ 0 h 414"/>
                <a:gd name="T8" fmla="*/ 0 w 407"/>
                <a:gd name="T9" fmla="*/ 0 h 414"/>
                <a:gd name="T10" fmla="*/ 108 w 407"/>
                <a:gd name="T11" fmla="*/ 102 h 414"/>
                <a:gd name="T12" fmla="*/ 221 w 407"/>
                <a:gd name="T13" fmla="*/ 204 h 414"/>
                <a:gd name="T14" fmla="*/ 412 w 407"/>
                <a:gd name="T15" fmla="*/ 414 h 414"/>
                <a:gd name="T16" fmla="*/ 41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5" name="Freeform 26"/>
            <p:cNvSpPr>
              <a:spLocks/>
            </p:cNvSpPr>
            <p:nvPr/>
          </p:nvSpPr>
          <p:spPr bwMode="hidden">
            <a:xfrm>
              <a:off x="6" y="0"/>
              <a:ext cx="588" cy="599"/>
            </a:xfrm>
            <a:custGeom>
              <a:avLst/>
              <a:gdLst>
                <a:gd name="T0" fmla="*/ 596 w 586"/>
                <a:gd name="T1" fmla="*/ 0 h 599"/>
                <a:gd name="T2" fmla="*/ 578 w 586"/>
                <a:gd name="T3" fmla="*/ 0 h 599"/>
                <a:gd name="T4" fmla="*/ 412 w 586"/>
                <a:gd name="T5" fmla="*/ 132 h 599"/>
                <a:gd name="T6" fmla="*/ 262 w 586"/>
                <a:gd name="T7" fmla="*/ 270 h 599"/>
                <a:gd name="T8" fmla="*/ 120 w 586"/>
                <a:gd name="T9" fmla="*/ 420 h 599"/>
                <a:gd name="T10" fmla="*/ 0 w 586"/>
                <a:gd name="T11" fmla="*/ 575 h 599"/>
                <a:gd name="T12" fmla="*/ 0 w 586"/>
                <a:gd name="T13" fmla="*/ 599 h 599"/>
                <a:gd name="T14" fmla="*/ 120 w 586"/>
                <a:gd name="T15" fmla="*/ 432 h 599"/>
                <a:gd name="T16" fmla="*/ 262 w 586"/>
                <a:gd name="T17" fmla="*/ 282 h 599"/>
                <a:gd name="T18" fmla="*/ 418 w 586"/>
                <a:gd name="T19" fmla="*/ 138 h 599"/>
                <a:gd name="T20" fmla="*/ 596 w 586"/>
                <a:gd name="T21" fmla="*/ 0 h 599"/>
                <a:gd name="T22" fmla="*/ 59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4 w 269"/>
                <a:gd name="T1" fmla="*/ 0 h 252"/>
                <a:gd name="T2" fmla="*/ 25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4 w 269"/>
                <a:gd name="T15" fmla="*/ 0 h 252"/>
                <a:gd name="T16" fmla="*/ 27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464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96464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smtClean="0"/>
            </a:lvl1pPr>
          </a:lstStyle>
          <a:p>
            <a:pPr>
              <a:defRPr/>
            </a:pPr>
            <a:fld id="{261389B1-9D36-7445-B5B8-47487E925358}" type="slidenum">
              <a:rPr lang="en-US" altLang="x-none"/>
              <a:pPr>
                <a:defRPr/>
              </a:pPr>
              <a:t>‹#›</a:t>
            </a:fld>
            <a:endParaRPr lang="en-US" altLang="x-none"/>
          </a:p>
        </p:txBody>
      </p:sp>
    </p:spTree>
    <p:extLst>
      <p:ext uri="{BB962C8B-B14F-4D97-AF65-F5344CB8AC3E}">
        <p14:creationId xmlns:p14="http://schemas.microsoft.com/office/powerpoint/2010/main" val="13289084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6307C73-3C3D-534E-A40F-FB50062FE49B}" type="slidenum">
              <a:rPr lang="en-US" altLang="x-none"/>
              <a:pPr>
                <a:defRPr/>
              </a:pPr>
              <a:t>‹#›</a:t>
            </a:fld>
            <a:endParaRPr lang="en-US" altLang="x-none"/>
          </a:p>
        </p:txBody>
      </p:sp>
    </p:spTree>
    <p:extLst>
      <p:ext uri="{BB962C8B-B14F-4D97-AF65-F5344CB8AC3E}">
        <p14:creationId xmlns:p14="http://schemas.microsoft.com/office/powerpoint/2010/main" val="9448653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8AA753-5999-7C4E-A0B2-47CDD0894097}" type="slidenum">
              <a:rPr lang="en-US" altLang="x-none"/>
              <a:pPr>
                <a:defRPr/>
              </a:pPr>
              <a:t>‹#›</a:t>
            </a:fld>
            <a:endParaRPr lang="en-US" altLang="x-none"/>
          </a:p>
        </p:txBody>
      </p:sp>
    </p:spTree>
    <p:extLst>
      <p:ext uri="{BB962C8B-B14F-4D97-AF65-F5344CB8AC3E}">
        <p14:creationId xmlns:p14="http://schemas.microsoft.com/office/powerpoint/2010/main" val="18586246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E00086B-CC63-BB4E-81C0-2442A8620D97}" type="slidenum">
              <a:rPr lang="en-US" altLang="x-none"/>
              <a:pPr>
                <a:defRPr/>
              </a:pPr>
              <a:t>‹#›</a:t>
            </a:fld>
            <a:endParaRPr lang="en-US" altLang="x-none"/>
          </a:p>
        </p:txBody>
      </p:sp>
    </p:spTree>
    <p:extLst>
      <p:ext uri="{BB962C8B-B14F-4D97-AF65-F5344CB8AC3E}">
        <p14:creationId xmlns:p14="http://schemas.microsoft.com/office/powerpoint/2010/main" val="607430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1556882F-9C77-8841-9A3C-E776869C3CBD}" type="slidenum">
              <a:rPr lang="en-US" altLang="x-none"/>
              <a:pPr>
                <a:defRPr/>
              </a:pPr>
              <a:t>‹#›</a:t>
            </a:fld>
            <a:endParaRPr lang="en-US" altLang="x-none"/>
          </a:p>
        </p:txBody>
      </p:sp>
    </p:spTree>
    <p:extLst>
      <p:ext uri="{BB962C8B-B14F-4D97-AF65-F5344CB8AC3E}">
        <p14:creationId xmlns:p14="http://schemas.microsoft.com/office/powerpoint/2010/main" val="20949082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20554058-7A87-C24C-B17D-F168BBD52C87}" type="slidenum">
              <a:rPr lang="en-US" altLang="x-none"/>
              <a:pPr>
                <a:defRPr/>
              </a:pPr>
              <a:t>‹#›</a:t>
            </a:fld>
            <a:endParaRPr lang="en-US" altLang="x-none"/>
          </a:p>
        </p:txBody>
      </p:sp>
    </p:spTree>
    <p:extLst>
      <p:ext uri="{BB962C8B-B14F-4D97-AF65-F5344CB8AC3E}">
        <p14:creationId xmlns:p14="http://schemas.microsoft.com/office/powerpoint/2010/main" val="11280777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672A355C-D5ED-0749-A62E-84F98B3E11D0}" type="slidenum">
              <a:rPr lang="en-US" altLang="x-none"/>
              <a:pPr>
                <a:defRPr/>
              </a:pPr>
              <a:t>‹#›</a:t>
            </a:fld>
            <a:endParaRPr lang="en-US" altLang="x-none"/>
          </a:p>
        </p:txBody>
      </p:sp>
    </p:spTree>
    <p:extLst>
      <p:ext uri="{BB962C8B-B14F-4D97-AF65-F5344CB8AC3E}">
        <p14:creationId xmlns:p14="http://schemas.microsoft.com/office/powerpoint/2010/main" val="16176463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3590845-8F58-104F-9171-1118DF3C811E}" type="slidenum">
              <a:rPr lang="en-US" altLang="x-none"/>
              <a:pPr>
                <a:defRPr/>
              </a:pPr>
              <a:t>‹#›</a:t>
            </a:fld>
            <a:endParaRPr lang="en-US" altLang="x-none"/>
          </a:p>
        </p:txBody>
      </p:sp>
    </p:spTree>
    <p:extLst>
      <p:ext uri="{BB962C8B-B14F-4D97-AF65-F5344CB8AC3E}">
        <p14:creationId xmlns:p14="http://schemas.microsoft.com/office/powerpoint/2010/main" val="639367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B7C4351-E661-3E48-88A0-81177E7E7C04}" type="slidenum">
              <a:rPr lang="en-US" altLang="x-none"/>
              <a:pPr>
                <a:defRPr/>
              </a:pPr>
              <a:t>‹#›</a:t>
            </a:fld>
            <a:endParaRPr lang="en-US" altLang="x-none"/>
          </a:p>
        </p:txBody>
      </p:sp>
    </p:spTree>
    <p:extLst>
      <p:ext uri="{BB962C8B-B14F-4D97-AF65-F5344CB8AC3E}">
        <p14:creationId xmlns:p14="http://schemas.microsoft.com/office/powerpoint/2010/main" val="1995374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217CDDB-9441-254A-B370-6CC0EE59C04A}" type="slidenum">
              <a:rPr lang="en-US" altLang="x-none"/>
              <a:pPr>
                <a:defRPr/>
              </a:pPr>
              <a:t>‹#›</a:t>
            </a:fld>
            <a:endParaRPr lang="en-US" altLang="x-none"/>
          </a:p>
        </p:txBody>
      </p:sp>
    </p:spTree>
    <p:extLst>
      <p:ext uri="{BB962C8B-B14F-4D97-AF65-F5344CB8AC3E}">
        <p14:creationId xmlns:p14="http://schemas.microsoft.com/office/powerpoint/2010/main" val="114721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9BE08D-99DA-A74B-97E9-F1BB30B69376}" type="slidenum">
              <a:rPr lang="en-US" altLang="x-none"/>
              <a:pPr>
                <a:defRPr/>
              </a:pPr>
              <a:t>‹#›</a:t>
            </a:fld>
            <a:endParaRPr lang="en-US" altLang="x-none"/>
          </a:p>
        </p:txBody>
      </p:sp>
    </p:spTree>
    <p:extLst>
      <p:ext uri="{BB962C8B-B14F-4D97-AF65-F5344CB8AC3E}">
        <p14:creationId xmlns:p14="http://schemas.microsoft.com/office/powerpoint/2010/main" val="11746112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EA09213-0C77-7447-96A1-9AE39A95B3B5}" type="slidenum">
              <a:rPr lang="en-US" altLang="x-none"/>
              <a:pPr>
                <a:defRPr/>
              </a:pPr>
              <a:t>‹#›</a:t>
            </a:fld>
            <a:endParaRPr lang="en-US" altLang="x-none"/>
          </a:p>
        </p:txBody>
      </p:sp>
    </p:spTree>
    <p:extLst>
      <p:ext uri="{BB962C8B-B14F-4D97-AF65-F5344CB8AC3E}">
        <p14:creationId xmlns:p14="http://schemas.microsoft.com/office/powerpoint/2010/main" val="10784389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x-none"/>
              <a:t>17-</a:t>
            </a:r>
            <a:fld id="{14F4EB76-0E16-444D-91F6-2699C8121AFC}" type="slidenum">
              <a:rPr lang="en-US" altLang="x-none"/>
              <a:pPr>
                <a:defRPr/>
              </a:pPr>
              <a:t>‹#›</a:t>
            </a:fld>
            <a:endParaRPr lang="en-US" altLang="x-none"/>
          </a:p>
        </p:txBody>
      </p:sp>
    </p:spTree>
    <p:extLst>
      <p:ext uri="{BB962C8B-B14F-4D97-AF65-F5344CB8AC3E}">
        <p14:creationId xmlns:p14="http://schemas.microsoft.com/office/powerpoint/2010/main" val="5616032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x-none"/>
              <a:t>17-</a:t>
            </a:r>
            <a:fld id="{F3B22518-A212-1947-B620-38FCBCD83C9B}" type="slidenum">
              <a:rPr lang="en-US" altLang="x-none"/>
              <a:pPr>
                <a:defRPr/>
              </a:pPr>
              <a:t>‹#›</a:t>
            </a:fld>
            <a:endParaRPr lang="en-US" altLang="x-none"/>
          </a:p>
        </p:txBody>
      </p:sp>
    </p:spTree>
    <p:extLst>
      <p:ext uri="{BB962C8B-B14F-4D97-AF65-F5344CB8AC3E}">
        <p14:creationId xmlns:p14="http://schemas.microsoft.com/office/powerpoint/2010/main" val="6749084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ltLang="x-none"/>
              <a:t>17-</a:t>
            </a:r>
            <a:fld id="{CD136CD6-3AF3-CB4F-A5F7-DB9E607A866E}" type="slidenum">
              <a:rPr lang="en-US" altLang="x-none"/>
              <a:pPr>
                <a:defRPr/>
              </a:pPr>
              <a:t>‹#›</a:t>
            </a:fld>
            <a:endParaRPr lang="en-US" altLang="x-none"/>
          </a:p>
        </p:txBody>
      </p:sp>
    </p:spTree>
    <p:extLst>
      <p:ext uri="{BB962C8B-B14F-4D97-AF65-F5344CB8AC3E}">
        <p14:creationId xmlns:p14="http://schemas.microsoft.com/office/powerpoint/2010/main" val="177964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x-none"/>
              <a:t>17-</a:t>
            </a:r>
            <a:fld id="{4A8C8052-A9F9-614A-9865-A53237361161}" type="slidenum">
              <a:rPr lang="en-US" altLang="x-none"/>
              <a:pPr>
                <a:defRPr/>
              </a:pPr>
              <a:t>‹#›</a:t>
            </a:fld>
            <a:endParaRPr lang="en-US" altLang="x-none"/>
          </a:p>
        </p:txBody>
      </p:sp>
    </p:spTree>
    <p:extLst>
      <p:ext uri="{BB962C8B-B14F-4D97-AF65-F5344CB8AC3E}">
        <p14:creationId xmlns:p14="http://schemas.microsoft.com/office/powerpoint/2010/main" val="1753930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ltLang="x-none"/>
              <a:t>17-</a:t>
            </a:r>
            <a:fld id="{DAE14213-E05D-2D4D-85C3-A415A0968E39}" type="slidenum">
              <a:rPr lang="en-US" altLang="x-none"/>
              <a:pPr>
                <a:defRPr/>
              </a:pPr>
              <a:t>‹#›</a:t>
            </a:fld>
            <a:endParaRPr lang="en-US" altLang="x-none"/>
          </a:p>
        </p:txBody>
      </p:sp>
    </p:spTree>
    <p:extLst>
      <p:ext uri="{BB962C8B-B14F-4D97-AF65-F5344CB8AC3E}">
        <p14:creationId xmlns:p14="http://schemas.microsoft.com/office/powerpoint/2010/main" val="19415091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r>
              <a:rPr lang="en-US" altLang="x-none"/>
              <a:t>17-</a:t>
            </a:r>
            <a:fld id="{8BABBF40-6ECC-7842-99A6-6E022EDFFECD}" type="slidenum">
              <a:rPr lang="en-US" altLang="x-none"/>
              <a:pPr>
                <a:defRPr/>
              </a:pPr>
              <a:t>‹#›</a:t>
            </a:fld>
            <a:endParaRPr lang="en-US" altLang="x-none"/>
          </a:p>
        </p:txBody>
      </p:sp>
    </p:spTree>
    <p:extLst>
      <p:ext uri="{BB962C8B-B14F-4D97-AF65-F5344CB8AC3E}">
        <p14:creationId xmlns:p14="http://schemas.microsoft.com/office/powerpoint/2010/main" val="2076944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r>
              <a:rPr lang="en-US" altLang="x-none"/>
              <a:t>17-</a:t>
            </a:r>
            <a:fld id="{C602F632-0B86-9F4C-89CF-38EFA91D5EB8}" type="slidenum">
              <a:rPr lang="en-US" altLang="x-none"/>
              <a:pPr>
                <a:defRPr/>
              </a:pPr>
              <a:t>‹#›</a:t>
            </a:fld>
            <a:endParaRPr lang="en-US" altLang="x-none"/>
          </a:p>
        </p:txBody>
      </p:sp>
    </p:spTree>
    <p:extLst>
      <p:ext uri="{BB962C8B-B14F-4D97-AF65-F5344CB8AC3E}">
        <p14:creationId xmlns:p14="http://schemas.microsoft.com/office/powerpoint/2010/main" val="20119880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x-none"/>
              <a:t>17-</a:t>
            </a:r>
            <a:fld id="{33191275-46FF-E047-931F-AAFBC998970E}" type="slidenum">
              <a:rPr lang="en-US" altLang="x-none"/>
              <a:pPr>
                <a:defRPr/>
              </a:pPr>
              <a:t>‹#›</a:t>
            </a:fld>
            <a:endParaRPr lang="en-US" altLang="x-none"/>
          </a:p>
        </p:txBody>
      </p:sp>
    </p:spTree>
    <p:extLst>
      <p:ext uri="{BB962C8B-B14F-4D97-AF65-F5344CB8AC3E}">
        <p14:creationId xmlns:p14="http://schemas.microsoft.com/office/powerpoint/2010/main" val="12053817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ltLang="x-none"/>
              <a:t>17-</a:t>
            </a:r>
            <a:fld id="{5DB15662-F317-A142-91EA-2CCDE8A70328}" type="slidenum">
              <a:rPr lang="en-US" altLang="x-none"/>
              <a:pPr>
                <a:defRPr/>
              </a:pPr>
              <a:t>‹#›</a:t>
            </a:fld>
            <a:endParaRPr lang="en-US" altLang="x-none"/>
          </a:p>
        </p:txBody>
      </p:sp>
    </p:spTree>
    <p:extLst>
      <p:ext uri="{BB962C8B-B14F-4D97-AF65-F5344CB8AC3E}">
        <p14:creationId xmlns:p14="http://schemas.microsoft.com/office/powerpoint/2010/main" val="16382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image" Target="../media/image5.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4.pn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4.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6.wmf"/><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US"/>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US"/>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CE119DA-205E-6D46-82BB-B200F82EAE0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246063" y="685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92163" name="Rectangle 3"/>
          <p:cNvSpPr>
            <a:spLocks noGrp="1" noChangeArrowheads="1"/>
          </p:cNvSpPr>
          <p:nvPr>
            <p:ph type="body" idx="1"/>
          </p:nvPr>
        </p:nvSpPr>
        <p:spPr bwMode="auto">
          <a:xfrm>
            <a:off x="685800" y="21478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158148" name="Rectangle 4"/>
          <p:cNvSpPr>
            <a:spLocks noGrp="1" noChangeArrowheads="1"/>
          </p:cNvSpPr>
          <p:nvPr>
            <p:ph type="ftr" sz="quarter" idx="3"/>
          </p:nvPr>
        </p:nvSpPr>
        <p:spPr bwMode="auto">
          <a:xfrm>
            <a:off x="2819400" y="6324600"/>
            <a:ext cx="35052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000">
                <a:latin typeface="Arial Narrow" charset="0"/>
                <a:ea typeface="ＭＳ Ｐゴシック" charset="0"/>
                <a:cs typeface="+mn-cs"/>
              </a:defRPr>
            </a:lvl1pPr>
          </a:lstStyle>
          <a:p>
            <a:pPr>
              <a:defRPr/>
            </a:pPr>
            <a:endParaRPr lang="en-AU"/>
          </a:p>
        </p:txBody>
      </p:sp>
      <p:sp>
        <p:nvSpPr>
          <p:cNvPr id="1158149" name="Rectangle 5"/>
          <p:cNvSpPr>
            <a:spLocks noGrp="1" noChangeArrowheads="1"/>
          </p:cNvSpPr>
          <p:nvPr>
            <p:ph type="sldNum" sz="quarter" idx="4"/>
          </p:nvPr>
        </p:nvSpPr>
        <p:spPr bwMode="auto">
          <a:xfrm>
            <a:off x="6553200" y="63246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000" smtClean="0">
                <a:latin typeface="Arial Narrow" charset="0"/>
              </a:defRPr>
            </a:lvl1pPr>
          </a:lstStyle>
          <a:p>
            <a:pPr>
              <a:defRPr/>
            </a:pPr>
            <a:fld id="{85709C85-8129-3449-86AF-05722FEE532D}" type="slidenum">
              <a:rPr lang="en-AU" altLang="x-none"/>
              <a:pPr>
                <a:defRPr/>
              </a:pPr>
              <a:t>‹#›</a:t>
            </a:fld>
            <a:endParaRPr lang="en-AU" altLang="x-none"/>
          </a:p>
        </p:txBody>
      </p:sp>
      <p:grpSp>
        <p:nvGrpSpPr>
          <p:cNvPr id="92166" name="Group 6"/>
          <p:cNvGrpSpPr>
            <a:grpSpLocks/>
          </p:cNvGrpSpPr>
          <p:nvPr/>
        </p:nvGrpSpPr>
        <p:grpSpPr bwMode="auto">
          <a:xfrm>
            <a:off x="261938" y="87313"/>
            <a:ext cx="8488362" cy="831850"/>
            <a:chOff x="165" y="55"/>
            <a:chExt cx="5347" cy="524"/>
          </a:xfrm>
        </p:grpSpPr>
        <p:grpSp>
          <p:nvGrpSpPr>
            <p:cNvPr id="92167" name="Group 7"/>
            <p:cNvGrpSpPr>
              <a:grpSpLocks/>
            </p:cNvGrpSpPr>
            <p:nvPr userDrawn="1"/>
          </p:nvGrpSpPr>
          <p:grpSpPr bwMode="auto">
            <a:xfrm>
              <a:off x="664" y="104"/>
              <a:ext cx="4848" cy="432"/>
              <a:chOff x="664" y="104"/>
              <a:chExt cx="4848" cy="432"/>
            </a:xfrm>
          </p:grpSpPr>
          <p:sp>
            <p:nvSpPr>
              <p:cNvPr id="92169"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p:spPr>
            <p:txBody>
              <a:bodyPr wrap="none" anchor="ctr"/>
              <a:lstStyle/>
              <a:p>
                <a:endParaRPr lang="en-US"/>
              </a:p>
            </p:txBody>
          </p:sp>
          <p:grpSp>
            <p:nvGrpSpPr>
              <p:cNvPr id="92170" name="Group 9"/>
              <p:cNvGrpSpPr>
                <a:grpSpLocks/>
              </p:cNvGrpSpPr>
              <p:nvPr/>
            </p:nvGrpSpPr>
            <p:grpSpPr bwMode="auto">
              <a:xfrm>
                <a:off x="1195" y="104"/>
                <a:ext cx="3827" cy="429"/>
                <a:chOff x="1021" y="240"/>
                <a:chExt cx="3827" cy="429"/>
              </a:xfrm>
            </p:grpSpPr>
            <p:grpSp>
              <p:nvGrpSpPr>
                <p:cNvPr id="92219" name="Group 10"/>
                <p:cNvGrpSpPr>
                  <a:grpSpLocks/>
                </p:cNvGrpSpPr>
                <p:nvPr/>
              </p:nvGrpSpPr>
              <p:grpSpPr bwMode="auto">
                <a:xfrm>
                  <a:off x="1021" y="241"/>
                  <a:ext cx="2208" cy="427"/>
                  <a:chOff x="1021" y="241"/>
                  <a:chExt cx="2208" cy="427"/>
                </a:xfrm>
              </p:grpSpPr>
              <p:sp>
                <p:nvSpPr>
                  <p:cNvPr id="92263" name="Freeform 11"/>
                  <p:cNvSpPr>
                    <a:spLocks/>
                  </p:cNvSpPr>
                  <p:nvPr/>
                </p:nvSpPr>
                <p:spPr bwMode="ltGray">
                  <a:xfrm>
                    <a:off x="2257" y="633"/>
                    <a:ext cx="7" cy="8"/>
                  </a:xfrm>
                  <a:custGeom>
                    <a:avLst/>
                    <a:gdLst>
                      <a:gd name="T0" fmla="*/ 2 w 15"/>
                      <a:gd name="T1" fmla="*/ 4 h 23"/>
                      <a:gd name="T2" fmla="*/ 7 w 15"/>
                      <a:gd name="T3" fmla="*/ 2 h 23"/>
                      <a:gd name="T4" fmla="*/ 6 w 15"/>
                      <a:gd name="T5" fmla="*/ 6 h 23"/>
                      <a:gd name="T6" fmla="*/ 2 w 15"/>
                      <a:gd name="T7" fmla="*/ 4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4" name="Freeform 12"/>
                  <p:cNvSpPr>
                    <a:spLocks/>
                  </p:cNvSpPr>
                  <p:nvPr/>
                </p:nvSpPr>
                <p:spPr bwMode="ltGray">
                  <a:xfrm>
                    <a:off x="2332" y="660"/>
                    <a:ext cx="9" cy="8"/>
                  </a:xfrm>
                  <a:custGeom>
                    <a:avLst/>
                    <a:gdLst>
                      <a:gd name="T0" fmla="*/ 1 w 20"/>
                      <a:gd name="T1" fmla="*/ 5 h 23"/>
                      <a:gd name="T2" fmla="*/ 5 w 20"/>
                      <a:gd name="T3" fmla="*/ 1 h 23"/>
                      <a:gd name="T4" fmla="*/ 3 w 20"/>
                      <a:gd name="T5" fmla="*/ 7 h 23"/>
                      <a:gd name="T6" fmla="*/ 1 w 20"/>
                      <a:gd name="T7" fmla="*/ 5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5" name="Freeform 13"/>
                  <p:cNvSpPr>
                    <a:spLocks/>
                  </p:cNvSpPr>
                  <p:nvPr/>
                </p:nvSpPr>
                <p:spPr bwMode="ltGray">
                  <a:xfrm>
                    <a:off x="2120" y="616"/>
                    <a:ext cx="13" cy="14"/>
                  </a:xfrm>
                  <a:custGeom>
                    <a:avLst/>
                    <a:gdLst>
                      <a:gd name="T0" fmla="*/ 7 w 30"/>
                      <a:gd name="T1" fmla="*/ 11 h 42"/>
                      <a:gd name="T2" fmla="*/ 3 w 30"/>
                      <a:gd name="T3" fmla="*/ 7 h 42"/>
                      <a:gd name="T4" fmla="*/ 0 w 30"/>
                      <a:gd name="T5" fmla="*/ 3 h 42"/>
                      <a:gd name="T6" fmla="*/ 7 w 30"/>
                      <a:gd name="T7" fmla="*/ 1 h 42"/>
                      <a:gd name="T8" fmla="*/ 13 w 30"/>
                      <a:gd name="T9" fmla="*/ 8 h 42"/>
                      <a:gd name="T10" fmla="*/ 12 w 30"/>
                      <a:gd name="T11" fmla="*/ 10 h 42"/>
                      <a:gd name="T12" fmla="*/ 7 w 30"/>
                      <a:gd name="T13" fmla="*/ 11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6" name="Freeform 14"/>
                  <p:cNvSpPr>
                    <a:spLocks/>
                  </p:cNvSpPr>
                  <p:nvPr/>
                </p:nvSpPr>
                <p:spPr bwMode="ltGray">
                  <a:xfrm>
                    <a:off x="1967" y="629"/>
                    <a:ext cx="11" cy="5"/>
                  </a:xfrm>
                  <a:custGeom>
                    <a:avLst/>
                    <a:gdLst>
                      <a:gd name="T0" fmla="*/ 7 w 25"/>
                      <a:gd name="T1" fmla="*/ 5 h 16"/>
                      <a:gd name="T2" fmla="*/ 1 w 25"/>
                      <a:gd name="T3" fmla="*/ 3 h 16"/>
                      <a:gd name="T4" fmla="*/ 7 w 25"/>
                      <a:gd name="T5" fmla="*/ 0 h 16"/>
                      <a:gd name="T6" fmla="*/ 7 w 25"/>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7" name="Freeform 15"/>
                  <p:cNvSpPr>
                    <a:spLocks/>
                  </p:cNvSpPr>
                  <p:nvPr/>
                </p:nvSpPr>
                <p:spPr bwMode="ltGray">
                  <a:xfrm>
                    <a:off x="1921" y="635"/>
                    <a:ext cx="28" cy="16"/>
                  </a:xfrm>
                  <a:custGeom>
                    <a:avLst/>
                    <a:gdLst>
                      <a:gd name="T0" fmla="*/ 6 w 65"/>
                      <a:gd name="T1" fmla="*/ 8 h 46"/>
                      <a:gd name="T2" fmla="*/ 13 w 65"/>
                      <a:gd name="T3" fmla="*/ 1 h 46"/>
                      <a:gd name="T4" fmla="*/ 18 w 65"/>
                      <a:gd name="T5" fmla="*/ 0 h 46"/>
                      <a:gd name="T6" fmla="*/ 25 w 65"/>
                      <a:gd name="T7" fmla="*/ 4 h 46"/>
                      <a:gd name="T8" fmla="*/ 14 w 65"/>
                      <a:gd name="T9" fmla="*/ 9 h 46"/>
                      <a:gd name="T10" fmla="*/ 5 w 65"/>
                      <a:gd name="T11" fmla="*/ 16 h 46"/>
                      <a:gd name="T12" fmla="*/ 3 w 65"/>
                      <a:gd name="T13" fmla="*/ 7 h 46"/>
                      <a:gd name="T14" fmla="*/ 5 w 65"/>
                      <a:gd name="T15" fmla="*/ 5 h 46"/>
                      <a:gd name="T16" fmla="*/ 6 w 65"/>
                      <a:gd name="T17" fmla="*/ 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8" name="Freeform 16"/>
                  <p:cNvSpPr>
                    <a:spLocks/>
                  </p:cNvSpPr>
                  <p:nvPr/>
                </p:nvSpPr>
                <p:spPr bwMode="ltGray">
                  <a:xfrm>
                    <a:off x="1892" y="634"/>
                    <a:ext cx="29" cy="16"/>
                  </a:xfrm>
                  <a:custGeom>
                    <a:avLst/>
                    <a:gdLst>
                      <a:gd name="T0" fmla="*/ 0 w 69"/>
                      <a:gd name="T1" fmla="*/ 11 h 47"/>
                      <a:gd name="T2" fmla="*/ 8 w 69"/>
                      <a:gd name="T3" fmla="*/ 9 h 47"/>
                      <a:gd name="T4" fmla="*/ 22 w 69"/>
                      <a:gd name="T5" fmla="*/ 0 h 47"/>
                      <a:gd name="T6" fmla="*/ 27 w 69"/>
                      <a:gd name="T7" fmla="*/ 1 h 47"/>
                      <a:gd name="T8" fmla="*/ 21 w 69"/>
                      <a:gd name="T9" fmla="*/ 6 h 47"/>
                      <a:gd name="T10" fmla="*/ 12 w 69"/>
                      <a:gd name="T11" fmla="*/ 11 h 47"/>
                      <a:gd name="T12" fmla="*/ 9 w 69"/>
                      <a:gd name="T13" fmla="*/ 16 h 47"/>
                      <a:gd name="T14" fmla="*/ 7 w 69"/>
                      <a:gd name="T15" fmla="*/ 15 h 47"/>
                      <a:gd name="T16" fmla="*/ 5 w 69"/>
                      <a:gd name="T17" fmla="*/ 13 h 47"/>
                      <a:gd name="T18" fmla="*/ 0 w 69"/>
                      <a:gd name="T19" fmla="*/ 12 h 47"/>
                      <a:gd name="T20" fmla="*/ 0 w 69"/>
                      <a:gd name="T21" fmla="*/ 1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9" name="Freeform 17"/>
                  <p:cNvSpPr>
                    <a:spLocks/>
                  </p:cNvSpPr>
                  <p:nvPr/>
                </p:nvSpPr>
                <p:spPr bwMode="ltGray">
                  <a:xfrm>
                    <a:off x="1735" y="547"/>
                    <a:ext cx="151" cy="93"/>
                  </a:xfrm>
                  <a:custGeom>
                    <a:avLst/>
                    <a:gdLst>
                      <a:gd name="T0" fmla="*/ 4 w 355"/>
                      <a:gd name="T1" fmla="*/ 1 h 277"/>
                      <a:gd name="T2" fmla="*/ 15 w 355"/>
                      <a:gd name="T3" fmla="*/ 6 h 277"/>
                      <a:gd name="T4" fmla="*/ 20 w 355"/>
                      <a:gd name="T5" fmla="*/ 10 h 277"/>
                      <a:gd name="T6" fmla="*/ 32 w 355"/>
                      <a:gd name="T7" fmla="*/ 17 h 277"/>
                      <a:gd name="T8" fmla="*/ 39 w 355"/>
                      <a:gd name="T9" fmla="*/ 22 h 277"/>
                      <a:gd name="T10" fmla="*/ 52 w 355"/>
                      <a:gd name="T11" fmla="*/ 33 h 277"/>
                      <a:gd name="T12" fmla="*/ 58 w 355"/>
                      <a:gd name="T13" fmla="*/ 43 h 277"/>
                      <a:gd name="T14" fmla="*/ 63 w 355"/>
                      <a:gd name="T15" fmla="*/ 44 h 277"/>
                      <a:gd name="T16" fmla="*/ 66 w 355"/>
                      <a:gd name="T17" fmla="*/ 50 h 277"/>
                      <a:gd name="T18" fmla="*/ 75 w 355"/>
                      <a:gd name="T19" fmla="*/ 51 h 277"/>
                      <a:gd name="T20" fmla="*/ 72 w 355"/>
                      <a:gd name="T21" fmla="*/ 66 h 277"/>
                      <a:gd name="T22" fmla="*/ 77 w 355"/>
                      <a:gd name="T23" fmla="*/ 75 h 277"/>
                      <a:gd name="T24" fmla="*/ 84 w 355"/>
                      <a:gd name="T25" fmla="*/ 78 h 277"/>
                      <a:gd name="T26" fmla="*/ 92 w 355"/>
                      <a:gd name="T27" fmla="*/ 79 h 277"/>
                      <a:gd name="T28" fmla="*/ 100 w 355"/>
                      <a:gd name="T29" fmla="*/ 81 h 277"/>
                      <a:gd name="T30" fmla="*/ 108 w 355"/>
                      <a:gd name="T31" fmla="*/ 79 h 277"/>
                      <a:gd name="T32" fmla="*/ 116 w 355"/>
                      <a:gd name="T33" fmla="*/ 83 h 277"/>
                      <a:gd name="T34" fmla="*/ 126 w 355"/>
                      <a:gd name="T35" fmla="*/ 86 h 277"/>
                      <a:gd name="T36" fmla="*/ 134 w 355"/>
                      <a:gd name="T37" fmla="*/ 89 h 277"/>
                      <a:gd name="T38" fmla="*/ 150 w 355"/>
                      <a:gd name="T39" fmla="*/ 89 h 277"/>
                      <a:gd name="T40" fmla="*/ 145 w 355"/>
                      <a:gd name="T41" fmla="*/ 92 h 277"/>
                      <a:gd name="T42" fmla="*/ 137 w 355"/>
                      <a:gd name="T43" fmla="*/ 91 h 277"/>
                      <a:gd name="T44" fmla="*/ 128 w 355"/>
                      <a:gd name="T45" fmla="*/ 91 h 277"/>
                      <a:gd name="T46" fmla="*/ 123 w 355"/>
                      <a:gd name="T47" fmla="*/ 89 h 277"/>
                      <a:gd name="T48" fmla="*/ 107 w 355"/>
                      <a:gd name="T49" fmla="*/ 89 h 277"/>
                      <a:gd name="T50" fmla="*/ 100 w 355"/>
                      <a:gd name="T51" fmla="*/ 87 h 277"/>
                      <a:gd name="T52" fmla="*/ 73 w 355"/>
                      <a:gd name="T53" fmla="*/ 81 h 277"/>
                      <a:gd name="T54" fmla="*/ 68 w 355"/>
                      <a:gd name="T55" fmla="*/ 73 h 277"/>
                      <a:gd name="T56" fmla="*/ 54 w 355"/>
                      <a:gd name="T57" fmla="*/ 67 h 277"/>
                      <a:gd name="T58" fmla="*/ 46 w 355"/>
                      <a:gd name="T59" fmla="*/ 62 h 277"/>
                      <a:gd name="T60" fmla="*/ 40 w 355"/>
                      <a:gd name="T61" fmla="*/ 53 h 277"/>
                      <a:gd name="T62" fmla="*/ 29 w 355"/>
                      <a:gd name="T63" fmla="*/ 36 h 277"/>
                      <a:gd name="T64" fmla="*/ 27 w 355"/>
                      <a:gd name="T65" fmla="*/ 34 h 277"/>
                      <a:gd name="T66" fmla="*/ 25 w 355"/>
                      <a:gd name="T67" fmla="*/ 34 h 277"/>
                      <a:gd name="T68" fmla="*/ 23 w 355"/>
                      <a:gd name="T69" fmla="*/ 30 h 277"/>
                      <a:gd name="T70" fmla="*/ 16 w 355"/>
                      <a:gd name="T71" fmla="*/ 19 h 277"/>
                      <a:gd name="T72" fmla="*/ 9 w 355"/>
                      <a:gd name="T73" fmla="*/ 13 h 277"/>
                      <a:gd name="T74" fmla="*/ 2 w 355"/>
                      <a:gd name="T75" fmla="*/ 7 h 277"/>
                      <a:gd name="T76" fmla="*/ 4 w 355"/>
                      <a:gd name="T77" fmla="*/ 1 h 277"/>
                      <a:gd name="T78" fmla="*/ 4 w 355"/>
                      <a:gd name="T79" fmla="*/ 1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0" name="Freeform 18"/>
                  <p:cNvSpPr>
                    <a:spLocks/>
                  </p:cNvSpPr>
                  <p:nvPr/>
                </p:nvSpPr>
                <p:spPr bwMode="ltGray">
                  <a:xfrm>
                    <a:off x="1827" y="541"/>
                    <a:ext cx="67" cy="68"/>
                  </a:xfrm>
                  <a:custGeom>
                    <a:avLst/>
                    <a:gdLst>
                      <a:gd name="T0" fmla="*/ 23 w 156"/>
                      <a:gd name="T1" fmla="*/ 22 h 206"/>
                      <a:gd name="T2" fmla="*/ 28 w 156"/>
                      <a:gd name="T3" fmla="*/ 19 h 206"/>
                      <a:gd name="T4" fmla="*/ 29 w 156"/>
                      <a:gd name="T5" fmla="*/ 17 h 206"/>
                      <a:gd name="T6" fmla="*/ 34 w 156"/>
                      <a:gd name="T7" fmla="*/ 15 h 206"/>
                      <a:gd name="T8" fmla="*/ 46 w 156"/>
                      <a:gd name="T9" fmla="*/ 7 h 206"/>
                      <a:gd name="T10" fmla="*/ 48 w 156"/>
                      <a:gd name="T11" fmla="*/ 1 h 206"/>
                      <a:gd name="T12" fmla="*/ 53 w 156"/>
                      <a:gd name="T13" fmla="*/ 0 h 206"/>
                      <a:gd name="T14" fmla="*/ 64 w 156"/>
                      <a:gd name="T15" fmla="*/ 9 h 206"/>
                      <a:gd name="T16" fmla="*/ 63 w 156"/>
                      <a:gd name="T17" fmla="*/ 15 h 206"/>
                      <a:gd name="T18" fmla="*/ 54 w 156"/>
                      <a:gd name="T19" fmla="*/ 21 h 206"/>
                      <a:gd name="T20" fmla="*/ 57 w 156"/>
                      <a:gd name="T21" fmla="*/ 31 h 206"/>
                      <a:gd name="T22" fmla="*/ 61 w 156"/>
                      <a:gd name="T23" fmla="*/ 36 h 206"/>
                      <a:gd name="T24" fmla="*/ 63 w 156"/>
                      <a:gd name="T25" fmla="*/ 42 h 206"/>
                      <a:gd name="T26" fmla="*/ 55 w 156"/>
                      <a:gd name="T27" fmla="*/ 42 h 206"/>
                      <a:gd name="T28" fmla="*/ 50 w 156"/>
                      <a:gd name="T29" fmla="*/ 48 h 206"/>
                      <a:gd name="T30" fmla="*/ 45 w 156"/>
                      <a:gd name="T31" fmla="*/ 51 h 206"/>
                      <a:gd name="T32" fmla="*/ 43 w 156"/>
                      <a:gd name="T33" fmla="*/ 65 h 206"/>
                      <a:gd name="T34" fmla="*/ 38 w 156"/>
                      <a:gd name="T35" fmla="*/ 67 h 206"/>
                      <a:gd name="T36" fmla="*/ 35 w 156"/>
                      <a:gd name="T37" fmla="*/ 68 h 206"/>
                      <a:gd name="T38" fmla="*/ 33 w 156"/>
                      <a:gd name="T39" fmla="*/ 67 h 206"/>
                      <a:gd name="T40" fmla="*/ 31 w 156"/>
                      <a:gd name="T41" fmla="*/ 63 h 206"/>
                      <a:gd name="T42" fmla="*/ 26 w 156"/>
                      <a:gd name="T43" fmla="*/ 61 h 206"/>
                      <a:gd name="T44" fmla="*/ 18 w 156"/>
                      <a:gd name="T45" fmla="*/ 64 h 206"/>
                      <a:gd name="T46" fmla="*/ 12 w 156"/>
                      <a:gd name="T47" fmla="*/ 61 h 206"/>
                      <a:gd name="T48" fmla="*/ 4 w 156"/>
                      <a:gd name="T49" fmla="*/ 49 h 206"/>
                      <a:gd name="T50" fmla="*/ 2 w 156"/>
                      <a:gd name="T51" fmla="*/ 43 h 206"/>
                      <a:gd name="T52" fmla="*/ 0 w 156"/>
                      <a:gd name="T53" fmla="*/ 39 h 206"/>
                      <a:gd name="T54" fmla="*/ 9 w 156"/>
                      <a:gd name="T55" fmla="*/ 32 h 206"/>
                      <a:gd name="T56" fmla="*/ 14 w 156"/>
                      <a:gd name="T57" fmla="*/ 34 h 206"/>
                      <a:gd name="T58" fmla="*/ 15 w 156"/>
                      <a:gd name="T59" fmla="*/ 26 h 206"/>
                      <a:gd name="T60" fmla="*/ 22 w 156"/>
                      <a:gd name="T61" fmla="*/ 23 h 206"/>
                      <a:gd name="T62" fmla="*/ 23 w 156"/>
                      <a:gd name="T63" fmla="*/ 2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1" name="Freeform 19"/>
                  <p:cNvSpPr>
                    <a:spLocks/>
                  </p:cNvSpPr>
                  <p:nvPr/>
                </p:nvSpPr>
                <p:spPr bwMode="ltGray">
                  <a:xfrm>
                    <a:off x="1892" y="572"/>
                    <a:ext cx="47" cy="13"/>
                  </a:xfrm>
                  <a:custGeom>
                    <a:avLst/>
                    <a:gdLst>
                      <a:gd name="T0" fmla="*/ 2 w 109"/>
                      <a:gd name="T1" fmla="*/ 11 h 38"/>
                      <a:gd name="T2" fmla="*/ 8 w 109"/>
                      <a:gd name="T3" fmla="*/ 3 h 38"/>
                      <a:gd name="T4" fmla="*/ 20 w 109"/>
                      <a:gd name="T5" fmla="*/ 7 h 38"/>
                      <a:gd name="T6" fmla="*/ 31 w 109"/>
                      <a:gd name="T7" fmla="*/ 5 h 38"/>
                      <a:gd name="T8" fmla="*/ 39 w 109"/>
                      <a:gd name="T9" fmla="*/ 0 h 38"/>
                      <a:gd name="T10" fmla="*/ 33 w 109"/>
                      <a:gd name="T11" fmla="*/ 9 h 38"/>
                      <a:gd name="T12" fmla="*/ 26 w 109"/>
                      <a:gd name="T13" fmla="*/ 13 h 38"/>
                      <a:gd name="T14" fmla="*/ 18 w 109"/>
                      <a:gd name="T15" fmla="*/ 11 h 38"/>
                      <a:gd name="T16" fmla="*/ 6 w 109"/>
                      <a:gd name="T17" fmla="*/ 10 h 38"/>
                      <a:gd name="T18" fmla="*/ 2 w 109"/>
                      <a:gd name="T19" fmla="*/ 1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2" name="Freeform 20"/>
                  <p:cNvSpPr>
                    <a:spLocks/>
                  </p:cNvSpPr>
                  <p:nvPr/>
                </p:nvSpPr>
                <p:spPr bwMode="ltGray">
                  <a:xfrm>
                    <a:off x="1890" y="588"/>
                    <a:ext cx="32" cy="34"/>
                  </a:xfrm>
                  <a:custGeom>
                    <a:avLst/>
                    <a:gdLst>
                      <a:gd name="T0" fmla="*/ 3 w 76"/>
                      <a:gd name="T1" fmla="*/ 6 h 104"/>
                      <a:gd name="T2" fmla="*/ 8 w 76"/>
                      <a:gd name="T3" fmla="*/ 0 h 104"/>
                      <a:gd name="T4" fmla="*/ 14 w 76"/>
                      <a:gd name="T5" fmla="*/ 6 h 104"/>
                      <a:gd name="T6" fmla="*/ 26 w 76"/>
                      <a:gd name="T7" fmla="*/ 1 h 104"/>
                      <a:gd name="T8" fmla="*/ 19 w 76"/>
                      <a:gd name="T9" fmla="*/ 11 h 104"/>
                      <a:gd name="T10" fmla="*/ 23 w 76"/>
                      <a:gd name="T11" fmla="*/ 16 h 104"/>
                      <a:gd name="T12" fmla="*/ 24 w 76"/>
                      <a:gd name="T13" fmla="*/ 20 h 104"/>
                      <a:gd name="T14" fmla="*/ 19 w 76"/>
                      <a:gd name="T15" fmla="*/ 24 h 104"/>
                      <a:gd name="T16" fmla="*/ 14 w 76"/>
                      <a:gd name="T17" fmla="*/ 20 h 104"/>
                      <a:gd name="T18" fmla="*/ 9 w 76"/>
                      <a:gd name="T19" fmla="*/ 16 h 104"/>
                      <a:gd name="T20" fmla="*/ 12 w 76"/>
                      <a:gd name="T21" fmla="*/ 22 h 104"/>
                      <a:gd name="T22" fmla="*/ 13 w 76"/>
                      <a:gd name="T23" fmla="*/ 24 h 104"/>
                      <a:gd name="T24" fmla="*/ 8 w 76"/>
                      <a:gd name="T25" fmla="*/ 34 h 104"/>
                      <a:gd name="T26" fmla="*/ 5 w 76"/>
                      <a:gd name="T27" fmla="*/ 33 h 104"/>
                      <a:gd name="T28" fmla="*/ 3 w 76"/>
                      <a:gd name="T29" fmla="*/ 29 h 104"/>
                      <a:gd name="T30" fmla="*/ 0 w 76"/>
                      <a:gd name="T31" fmla="*/ 18 h 104"/>
                      <a:gd name="T32" fmla="*/ 1 w 76"/>
                      <a:gd name="T33" fmla="*/ 10 h 104"/>
                      <a:gd name="T34" fmla="*/ 3 w 76"/>
                      <a:gd name="T35" fmla="*/ 6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3" name="Freeform 21"/>
                  <p:cNvSpPr>
                    <a:spLocks/>
                  </p:cNvSpPr>
                  <p:nvPr/>
                </p:nvSpPr>
                <p:spPr bwMode="ltGray">
                  <a:xfrm>
                    <a:off x="1944" y="569"/>
                    <a:ext cx="16" cy="20"/>
                  </a:xfrm>
                  <a:custGeom>
                    <a:avLst/>
                    <a:gdLst>
                      <a:gd name="T0" fmla="*/ 1 w 37"/>
                      <a:gd name="T1" fmla="*/ 9 h 61"/>
                      <a:gd name="T2" fmla="*/ 6 w 37"/>
                      <a:gd name="T3" fmla="*/ 0 h 61"/>
                      <a:gd name="T4" fmla="*/ 6 w 37"/>
                      <a:gd name="T5" fmla="*/ 9 h 61"/>
                      <a:gd name="T6" fmla="*/ 16 w 37"/>
                      <a:gd name="T7" fmla="*/ 12 h 61"/>
                      <a:gd name="T8" fmla="*/ 8 w 37"/>
                      <a:gd name="T9" fmla="*/ 14 h 61"/>
                      <a:gd name="T10" fmla="*/ 2 w 37"/>
                      <a:gd name="T11" fmla="*/ 19 h 61"/>
                      <a:gd name="T12" fmla="*/ 0 w 37"/>
                      <a:gd name="T13" fmla="*/ 11 h 61"/>
                      <a:gd name="T14" fmla="*/ 1 w 37"/>
                      <a:gd name="T15" fmla="*/ 9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4" name="Freeform 22"/>
                  <p:cNvSpPr>
                    <a:spLocks/>
                  </p:cNvSpPr>
                  <p:nvPr/>
                </p:nvSpPr>
                <p:spPr bwMode="ltGray">
                  <a:xfrm>
                    <a:off x="1948" y="600"/>
                    <a:ext cx="20" cy="10"/>
                  </a:xfrm>
                  <a:custGeom>
                    <a:avLst/>
                    <a:gdLst>
                      <a:gd name="T0" fmla="*/ 3 w 49"/>
                      <a:gd name="T1" fmla="*/ 0 h 29"/>
                      <a:gd name="T2" fmla="*/ 12 w 49"/>
                      <a:gd name="T3" fmla="*/ 0 h 29"/>
                      <a:gd name="T4" fmla="*/ 20 w 49"/>
                      <a:gd name="T5" fmla="*/ 6 h 29"/>
                      <a:gd name="T6" fmla="*/ 14 w 49"/>
                      <a:gd name="T7" fmla="*/ 5 h 29"/>
                      <a:gd name="T8" fmla="*/ 1 w 49"/>
                      <a:gd name="T9" fmla="*/ 6 h 29"/>
                      <a:gd name="T10" fmla="*/ 3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5" name="Freeform 23"/>
                  <p:cNvSpPr>
                    <a:spLocks/>
                  </p:cNvSpPr>
                  <p:nvPr/>
                </p:nvSpPr>
                <p:spPr bwMode="ltGray">
                  <a:xfrm>
                    <a:off x="1969" y="585"/>
                    <a:ext cx="26" cy="17"/>
                  </a:xfrm>
                  <a:custGeom>
                    <a:avLst/>
                    <a:gdLst>
                      <a:gd name="T0" fmla="*/ 9 w 61"/>
                      <a:gd name="T1" fmla="*/ 13 h 48"/>
                      <a:gd name="T2" fmla="*/ 6 w 61"/>
                      <a:gd name="T3" fmla="*/ 9 h 48"/>
                      <a:gd name="T4" fmla="*/ 1 w 61"/>
                      <a:gd name="T5" fmla="*/ 8 h 48"/>
                      <a:gd name="T6" fmla="*/ 6 w 61"/>
                      <a:gd name="T7" fmla="*/ 3 h 48"/>
                      <a:gd name="T8" fmla="*/ 11 w 61"/>
                      <a:gd name="T9" fmla="*/ 0 h 48"/>
                      <a:gd name="T10" fmla="*/ 21 w 61"/>
                      <a:gd name="T11" fmla="*/ 4 h 48"/>
                      <a:gd name="T12" fmla="*/ 23 w 61"/>
                      <a:gd name="T13" fmla="*/ 7 h 48"/>
                      <a:gd name="T14" fmla="*/ 26 w 61"/>
                      <a:gd name="T15" fmla="*/ 11 h 48"/>
                      <a:gd name="T16" fmla="*/ 17 w 61"/>
                      <a:gd name="T17" fmla="*/ 13 h 48"/>
                      <a:gd name="T18" fmla="*/ 10 w 61"/>
                      <a:gd name="T19" fmla="*/ 16 h 48"/>
                      <a:gd name="T20" fmla="*/ 9 w 61"/>
                      <a:gd name="T21" fmla="*/ 13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6" name="Freeform 24"/>
                  <p:cNvSpPr>
                    <a:spLocks/>
                  </p:cNvSpPr>
                  <p:nvPr/>
                </p:nvSpPr>
                <p:spPr bwMode="ltGray">
                  <a:xfrm>
                    <a:off x="1976" y="593"/>
                    <a:ext cx="122" cy="61"/>
                  </a:xfrm>
                  <a:custGeom>
                    <a:avLst/>
                    <a:gdLst>
                      <a:gd name="T0" fmla="*/ 20 w 286"/>
                      <a:gd name="T1" fmla="*/ 9 h 182"/>
                      <a:gd name="T2" fmla="*/ 15 w 286"/>
                      <a:gd name="T3" fmla="*/ 5 h 182"/>
                      <a:gd name="T4" fmla="*/ 11 w 286"/>
                      <a:gd name="T5" fmla="*/ 10 h 182"/>
                      <a:gd name="T6" fmla="*/ 0 w 286"/>
                      <a:gd name="T7" fmla="*/ 8 h 182"/>
                      <a:gd name="T8" fmla="*/ 4 w 286"/>
                      <a:gd name="T9" fmla="*/ 14 h 182"/>
                      <a:gd name="T10" fmla="*/ 7 w 286"/>
                      <a:gd name="T11" fmla="*/ 21 h 182"/>
                      <a:gd name="T12" fmla="*/ 10 w 286"/>
                      <a:gd name="T13" fmla="*/ 16 h 182"/>
                      <a:gd name="T14" fmla="*/ 13 w 286"/>
                      <a:gd name="T15" fmla="*/ 15 h 182"/>
                      <a:gd name="T16" fmla="*/ 20 w 286"/>
                      <a:gd name="T17" fmla="*/ 19 h 182"/>
                      <a:gd name="T18" fmla="*/ 30 w 286"/>
                      <a:gd name="T19" fmla="*/ 21 h 182"/>
                      <a:gd name="T20" fmla="*/ 38 w 286"/>
                      <a:gd name="T21" fmla="*/ 24 h 182"/>
                      <a:gd name="T22" fmla="*/ 45 w 286"/>
                      <a:gd name="T23" fmla="*/ 34 h 182"/>
                      <a:gd name="T24" fmla="*/ 44 w 286"/>
                      <a:gd name="T25" fmla="*/ 41 h 182"/>
                      <a:gd name="T26" fmla="*/ 42 w 286"/>
                      <a:gd name="T27" fmla="*/ 45 h 182"/>
                      <a:gd name="T28" fmla="*/ 52 w 286"/>
                      <a:gd name="T29" fmla="*/ 43 h 182"/>
                      <a:gd name="T30" fmla="*/ 60 w 286"/>
                      <a:gd name="T31" fmla="*/ 47 h 182"/>
                      <a:gd name="T32" fmla="*/ 72 w 286"/>
                      <a:gd name="T33" fmla="*/ 50 h 182"/>
                      <a:gd name="T34" fmla="*/ 74 w 286"/>
                      <a:gd name="T35" fmla="*/ 49 h 182"/>
                      <a:gd name="T36" fmla="*/ 72 w 286"/>
                      <a:gd name="T37" fmla="*/ 45 h 182"/>
                      <a:gd name="T38" fmla="*/ 76 w 286"/>
                      <a:gd name="T39" fmla="*/ 46 h 182"/>
                      <a:gd name="T40" fmla="*/ 79 w 286"/>
                      <a:gd name="T41" fmla="*/ 40 h 182"/>
                      <a:gd name="T42" fmla="*/ 86 w 286"/>
                      <a:gd name="T43" fmla="*/ 41 h 182"/>
                      <a:gd name="T44" fmla="*/ 91 w 286"/>
                      <a:gd name="T45" fmla="*/ 44 h 182"/>
                      <a:gd name="T46" fmla="*/ 104 w 286"/>
                      <a:gd name="T47" fmla="*/ 56 h 182"/>
                      <a:gd name="T48" fmla="*/ 112 w 286"/>
                      <a:gd name="T49" fmla="*/ 60 h 182"/>
                      <a:gd name="T50" fmla="*/ 121 w 286"/>
                      <a:gd name="T51" fmla="*/ 57 h 182"/>
                      <a:gd name="T52" fmla="*/ 114 w 286"/>
                      <a:gd name="T53" fmla="*/ 54 h 182"/>
                      <a:gd name="T54" fmla="*/ 109 w 286"/>
                      <a:gd name="T55" fmla="*/ 46 h 182"/>
                      <a:gd name="T56" fmla="*/ 107 w 286"/>
                      <a:gd name="T57" fmla="*/ 44 h 182"/>
                      <a:gd name="T58" fmla="*/ 106 w 286"/>
                      <a:gd name="T59" fmla="*/ 41 h 182"/>
                      <a:gd name="T60" fmla="*/ 101 w 286"/>
                      <a:gd name="T61" fmla="*/ 39 h 182"/>
                      <a:gd name="T62" fmla="*/ 102 w 286"/>
                      <a:gd name="T63" fmla="*/ 32 h 182"/>
                      <a:gd name="T64" fmla="*/ 94 w 286"/>
                      <a:gd name="T65" fmla="*/ 29 h 182"/>
                      <a:gd name="T66" fmla="*/ 90 w 286"/>
                      <a:gd name="T67" fmla="*/ 23 h 182"/>
                      <a:gd name="T68" fmla="*/ 81 w 286"/>
                      <a:gd name="T69" fmla="*/ 18 h 182"/>
                      <a:gd name="T70" fmla="*/ 72 w 286"/>
                      <a:gd name="T71" fmla="*/ 13 h 182"/>
                      <a:gd name="T72" fmla="*/ 67 w 286"/>
                      <a:gd name="T73" fmla="*/ 11 h 182"/>
                      <a:gd name="T74" fmla="*/ 51 w 286"/>
                      <a:gd name="T75" fmla="*/ 5 h 182"/>
                      <a:gd name="T76" fmla="*/ 44 w 286"/>
                      <a:gd name="T77" fmla="*/ 1 h 182"/>
                      <a:gd name="T78" fmla="*/ 41 w 286"/>
                      <a:gd name="T79" fmla="*/ 0 h 182"/>
                      <a:gd name="T80" fmla="*/ 30 w 286"/>
                      <a:gd name="T81" fmla="*/ 3 h 182"/>
                      <a:gd name="T82" fmla="*/ 24 w 286"/>
                      <a:gd name="T83" fmla="*/ 11 h 182"/>
                      <a:gd name="T84" fmla="*/ 20 w 286"/>
                      <a:gd name="T85" fmla="*/ 9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7" name="Freeform 25"/>
                  <p:cNvSpPr>
                    <a:spLocks/>
                  </p:cNvSpPr>
                  <p:nvPr/>
                </p:nvSpPr>
                <p:spPr bwMode="ltGray">
                  <a:xfrm>
                    <a:off x="2082" y="599"/>
                    <a:ext cx="33" cy="26"/>
                  </a:xfrm>
                  <a:custGeom>
                    <a:avLst/>
                    <a:gdLst>
                      <a:gd name="T0" fmla="*/ 0 w 78"/>
                      <a:gd name="T1" fmla="*/ 19 h 78"/>
                      <a:gd name="T2" fmla="*/ 11 w 78"/>
                      <a:gd name="T3" fmla="*/ 20 h 78"/>
                      <a:gd name="T4" fmla="*/ 19 w 78"/>
                      <a:gd name="T5" fmla="*/ 16 h 78"/>
                      <a:gd name="T6" fmla="*/ 24 w 78"/>
                      <a:gd name="T7" fmla="*/ 10 h 78"/>
                      <a:gd name="T8" fmla="*/ 18 w 78"/>
                      <a:gd name="T9" fmla="*/ 5 h 78"/>
                      <a:gd name="T10" fmla="*/ 18 w 78"/>
                      <a:gd name="T11" fmla="*/ 1 h 78"/>
                      <a:gd name="T12" fmla="*/ 30 w 78"/>
                      <a:gd name="T13" fmla="*/ 9 h 78"/>
                      <a:gd name="T14" fmla="*/ 28 w 78"/>
                      <a:gd name="T15" fmla="*/ 18 h 78"/>
                      <a:gd name="T16" fmla="*/ 14 w 78"/>
                      <a:gd name="T17" fmla="*/ 26 h 78"/>
                      <a:gd name="T18" fmla="*/ 4 w 78"/>
                      <a:gd name="T19" fmla="*/ 22 h 78"/>
                      <a:gd name="T20" fmla="*/ 1 w 78"/>
                      <a:gd name="T21" fmla="*/ 21 h 78"/>
                      <a:gd name="T22" fmla="*/ 0 w 78"/>
                      <a:gd name="T23" fmla="*/ 19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8" name="Freeform 26"/>
                  <p:cNvSpPr>
                    <a:spLocks/>
                  </p:cNvSpPr>
                  <p:nvPr/>
                </p:nvSpPr>
                <p:spPr bwMode="ltGray">
                  <a:xfrm>
                    <a:off x="2152" y="544"/>
                    <a:ext cx="8" cy="6"/>
                  </a:xfrm>
                  <a:custGeom>
                    <a:avLst/>
                    <a:gdLst>
                      <a:gd name="T0" fmla="*/ 1 w 17"/>
                      <a:gd name="T1" fmla="*/ 1 h 18"/>
                      <a:gd name="T2" fmla="*/ 1 w 17"/>
                      <a:gd name="T3" fmla="*/ 5 h 18"/>
                      <a:gd name="T4" fmla="*/ 1 w 17"/>
                      <a:gd name="T5" fmla="*/ 1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79" name="Freeform 27"/>
                  <p:cNvSpPr>
                    <a:spLocks/>
                  </p:cNvSpPr>
                  <p:nvPr/>
                </p:nvSpPr>
                <p:spPr bwMode="ltGray">
                  <a:xfrm>
                    <a:off x="2194" y="584"/>
                    <a:ext cx="11" cy="8"/>
                  </a:xfrm>
                  <a:custGeom>
                    <a:avLst/>
                    <a:gdLst>
                      <a:gd name="T0" fmla="*/ 3 w 26"/>
                      <a:gd name="T1" fmla="*/ 5 h 22"/>
                      <a:gd name="T2" fmla="*/ 6 w 26"/>
                      <a:gd name="T3" fmla="*/ 0 h 22"/>
                      <a:gd name="T4" fmla="*/ 6 w 26"/>
                      <a:gd name="T5" fmla="*/ 8 h 22"/>
                      <a:gd name="T6" fmla="*/ 3 w 26"/>
                      <a:gd name="T7" fmla="*/ 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0" name="Freeform 28"/>
                  <p:cNvSpPr>
                    <a:spLocks/>
                  </p:cNvSpPr>
                  <p:nvPr/>
                </p:nvSpPr>
                <p:spPr bwMode="ltGray">
                  <a:xfrm>
                    <a:off x="2059" y="494"/>
                    <a:ext cx="8" cy="5"/>
                  </a:xfrm>
                  <a:custGeom>
                    <a:avLst/>
                    <a:gdLst>
                      <a:gd name="T0" fmla="*/ 3 w 20"/>
                      <a:gd name="T1" fmla="*/ 4 h 15"/>
                      <a:gd name="T2" fmla="*/ 7 w 20"/>
                      <a:gd name="T3" fmla="*/ 1 h 15"/>
                      <a:gd name="T4" fmla="*/ 4 w 20"/>
                      <a:gd name="T5" fmla="*/ 4 h 15"/>
                      <a:gd name="T6" fmla="*/ 3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1" name="Freeform 29"/>
                  <p:cNvSpPr>
                    <a:spLocks/>
                  </p:cNvSpPr>
                  <p:nvPr/>
                </p:nvSpPr>
                <p:spPr bwMode="ltGray">
                  <a:xfrm>
                    <a:off x="1988" y="536"/>
                    <a:ext cx="8" cy="5"/>
                  </a:xfrm>
                  <a:custGeom>
                    <a:avLst/>
                    <a:gdLst>
                      <a:gd name="T0" fmla="*/ 3 w 20"/>
                      <a:gd name="T1" fmla="*/ 4 h 15"/>
                      <a:gd name="T2" fmla="*/ 6 w 20"/>
                      <a:gd name="T3" fmla="*/ 1 h 15"/>
                      <a:gd name="T4" fmla="*/ 6 w 20"/>
                      <a:gd name="T5" fmla="*/ 5 h 15"/>
                      <a:gd name="T6" fmla="*/ 3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2" name="Freeform 30"/>
                  <p:cNvSpPr>
                    <a:spLocks/>
                  </p:cNvSpPr>
                  <p:nvPr/>
                </p:nvSpPr>
                <p:spPr bwMode="ltGray">
                  <a:xfrm>
                    <a:off x="1910" y="523"/>
                    <a:ext cx="34" cy="27"/>
                  </a:xfrm>
                  <a:custGeom>
                    <a:avLst/>
                    <a:gdLst>
                      <a:gd name="T0" fmla="*/ 0 w 80"/>
                      <a:gd name="T1" fmla="*/ 17 h 80"/>
                      <a:gd name="T2" fmla="*/ 6 w 80"/>
                      <a:gd name="T3" fmla="*/ 8 h 80"/>
                      <a:gd name="T4" fmla="*/ 11 w 80"/>
                      <a:gd name="T5" fmla="*/ 7 h 80"/>
                      <a:gd name="T6" fmla="*/ 20 w 80"/>
                      <a:gd name="T7" fmla="*/ 6 h 80"/>
                      <a:gd name="T8" fmla="*/ 25 w 80"/>
                      <a:gd name="T9" fmla="*/ 0 h 80"/>
                      <a:gd name="T10" fmla="*/ 34 w 80"/>
                      <a:gd name="T11" fmla="*/ 14 h 80"/>
                      <a:gd name="T12" fmla="*/ 30 w 80"/>
                      <a:gd name="T13" fmla="*/ 19 h 80"/>
                      <a:gd name="T14" fmla="*/ 23 w 80"/>
                      <a:gd name="T15" fmla="*/ 21 h 80"/>
                      <a:gd name="T16" fmla="*/ 20 w 80"/>
                      <a:gd name="T17" fmla="*/ 27 h 80"/>
                      <a:gd name="T18" fmla="*/ 14 w 80"/>
                      <a:gd name="T19" fmla="*/ 23 h 80"/>
                      <a:gd name="T20" fmla="*/ 16 w 80"/>
                      <a:gd name="T21" fmla="*/ 18 h 80"/>
                      <a:gd name="T22" fmla="*/ 13 w 80"/>
                      <a:gd name="T23" fmla="*/ 9 h 80"/>
                      <a:gd name="T24" fmla="*/ 9 w 80"/>
                      <a:gd name="T25" fmla="*/ 16 h 80"/>
                      <a:gd name="T26" fmla="*/ 3 w 80"/>
                      <a:gd name="T27" fmla="*/ 19 h 80"/>
                      <a:gd name="T28" fmla="*/ 0 w 80"/>
                      <a:gd name="T29" fmla="*/ 1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3" name="Freeform 31"/>
                  <p:cNvSpPr>
                    <a:spLocks/>
                  </p:cNvSpPr>
                  <p:nvPr/>
                </p:nvSpPr>
                <p:spPr bwMode="ltGray">
                  <a:xfrm>
                    <a:off x="1899" y="466"/>
                    <a:ext cx="40" cy="58"/>
                  </a:xfrm>
                  <a:custGeom>
                    <a:avLst/>
                    <a:gdLst>
                      <a:gd name="T0" fmla="*/ 6 w 94"/>
                      <a:gd name="T1" fmla="*/ 32 h 174"/>
                      <a:gd name="T2" fmla="*/ 11 w 94"/>
                      <a:gd name="T3" fmla="*/ 43 h 174"/>
                      <a:gd name="T4" fmla="*/ 14 w 94"/>
                      <a:gd name="T5" fmla="*/ 36 h 174"/>
                      <a:gd name="T6" fmla="*/ 22 w 94"/>
                      <a:gd name="T7" fmla="*/ 33 h 174"/>
                      <a:gd name="T8" fmla="*/ 20 w 94"/>
                      <a:gd name="T9" fmla="*/ 41 h 174"/>
                      <a:gd name="T10" fmla="*/ 28 w 94"/>
                      <a:gd name="T11" fmla="*/ 42 h 174"/>
                      <a:gd name="T12" fmla="*/ 32 w 94"/>
                      <a:gd name="T13" fmla="*/ 47 h 174"/>
                      <a:gd name="T14" fmla="*/ 25 w 94"/>
                      <a:gd name="T15" fmla="*/ 49 h 174"/>
                      <a:gd name="T16" fmla="*/ 31 w 94"/>
                      <a:gd name="T17" fmla="*/ 58 h 174"/>
                      <a:gd name="T18" fmla="*/ 36 w 94"/>
                      <a:gd name="T19" fmla="*/ 51 h 174"/>
                      <a:gd name="T20" fmla="*/ 35 w 94"/>
                      <a:gd name="T21" fmla="*/ 37 h 174"/>
                      <a:gd name="T22" fmla="*/ 26 w 94"/>
                      <a:gd name="T23" fmla="*/ 35 h 174"/>
                      <a:gd name="T24" fmla="*/ 21 w 94"/>
                      <a:gd name="T25" fmla="*/ 27 h 174"/>
                      <a:gd name="T26" fmla="*/ 14 w 94"/>
                      <a:gd name="T27" fmla="*/ 27 h 174"/>
                      <a:gd name="T28" fmla="*/ 13 w 94"/>
                      <a:gd name="T29" fmla="*/ 23 h 174"/>
                      <a:gd name="T30" fmla="*/ 18 w 94"/>
                      <a:gd name="T31" fmla="*/ 14 h 174"/>
                      <a:gd name="T32" fmla="*/ 13 w 94"/>
                      <a:gd name="T33" fmla="*/ 0 h 174"/>
                      <a:gd name="T34" fmla="*/ 8 w 94"/>
                      <a:gd name="T35" fmla="*/ 7 h 174"/>
                      <a:gd name="T36" fmla="*/ 2 w 94"/>
                      <a:gd name="T37" fmla="*/ 15 h 174"/>
                      <a:gd name="T38" fmla="*/ 6 w 94"/>
                      <a:gd name="T39" fmla="*/ 25 h 174"/>
                      <a:gd name="T40" fmla="*/ 6 w 94"/>
                      <a:gd name="T41" fmla="*/ 32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4" name="Freeform 32"/>
                  <p:cNvSpPr>
                    <a:spLocks/>
                  </p:cNvSpPr>
                  <p:nvPr/>
                </p:nvSpPr>
                <p:spPr bwMode="ltGray">
                  <a:xfrm>
                    <a:off x="1909" y="508"/>
                    <a:ext cx="14" cy="17"/>
                  </a:xfrm>
                  <a:custGeom>
                    <a:avLst/>
                    <a:gdLst>
                      <a:gd name="T0" fmla="*/ 3 w 32"/>
                      <a:gd name="T1" fmla="*/ 8 h 50"/>
                      <a:gd name="T2" fmla="*/ 5 w 32"/>
                      <a:gd name="T3" fmla="*/ 0 h 50"/>
                      <a:gd name="T4" fmla="*/ 9 w 32"/>
                      <a:gd name="T5" fmla="*/ 5 h 50"/>
                      <a:gd name="T6" fmla="*/ 10 w 32"/>
                      <a:gd name="T7" fmla="*/ 8 h 50"/>
                      <a:gd name="T8" fmla="*/ 12 w 32"/>
                      <a:gd name="T9" fmla="*/ 9 h 50"/>
                      <a:gd name="T10" fmla="*/ 14 w 32"/>
                      <a:gd name="T11" fmla="*/ 13 h 50"/>
                      <a:gd name="T12" fmla="*/ 8 w 32"/>
                      <a:gd name="T13" fmla="*/ 17 h 50"/>
                      <a:gd name="T14" fmla="*/ 3 w 32"/>
                      <a:gd name="T15" fmla="*/ 8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5" name="Freeform 33"/>
                  <p:cNvSpPr>
                    <a:spLocks/>
                  </p:cNvSpPr>
                  <p:nvPr/>
                </p:nvSpPr>
                <p:spPr bwMode="ltGray">
                  <a:xfrm>
                    <a:off x="1881" y="512"/>
                    <a:ext cx="19" cy="17"/>
                  </a:xfrm>
                  <a:custGeom>
                    <a:avLst/>
                    <a:gdLst>
                      <a:gd name="T0" fmla="*/ 0 w 43"/>
                      <a:gd name="T1" fmla="*/ 15 h 50"/>
                      <a:gd name="T2" fmla="*/ 10 w 43"/>
                      <a:gd name="T3" fmla="*/ 7 h 50"/>
                      <a:gd name="T4" fmla="*/ 16 w 43"/>
                      <a:gd name="T5" fmla="*/ 0 h 50"/>
                      <a:gd name="T6" fmla="*/ 11 w 43"/>
                      <a:gd name="T7" fmla="*/ 10 h 50"/>
                      <a:gd name="T8" fmla="*/ 1 w 43"/>
                      <a:gd name="T9" fmla="*/ 17 h 50"/>
                      <a:gd name="T10" fmla="*/ 0 w 43"/>
                      <a:gd name="T11" fmla="*/ 15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6" name="Freeform 34"/>
                  <p:cNvSpPr>
                    <a:spLocks/>
                  </p:cNvSpPr>
                  <p:nvPr/>
                </p:nvSpPr>
                <p:spPr bwMode="ltGray">
                  <a:xfrm>
                    <a:off x="2930" y="489"/>
                    <a:ext cx="299" cy="179"/>
                  </a:xfrm>
                  <a:custGeom>
                    <a:avLst/>
                    <a:gdLst>
                      <a:gd name="T0" fmla="*/ 13 w 471"/>
                      <a:gd name="T1" fmla="*/ 178 h 281"/>
                      <a:gd name="T2" fmla="*/ 15 w 471"/>
                      <a:gd name="T3" fmla="*/ 159 h 281"/>
                      <a:gd name="T4" fmla="*/ 14 w 471"/>
                      <a:gd name="T5" fmla="*/ 156 h 281"/>
                      <a:gd name="T6" fmla="*/ 10 w 471"/>
                      <a:gd name="T7" fmla="*/ 139 h 281"/>
                      <a:gd name="T8" fmla="*/ 3 w 471"/>
                      <a:gd name="T9" fmla="*/ 137 h 281"/>
                      <a:gd name="T10" fmla="*/ 0 w 471"/>
                      <a:gd name="T11" fmla="*/ 122 h 281"/>
                      <a:gd name="T12" fmla="*/ 8 w 471"/>
                      <a:gd name="T13" fmla="*/ 115 h 281"/>
                      <a:gd name="T14" fmla="*/ 4 w 471"/>
                      <a:gd name="T15" fmla="*/ 105 h 281"/>
                      <a:gd name="T16" fmla="*/ 1 w 471"/>
                      <a:gd name="T17" fmla="*/ 102 h 281"/>
                      <a:gd name="T18" fmla="*/ 18 w 471"/>
                      <a:gd name="T19" fmla="*/ 76 h 281"/>
                      <a:gd name="T20" fmla="*/ 28 w 471"/>
                      <a:gd name="T21" fmla="*/ 61 h 281"/>
                      <a:gd name="T22" fmla="*/ 27 w 471"/>
                      <a:gd name="T23" fmla="*/ 45 h 281"/>
                      <a:gd name="T24" fmla="*/ 15 w 471"/>
                      <a:gd name="T25" fmla="*/ 27 h 281"/>
                      <a:gd name="T26" fmla="*/ 13 w 471"/>
                      <a:gd name="T27" fmla="*/ 20 h 281"/>
                      <a:gd name="T28" fmla="*/ 17 w 471"/>
                      <a:gd name="T29" fmla="*/ 23 h 281"/>
                      <a:gd name="T30" fmla="*/ 30 w 471"/>
                      <a:gd name="T31" fmla="*/ 22 h 281"/>
                      <a:gd name="T32" fmla="*/ 41 w 471"/>
                      <a:gd name="T33" fmla="*/ 7 h 281"/>
                      <a:gd name="T34" fmla="*/ 52 w 471"/>
                      <a:gd name="T35" fmla="*/ 0 h 281"/>
                      <a:gd name="T36" fmla="*/ 56 w 471"/>
                      <a:gd name="T37" fmla="*/ 1 h 281"/>
                      <a:gd name="T38" fmla="*/ 58 w 471"/>
                      <a:gd name="T39" fmla="*/ 6 h 281"/>
                      <a:gd name="T40" fmla="*/ 62 w 471"/>
                      <a:gd name="T41" fmla="*/ 3 h 281"/>
                      <a:gd name="T42" fmla="*/ 70 w 471"/>
                      <a:gd name="T43" fmla="*/ 5 h 281"/>
                      <a:gd name="T44" fmla="*/ 74 w 471"/>
                      <a:gd name="T45" fmla="*/ 6 h 281"/>
                      <a:gd name="T46" fmla="*/ 90 w 471"/>
                      <a:gd name="T47" fmla="*/ 9 h 281"/>
                      <a:gd name="T48" fmla="*/ 98 w 471"/>
                      <a:gd name="T49" fmla="*/ 15 h 281"/>
                      <a:gd name="T50" fmla="*/ 106 w 471"/>
                      <a:gd name="T51" fmla="*/ 11 h 281"/>
                      <a:gd name="T52" fmla="*/ 110 w 471"/>
                      <a:gd name="T53" fmla="*/ 9 h 281"/>
                      <a:gd name="T54" fmla="*/ 124 w 471"/>
                      <a:gd name="T55" fmla="*/ 9 h 281"/>
                      <a:gd name="T56" fmla="*/ 134 w 471"/>
                      <a:gd name="T57" fmla="*/ 20 h 281"/>
                      <a:gd name="T58" fmla="*/ 147 w 471"/>
                      <a:gd name="T59" fmla="*/ 38 h 281"/>
                      <a:gd name="T60" fmla="*/ 156 w 471"/>
                      <a:gd name="T61" fmla="*/ 45 h 281"/>
                      <a:gd name="T62" fmla="*/ 163 w 471"/>
                      <a:gd name="T63" fmla="*/ 43 h 281"/>
                      <a:gd name="T64" fmla="*/ 171 w 471"/>
                      <a:gd name="T65" fmla="*/ 41 h 281"/>
                      <a:gd name="T66" fmla="*/ 184 w 471"/>
                      <a:gd name="T67" fmla="*/ 45 h 281"/>
                      <a:gd name="T68" fmla="*/ 190 w 471"/>
                      <a:gd name="T69" fmla="*/ 52 h 281"/>
                      <a:gd name="T70" fmla="*/ 196 w 471"/>
                      <a:gd name="T71" fmla="*/ 57 h 281"/>
                      <a:gd name="T72" fmla="*/ 202 w 471"/>
                      <a:gd name="T73" fmla="*/ 71 h 281"/>
                      <a:gd name="T74" fmla="*/ 204 w 471"/>
                      <a:gd name="T75" fmla="*/ 76 h 281"/>
                      <a:gd name="T76" fmla="*/ 206 w 471"/>
                      <a:gd name="T77" fmla="*/ 80 h 281"/>
                      <a:gd name="T78" fmla="*/ 197 w 471"/>
                      <a:gd name="T79" fmla="*/ 90 h 281"/>
                      <a:gd name="T80" fmla="*/ 204 w 471"/>
                      <a:gd name="T81" fmla="*/ 90 h 281"/>
                      <a:gd name="T82" fmla="*/ 217 w 471"/>
                      <a:gd name="T83" fmla="*/ 99 h 281"/>
                      <a:gd name="T84" fmla="*/ 231 w 471"/>
                      <a:gd name="T85" fmla="*/ 100 h 281"/>
                      <a:gd name="T86" fmla="*/ 241 w 471"/>
                      <a:gd name="T87" fmla="*/ 107 h 281"/>
                      <a:gd name="T88" fmla="*/ 243 w 471"/>
                      <a:gd name="T89" fmla="*/ 110 h 281"/>
                      <a:gd name="T90" fmla="*/ 243 w 471"/>
                      <a:gd name="T91" fmla="*/ 112 h 281"/>
                      <a:gd name="T92" fmla="*/ 250 w 471"/>
                      <a:gd name="T93" fmla="*/ 110 h 281"/>
                      <a:gd name="T94" fmla="*/ 254 w 471"/>
                      <a:gd name="T95" fmla="*/ 109 h 281"/>
                      <a:gd name="T96" fmla="*/ 279 w 471"/>
                      <a:gd name="T97" fmla="*/ 118 h 281"/>
                      <a:gd name="T98" fmla="*/ 284 w 471"/>
                      <a:gd name="T99" fmla="*/ 127 h 281"/>
                      <a:gd name="T100" fmla="*/ 295 w 471"/>
                      <a:gd name="T101" fmla="*/ 128 h 281"/>
                      <a:gd name="T102" fmla="*/ 299 w 471"/>
                      <a:gd name="T103" fmla="*/ 137 h 281"/>
                      <a:gd name="T104" fmla="*/ 286 w 471"/>
                      <a:gd name="T105" fmla="*/ 164 h 281"/>
                      <a:gd name="T106" fmla="*/ 276 w 471"/>
                      <a:gd name="T107" fmla="*/ 179 h 2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7" name="Freeform 35"/>
                  <p:cNvSpPr>
                    <a:spLocks/>
                  </p:cNvSpPr>
                  <p:nvPr/>
                </p:nvSpPr>
                <p:spPr bwMode="ltGray">
                  <a:xfrm>
                    <a:off x="2534" y="242"/>
                    <a:ext cx="420" cy="283"/>
                  </a:xfrm>
                  <a:custGeom>
                    <a:avLst/>
                    <a:gdLst>
                      <a:gd name="T0" fmla="*/ 173 w 984"/>
                      <a:gd name="T1" fmla="*/ 2 h 844"/>
                      <a:gd name="T2" fmla="*/ 214 w 984"/>
                      <a:gd name="T3" fmla="*/ 11 h 844"/>
                      <a:gd name="T4" fmla="*/ 235 w 984"/>
                      <a:gd name="T5" fmla="*/ 13 h 844"/>
                      <a:gd name="T6" fmla="*/ 247 w 984"/>
                      <a:gd name="T7" fmla="*/ 44 h 844"/>
                      <a:gd name="T8" fmla="*/ 250 w 984"/>
                      <a:gd name="T9" fmla="*/ 30 h 844"/>
                      <a:gd name="T10" fmla="*/ 259 w 984"/>
                      <a:gd name="T11" fmla="*/ 23 h 844"/>
                      <a:gd name="T12" fmla="*/ 274 w 984"/>
                      <a:gd name="T13" fmla="*/ 42 h 844"/>
                      <a:gd name="T14" fmla="*/ 291 w 984"/>
                      <a:gd name="T15" fmla="*/ 33 h 844"/>
                      <a:gd name="T16" fmla="*/ 301 w 984"/>
                      <a:gd name="T17" fmla="*/ 29 h 844"/>
                      <a:gd name="T18" fmla="*/ 325 w 984"/>
                      <a:gd name="T19" fmla="*/ 1 h 844"/>
                      <a:gd name="T20" fmla="*/ 341 w 984"/>
                      <a:gd name="T21" fmla="*/ 23 h 844"/>
                      <a:gd name="T22" fmla="*/ 341 w 984"/>
                      <a:gd name="T23" fmla="*/ 44 h 844"/>
                      <a:gd name="T24" fmla="*/ 337 w 984"/>
                      <a:gd name="T25" fmla="*/ 53 h 844"/>
                      <a:gd name="T26" fmla="*/ 327 w 984"/>
                      <a:gd name="T27" fmla="*/ 54 h 844"/>
                      <a:gd name="T28" fmla="*/ 325 w 984"/>
                      <a:gd name="T29" fmla="*/ 62 h 844"/>
                      <a:gd name="T30" fmla="*/ 342 w 984"/>
                      <a:gd name="T31" fmla="*/ 76 h 844"/>
                      <a:gd name="T32" fmla="*/ 335 w 984"/>
                      <a:gd name="T33" fmla="*/ 108 h 844"/>
                      <a:gd name="T34" fmla="*/ 354 w 984"/>
                      <a:gd name="T35" fmla="*/ 139 h 844"/>
                      <a:gd name="T36" fmla="*/ 365 w 984"/>
                      <a:gd name="T37" fmla="*/ 151 h 844"/>
                      <a:gd name="T38" fmla="*/ 354 w 984"/>
                      <a:gd name="T39" fmla="*/ 151 h 844"/>
                      <a:gd name="T40" fmla="*/ 318 w 984"/>
                      <a:gd name="T41" fmla="*/ 127 h 844"/>
                      <a:gd name="T42" fmla="*/ 289 w 984"/>
                      <a:gd name="T43" fmla="*/ 135 h 844"/>
                      <a:gd name="T44" fmla="*/ 252 w 984"/>
                      <a:gd name="T45" fmla="*/ 148 h 844"/>
                      <a:gd name="T46" fmla="*/ 274 w 984"/>
                      <a:gd name="T47" fmla="*/ 194 h 844"/>
                      <a:gd name="T48" fmla="*/ 303 w 984"/>
                      <a:gd name="T49" fmla="*/ 205 h 844"/>
                      <a:gd name="T50" fmla="*/ 315 w 984"/>
                      <a:gd name="T51" fmla="*/ 184 h 844"/>
                      <a:gd name="T52" fmla="*/ 330 w 984"/>
                      <a:gd name="T53" fmla="*/ 191 h 844"/>
                      <a:gd name="T54" fmla="*/ 327 w 984"/>
                      <a:gd name="T55" fmla="*/ 211 h 844"/>
                      <a:gd name="T56" fmla="*/ 342 w 984"/>
                      <a:gd name="T57" fmla="*/ 225 h 844"/>
                      <a:gd name="T58" fmla="*/ 358 w 984"/>
                      <a:gd name="T59" fmla="*/ 221 h 844"/>
                      <a:gd name="T60" fmla="*/ 394 w 984"/>
                      <a:gd name="T61" fmla="*/ 270 h 844"/>
                      <a:gd name="T62" fmla="*/ 402 w 984"/>
                      <a:gd name="T63" fmla="*/ 277 h 844"/>
                      <a:gd name="T64" fmla="*/ 373 w 984"/>
                      <a:gd name="T65" fmla="*/ 272 h 844"/>
                      <a:gd name="T66" fmla="*/ 354 w 984"/>
                      <a:gd name="T67" fmla="*/ 254 h 844"/>
                      <a:gd name="T68" fmla="*/ 332 w 984"/>
                      <a:gd name="T69" fmla="*/ 238 h 844"/>
                      <a:gd name="T70" fmla="*/ 300 w 984"/>
                      <a:gd name="T71" fmla="*/ 222 h 844"/>
                      <a:gd name="T72" fmla="*/ 262 w 984"/>
                      <a:gd name="T73" fmla="*/ 217 h 844"/>
                      <a:gd name="T74" fmla="*/ 216 w 984"/>
                      <a:gd name="T75" fmla="*/ 199 h 844"/>
                      <a:gd name="T76" fmla="*/ 197 w 984"/>
                      <a:gd name="T77" fmla="*/ 170 h 844"/>
                      <a:gd name="T78" fmla="*/ 184 w 984"/>
                      <a:gd name="T79" fmla="*/ 155 h 844"/>
                      <a:gd name="T80" fmla="*/ 163 w 984"/>
                      <a:gd name="T81" fmla="*/ 144 h 844"/>
                      <a:gd name="T82" fmla="*/ 146 w 984"/>
                      <a:gd name="T83" fmla="*/ 124 h 844"/>
                      <a:gd name="T84" fmla="*/ 151 w 984"/>
                      <a:gd name="T85" fmla="*/ 139 h 844"/>
                      <a:gd name="T86" fmla="*/ 178 w 984"/>
                      <a:gd name="T87" fmla="*/ 166 h 844"/>
                      <a:gd name="T88" fmla="*/ 180 w 984"/>
                      <a:gd name="T89" fmla="*/ 176 h 844"/>
                      <a:gd name="T90" fmla="*/ 168 w 984"/>
                      <a:gd name="T91" fmla="*/ 167 h 844"/>
                      <a:gd name="T92" fmla="*/ 151 w 984"/>
                      <a:gd name="T93" fmla="*/ 156 h 844"/>
                      <a:gd name="T94" fmla="*/ 134 w 984"/>
                      <a:gd name="T95" fmla="*/ 135 h 844"/>
                      <a:gd name="T96" fmla="*/ 114 w 984"/>
                      <a:gd name="T97" fmla="*/ 116 h 844"/>
                      <a:gd name="T98" fmla="*/ 90 w 984"/>
                      <a:gd name="T99" fmla="*/ 105 h 844"/>
                      <a:gd name="T100" fmla="*/ 66 w 984"/>
                      <a:gd name="T101" fmla="*/ 80 h 844"/>
                      <a:gd name="T102" fmla="*/ 28 w 984"/>
                      <a:gd name="T103" fmla="*/ 22 h 844"/>
                      <a:gd name="T104" fmla="*/ 15 w 984"/>
                      <a:gd name="T105" fmla="*/ 13 h 844"/>
                      <a:gd name="T106" fmla="*/ 20 w 984"/>
                      <a:gd name="T107" fmla="*/ 7 h 844"/>
                      <a:gd name="T108" fmla="*/ 44 w 984"/>
                      <a:gd name="T109" fmla="*/ 23 h 8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8" name="Freeform 36"/>
                  <p:cNvSpPr>
                    <a:spLocks/>
                  </p:cNvSpPr>
                  <p:nvPr/>
                </p:nvSpPr>
                <p:spPr bwMode="ltGray">
                  <a:xfrm>
                    <a:off x="2405" y="445"/>
                    <a:ext cx="15" cy="16"/>
                  </a:xfrm>
                  <a:custGeom>
                    <a:avLst/>
                    <a:gdLst>
                      <a:gd name="T0" fmla="*/ 3 w 36"/>
                      <a:gd name="T1" fmla="*/ 9 h 48"/>
                      <a:gd name="T2" fmla="*/ 4 w 36"/>
                      <a:gd name="T3" fmla="*/ 16 h 48"/>
                      <a:gd name="T4" fmla="*/ 3 w 36"/>
                      <a:gd name="T5" fmla="*/ 9 h 48"/>
                      <a:gd name="T6" fmla="*/ 0 60000 65536"/>
                      <a:gd name="T7" fmla="*/ 0 60000 65536"/>
                      <a:gd name="T8" fmla="*/ 0 60000 65536"/>
                    </a:gdLst>
                    <a:ahLst/>
                    <a:cxnLst>
                      <a:cxn ang="T6">
                        <a:pos x="T0" y="T1"/>
                      </a:cxn>
                      <a:cxn ang="T7">
                        <a:pos x="T2" y="T3"/>
                      </a:cxn>
                      <a:cxn ang="T8">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89" name="Freeform 37"/>
                  <p:cNvSpPr>
                    <a:spLocks/>
                  </p:cNvSpPr>
                  <p:nvPr/>
                </p:nvSpPr>
                <p:spPr bwMode="ltGray">
                  <a:xfrm>
                    <a:off x="2393" y="439"/>
                    <a:ext cx="16" cy="12"/>
                  </a:xfrm>
                  <a:custGeom>
                    <a:avLst/>
                    <a:gdLst>
                      <a:gd name="T0" fmla="*/ 0 w 36"/>
                      <a:gd name="T1" fmla="*/ 2 h 37"/>
                      <a:gd name="T2" fmla="*/ 5 w 36"/>
                      <a:gd name="T3" fmla="*/ 0 h 37"/>
                      <a:gd name="T4" fmla="*/ 16 w 36"/>
                      <a:gd name="T5" fmla="*/ 6 h 37"/>
                      <a:gd name="T6" fmla="*/ 4 w 36"/>
                      <a:gd name="T7" fmla="*/ 6 h 37"/>
                      <a:gd name="T8" fmla="*/ 0 w 36"/>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0" name="Freeform 38"/>
                  <p:cNvSpPr>
                    <a:spLocks/>
                  </p:cNvSpPr>
                  <p:nvPr/>
                </p:nvSpPr>
                <p:spPr bwMode="ltGray">
                  <a:xfrm>
                    <a:off x="2878" y="406"/>
                    <a:ext cx="73" cy="33"/>
                  </a:xfrm>
                  <a:custGeom>
                    <a:avLst/>
                    <a:gdLst>
                      <a:gd name="T0" fmla="*/ 0 w 170"/>
                      <a:gd name="T1" fmla="*/ 17 h 96"/>
                      <a:gd name="T2" fmla="*/ 12 w 170"/>
                      <a:gd name="T3" fmla="*/ 9 h 96"/>
                      <a:gd name="T4" fmla="*/ 24 w 170"/>
                      <a:gd name="T5" fmla="*/ 7 h 96"/>
                      <a:gd name="T6" fmla="*/ 34 w 170"/>
                      <a:gd name="T7" fmla="*/ 3 h 96"/>
                      <a:gd name="T8" fmla="*/ 27 w 170"/>
                      <a:gd name="T9" fmla="*/ 9 h 96"/>
                      <a:gd name="T10" fmla="*/ 53 w 170"/>
                      <a:gd name="T11" fmla="*/ 17 h 96"/>
                      <a:gd name="T12" fmla="*/ 69 w 170"/>
                      <a:gd name="T13" fmla="*/ 22 h 96"/>
                      <a:gd name="T14" fmla="*/ 50 w 170"/>
                      <a:gd name="T15" fmla="*/ 26 h 96"/>
                      <a:gd name="T16" fmla="*/ 38 w 170"/>
                      <a:gd name="T17" fmla="*/ 20 h 96"/>
                      <a:gd name="T18" fmla="*/ 33 w 170"/>
                      <a:gd name="T19" fmla="*/ 18 h 96"/>
                      <a:gd name="T20" fmla="*/ 10 w 170"/>
                      <a:gd name="T21" fmla="*/ 14 h 96"/>
                      <a:gd name="T22" fmla="*/ 0 w 170"/>
                      <a:gd name="T23" fmla="*/ 1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1" name="Freeform 39"/>
                  <p:cNvSpPr>
                    <a:spLocks/>
                  </p:cNvSpPr>
                  <p:nvPr/>
                </p:nvSpPr>
                <p:spPr bwMode="ltGray">
                  <a:xfrm>
                    <a:off x="2955" y="433"/>
                    <a:ext cx="59" cy="15"/>
                  </a:xfrm>
                  <a:custGeom>
                    <a:avLst/>
                    <a:gdLst>
                      <a:gd name="T0" fmla="*/ 0 w 138"/>
                      <a:gd name="T1" fmla="*/ 0 h 44"/>
                      <a:gd name="T2" fmla="*/ 22 w 138"/>
                      <a:gd name="T3" fmla="*/ 1 h 44"/>
                      <a:gd name="T4" fmla="*/ 38 w 138"/>
                      <a:gd name="T5" fmla="*/ 8 h 44"/>
                      <a:gd name="T6" fmla="*/ 48 w 138"/>
                      <a:gd name="T7" fmla="*/ 7 h 44"/>
                      <a:gd name="T8" fmla="*/ 46 w 138"/>
                      <a:gd name="T9" fmla="*/ 15 h 44"/>
                      <a:gd name="T10" fmla="*/ 27 w 138"/>
                      <a:gd name="T11" fmla="*/ 14 h 44"/>
                      <a:gd name="T12" fmla="*/ 0 w 138"/>
                      <a:gd name="T13" fmla="*/ 12 h 44"/>
                      <a:gd name="T14" fmla="*/ 12 w 138"/>
                      <a:gd name="T15" fmla="*/ 7 h 44"/>
                      <a:gd name="T16" fmla="*/ 0 w 138"/>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2" name="Freeform 40"/>
                  <p:cNvSpPr>
                    <a:spLocks/>
                  </p:cNvSpPr>
                  <p:nvPr/>
                </p:nvSpPr>
                <p:spPr bwMode="ltGray">
                  <a:xfrm>
                    <a:off x="2924" y="441"/>
                    <a:ext cx="24" cy="14"/>
                  </a:xfrm>
                  <a:custGeom>
                    <a:avLst/>
                    <a:gdLst>
                      <a:gd name="T0" fmla="*/ 7 w 57"/>
                      <a:gd name="T1" fmla="*/ 8 h 42"/>
                      <a:gd name="T2" fmla="*/ 16 w 57"/>
                      <a:gd name="T3" fmla="*/ 4 h 42"/>
                      <a:gd name="T4" fmla="*/ 7 w 57"/>
                      <a:gd name="T5" fmla="*/ 8 h 42"/>
                      <a:gd name="T6" fmla="*/ 0 60000 65536"/>
                      <a:gd name="T7" fmla="*/ 0 60000 65536"/>
                      <a:gd name="T8" fmla="*/ 0 60000 65536"/>
                    </a:gdLst>
                    <a:ahLst/>
                    <a:cxnLst>
                      <a:cxn ang="T6">
                        <a:pos x="T0" y="T1"/>
                      </a:cxn>
                      <a:cxn ang="T7">
                        <a:pos x="T2" y="T3"/>
                      </a:cxn>
                      <a:cxn ang="T8">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3" name="Freeform 41"/>
                  <p:cNvSpPr>
                    <a:spLocks/>
                  </p:cNvSpPr>
                  <p:nvPr/>
                </p:nvSpPr>
                <p:spPr bwMode="ltGray">
                  <a:xfrm>
                    <a:off x="2908" y="398"/>
                    <a:ext cx="16" cy="18"/>
                  </a:xfrm>
                  <a:custGeom>
                    <a:avLst/>
                    <a:gdLst>
                      <a:gd name="T0" fmla="*/ 8 w 39"/>
                      <a:gd name="T1" fmla="*/ 11 h 52"/>
                      <a:gd name="T2" fmla="*/ 8 w 39"/>
                      <a:gd name="T3" fmla="*/ 0 h 52"/>
                      <a:gd name="T4" fmla="*/ 8 w 39"/>
                      <a:gd name="T5" fmla="*/ 11 h 52"/>
                      <a:gd name="T6" fmla="*/ 0 60000 65536"/>
                      <a:gd name="T7" fmla="*/ 0 60000 65536"/>
                      <a:gd name="T8" fmla="*/ 0 60000 65536"/>
                    </a:gdLst>
                    <a:ahLst/>
                    <a:cxnLst>
                      <a:cxn ang="T6">
                        <a:pos x="T0" y="T1"/>
                      </a:cxn>
                      <a:cxn ang="T7">
                        <a:pos x="T2" y="T3"/>
                      </a:cxn>
                      <a:cxn ang="T8">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4" name="Freeform 42"/>
                  <p:cNvSpPr>
                    <a:spLocks/>
                  </p:cNvSpPr>
                  <p:nvPr/>
                </p:nvSpPr>
                <p:spPr bwMode="ltGray">
                  <a:xfrm>
                    <a:off x="3035" y="452"/>
                    <a:ext cx="19" cy="27"/>
                  </a:xfrm>
                  <a:custGeom>
                    <a:avLst/>
                    <a:gdLst>
                      <a:gd name="T0" fmla="*/ 2 w 44"/>
                      <a:gd name="T1" fmla="*/ 3 h 80"/>
                      <a:gd name="T2" fmla="*/ 9 w 44"/>
                      <a:gd name="T3" fmla="*/ 11 h 80"/>
                      <a:gd name="T4" fmla="*/ 10 w 44"/>
                      <a:gd name="T5" fmla="*/ 17 h 80"/>
                      <a:gd name="T6" fmla="*/ 16 w 44"/>
                      <a:gd name="T7" fmla="*/ 18 h 80"/>
                      <a:gd name="T8" fmla="*/ 10 w 44"/>
                      <a:gd name="T9" fmla="*/ 25 h 80"/>
                      <a:gd name="T10" fmla="*/ 0 w 44"/>
                      <a:gd name="T11" fmla="*/ 7 h 80"/>
                      <a:gd name="T12" fmla="*/ 2 w 44"/>
                      <a:gd name="T13" fmla="*/ 3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5" name="Freeform 43"/>
                  <p:cNvSpPr>
                    <a:spLocks/>
                  </p:cNvSpPr>
                  <p:nvPr/>
                </p:nvSpPr>
                <p:spPr bwMode="ltGray">
                  <a:xfrm>
                    <a:off x="2696" y="247"/>
                    <a:ext cx="205" cy="41"/>
                  </a:xfrm>
                  <a:custGeom>
                    <a:avLst/>
                    <a:gdLst>
                      <a:gd name="T0" fmla="*/ 140 w 323"/>
                      <a:gd name="T1" fmla="*/ 1 h 64"/>
                      <a:gd name="T2" fmla="*/ 147 w 323"/>
                      <a:gd name="T3" fmla="*/ 5 h 64"/>
                      <a:gd name="T4" fmla="*/ 149 w 323"/>
                      <a:gd name="T5" fmla="*/ 0 h 64"/>
                      <a:gd name="T6" fmla="*/ 168 w 323"/>
                      <a:gd name="T7" fmla="*/ 0 h 64"/>
                      <a:gd name="T8" fmla="*/ 182 w 323"/>
                      <a:gd name="T9" fmla="*/ 11 h 64"/>
                      <a:gd name="T10" fmla="*/ 202 w 323"/>
                      <a:gd name="T11" fmla="*/ 6 h 64"/>
                      <a:gd name="T12" fmla="*/ 199 w 323"/>
                      <a:gd name="T13" fmla="*/ 19 h 64"/>
                      <a:gd name="T14" fmla="*/ 189 w 323"/>
                      <a:gd name="T15" fmla="*/ 29 h 64"/>
                      <a:gd name="T16" fmla="*/ 187 w 323"/>
                      <a:gd name="T17" fmla="*/ 19 h 64"/>
                      <a:gd name="T18" fmla="*/ 182 w 323"/>
                      <a:gd name="T19" fmla="*/ 20 h 64"/>
                      <a:gd name="T20" fmla="*/ 177 w 323"/>
                      <a:gd name="T21" fmla="*/ 19 h 64"/>
                      <a:gd name="T22" fmla="*/ 167 w 323"/>
                      <a:gd name="T23" fmla="*/ 13 h 64"/>
                      <a:gd name="T24" fmla="*/ 145 w 323"/>
                      <a:gd name="T25" fmla="*/ 24 h 64"/>
                      <a:gd name="T26" fmla="*/ 128 w 323"/>
                      <a:gd name="T27" fmla="*/ 28 h 64"/>
                      <a:gd name="T28" fmla="*/ 135 w 323"/>
                      <a:gd name="T29" fmla="*/ 37 h 64"/>
                      <a:gd name="T30" fmla="*/ 119 w 323"/>
                      <a:gd name="T31" fmla="*/ 40 h 64"/>
                      <a:gd name="T32" fmla="*/ 107 w 323"/>
                      <a:gd name="T33" fmla="*/ 39 h 64"/>
                      <a:gd name="T34" fmla="*/ 112 w 323"/>
                      <a:gd name="T35" fmla="*/ 37 h 64"/>
                      <a:gd name="T36" fmla="*/ 109 w 323"/>
                      <a:gd name="T37" fmla="*/ 26 h 64"/>
                      <a:gd name="T38" fmla="*/ 107 w 323"/>
                      <a:gd name="T39" fmla="*/ 20 h 64"/>
                      <a:gd name="T40" fmla="*/ 100 w 323"/>
                      <a:gd name="T41" fmla="*/ 15 h 64"/>
                      <a:gd name="T42" fmla="*/ 90 w 323"/>
                      <a:gd name="T43" fmla="*/ 17 h 64"/>
                      <a:gd name="T44" fmla="*/ 85 w 323"/>
                      <a:gd name="T45" fmla="*/ 17 h 64"/>
                      <a:gd name="T46" fmla="*/ 78 w 323"/>
                      <a:gd name="T47" fmla="*/ 16 h 64"/>
                      <a:gd name="T48" fmla="*/ 53 w 323"/>
                      <a:gd name="T49" fmla="*/ 1 h 64"/>
                      <a:gd name="T50" fmla="*/ 37 w 323"/>
                      <a:gd name="T51" fmla="*/ 9 h 64"/>
                      <a:gd name="T52" fmla="*/ 1 w 323"/>
                      <a:gd name="T53" fmla="*/ 0 h 64"/>
                      <a:gd name="T54" fmla="*/ 140 w 323"/>
                      <a:gd name="T55" fmla="*/ 1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6" name="Freeform 44"/>
                  <p:cNvSpPr>
                    <a:spLocks/>
                  </p:cNvSpPr>
                  <p:nvPr/>
                </p:nvSpPr>
                <p:spPr bwMode="ltGray">
                  <a:xfrm>
                    <a:off x="2515" y="246"/>
                    <a:ext cx="190" cy="20"/>
                  </a:xfrm>
                  <a:custGeom>
                    <a:avLst/>
                    <a:gdLst>
                      <a:gd name="T0" fmla="*/ 67 w 300"/>
                      <a:gd name="T1" fmla="*/ 20 h 31"/>
                      <a:gd name="T2" fmla="*/ 19 w 300"/>
                      <a:gd name="T3" fmla="*/ 1 h 31"/>
                      <a:gd name="T4" fmla="*/ 181 w 300"/>
                      <a:gd name="T5" fmla="*/ 0 h 31"/>
                      <a:gd name="T6" fmla="*/ 187 w 300"/>
                      <a:gd name="T7" fmla="*/ 9 h 31"/>
                      <a:gd name="T8" fmla="*/ 167 w 300"/>
                      <a:gd name="T9" fmla="*/ 10 h 31"/>
                      <a:gd name="T10" fmla="*/ 67 w 300"/>
                      <a:gd name="T11" fmla="*/ 2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7" name="Freeform 45"/>
                  <p:cNvSpPr>
                    <a:spLocks/>
                  </p:cNvSpPr>
                  <p:nvPr/>
                </p:nvSpPr>
                <p:spPr bwMode="ltGray">
                  <a:xfrm>
                    <a:off x="2096" y="275"/>
                    <a:ext cx="18" cy="10"/>
                  </a:xfrm>
                  <a:custGeom>
                    <a:avLst/>
                    <a:gdLst>
                      <a:gd name="T0" fmla="*/ 0 w 41"/>
                      <a:gd name="T1" fmla="*/ 9 h 29"/>
                      <a:gd name="T2" fmla="*/ 5 w 41"/>
                      <a:gd name="T3" fmla="*/ 10 h 29"/>
                      <a:gd name="T4" fmla="*/ 0 w 41"/>
                      <a:gd name="T5" fmla="*/ 9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8"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99" name="Freeform 47"/>
                  <p:cNvSpPr>
                    <a:spLocks/>
                  </p:cNvSpPr>
                  <p:nvPr/>
                </p:nvSpPr>
                <p:spPr bwMode="ltGray">
                  <a:xfrm>
                    <a:off x="2043" y="241"/>
                    <a:ext cx="20" cy="55"/>
                  </a:xfrm>
                  <a:custGeom>
                    <a:avLst/>
                    <a:gdLst>
                      <a:gd name="T0" fmla="*/ 2 w 47"/>
                      <a:gd name="T1" fmla="*/ 52 h 165"/>
                      <a:gd name="T2" fmla="*/ 6 w 47"/>
                      <a:gd name="T3" fmla="*/ 36 h 165"/>
                      <a:gd name="T4" fmla="*/ 7 w 47"/>
                      <a:gd name="T5" fmla="*/ 23 h 165"/>
                      <a:gd name="T6" fmla="*/ 5 w 47"/>
                      <a:gd name="T7" fmla="*/ 13 h 165"/>
                      <a:gd name="T8" fmla="*/ 7 w 47"/>
                      <a:gd name="T9" fmla="*/ 4 h 165"/>
                      <a:gd name="T10" fmla="*/ 9 w 47"/>
                      <a:gd name="T11" fmla="*/ 0 h 165"/>
                      <a:gd name="T12" fmla="*/ 13 w 47"/>
                      <a:gd name="T13" fmla="*/ 10 h 165"/>
                      <a:gd name="T14" fmla="*/ 20 w 47"/>
                      <a:gd name="T15" fmla="*/ 33 h 165"/>
                      <a:gd name="T16" fmla="*/ 13 w 47"/>
                      <a:gd name="T17" fmla="*/ 36 h 165"/>
                      <a:gd name="T18" fmla="*/ 10 w 47"/>
                      <a:gd name="T19" fmla="*/ 42 h 165"/>
                      <a:gd name="T20" fmla="*/ 9 w 47"/>
                      <a:gd name="T21" fmla="*/ 44 h 165"/>
                      <a:gd name="T22" fmla="*/ 11 w 47"/>
                      <a:gd name="T23" fmla="*/ 45 h 165"/>
                      <a:gd name="T24" fmla="*/ 13 w 47"/>
                      <a:gd name="T25" fmla="*/ 49 h 165"/>
                      <a:gd name="T26" fmla="*/ 6 w 47"/>
                      <a:gd name="T27" fmla="*/ 49 h 165"/>
                      <a:gd name="T28" fmla="*/ 3 w 47"/>
                      <a:gd name="T29" fmla="*/ 53 h 165"/>
                      <a:gd name="T30" fmla="*/ 1 w 47"/>
                      <a:gd name="T31" fmla="*/ 51 h 165"/>
                      <a:gd name="T32" fmla="*/ 2 w 47"/>
                      <a:gd name="T33" fmla="*/ 5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0" name="Freeform 48"/>
                  <p:cNvSpPr>
                    <a:spLocks/>
                  </p:cNvSpPr>
                  <p:nvPr/>
                </p:nvSpPr>
                <p:spPr bwMode="ltGray">
                  <a:xfrm>
                    <a:off x="2031" y="287"/>
                    <a:ext cx="59" cy="34"/>
                  </a:xfrm>
                  <a:custGeom>
                    <a:avLst/>
                    <a:gdLst>
                      <a:gd name="T0" fmla="*/ 11 w 138"/>
                      <a:gd name="T1" fmla="*/ 20 h 103"/>
                      <a:gd name="T2" fmla="*/ 13 w 138"/>
                      <a:gd name="T3" fmla="*/ 14 h 103"/>
                      <a:gd name="T4" fmla="*/ 21 w 138"/>
                      <a:gd name="T5" fmla="*/ 11 h 103"/>
                      <a:gd name="T6" fmla="*/ 23 w 138"/>
                      <a:gd name="T7" fmla="*/ 15 h 103"/>
                      <a:gd name="T8" fmla="*/ 28 w 138"/>
                      <a:gd name="T9" fmla="*/ 16 h 103"/>
                      <a:gd name="T10" fmla="*/ 34 w 138"/>
                      <a:gd name="T11" fmla="*/ 18 h 103"/>
                      <a:gd name="T12" fmla="*/ 50 w 138"/>
                      <a:gd name="T13" fmla="*/ 11 h 103"/>
                      <a:gd name="T14" fmla="*/ 56 w 138"/>
                      <a:gd name="T15" fmla="*/ 6 h 103"/>
                      <a:gd name="T16" fmla="*/ 59 w 138"/>
                      <a:gd name="T17" fmla="*/ 4 h 103"/>
                      <a:gd name="T18" fmla="*/ 45 w 138"/>
                      <a:gd name="T19" fmla="*/ 16 h 103"/>
                      <a:gd name="T20" fmla="*/ 36 w 138"/>
                      <a:gd name="T21" fmla="*/ 22 h 103"/>
                      <a:gd name="T22" fmla="*/ 28 w 138"/>
                      <a:gd name="T23" fmla="*/ 27 h 103"/>
                      <a:gd name="T24" fmla="*/ 21 w 138"/>
                      <a:gd name="T25" fmla="*/ 34 h 103"/>
                      <a:gd name="T26" fmla="*/ 11 w 138"/>
                      <a:gd name="T27" fmla="*/ 29 h 103"/>
                      <a:gd name="T28" fmla="*/ 9 w 138"/>
                      <a:gd name="T29" fmla="*/ 29 h 103"/>
                      <a:gd name="T30" fmla="*/ 9 w 138"/>
                      <a:gd name="T31" fmla="*/ 32 h 103"/>
                      <a:gd name="T32" fmla="*/ 0 w 138"/>
                      <a:gd name="T33" fmla="*/ 32 h 103"/>
                      <a:gd name="T34" fmla="*/ 4 w 138"/>
                      <a:gd name="T35" fmla="*/ 26 h 103"/>
                      <a:gd name="T36" fmla="*/ 11 w 138"/>
                      <a:gd name="T37" fmla="*/ 2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1" name="Freeform 49"/>
                  <p:cNvSpPr>
                    <a:spLocks/>
                  </p:cNvSpPr>
                  <p:nvPr/>
                </p:nvSpPr>
                <p:spPr bwMode="ltGray">
                  <a:xfrm>
                    <a:off x="1968" y="319"/>
                    <a:ext cx="80" cy="72"/>
                  </a:xfrm>
                  <a:custGeom>
                    <a:avLst/>
                    <a:gdLst>
                      <a:gd name="T0" fmla="*/ 67 w 188"/>
                      <a:gd name="T1" fmla="*/ 8 h 214"/>
                      <a:gd name="T2" fmla="*/ 68 w 188"/>
                      <a:gd name="T3" fmla="*/ 2 h 214"/>
                      <a:gd name="T4" fmla="*/ 72 w 188"/>
                      <a:gd name="T5" fmla="*/ 0 h 214"/>
                      <a:gd name="T6" fmla="*/ 77 w 188"/>
                      <a:gd name="T7" fmla="*/ 8 h 214"/>
                      <a:gd name="T8" fmla="*/ 80 w 188"/>
                      <a:gd name="T9" fmla="*/ 14 h 214"/>
                      <a:gd name="T10" fmla="*/ 76 w 188"/>
                      <a:gd name="T11" fmla="*/ 20 h 214"/>
                      <a:gd name="T12" fmla="*/ 72 w 188"/>
                      <a:gd name="T13" fmla="*/ 26 h 214"/>
                      <a:gd name="T14" fmla="*/ 69 w 188"/>
                      <a:gd name="T15" fmla="*/ 42 h 214"/>
                      <a:gd name="T16" fmla="*/ 61 w 188"/>
                      <a:gd name="T17" fmla="*/ 46 h 214"/>
                      <a:gd name="T18" fmla="*/ 51 w 188"/>
                      <a:gd name="T19" fmla="*/ 46 h 214"/>
                      <a:gd name="T20" fmla="*/ 48 w 188"/>
                      <a:gd name="T21" fmla="*/ 42 h 214"/>
                      <a:gd name="T22" fmla="*/ 43 w 188"/>
                      <a:gd name="T23" fmla="*/ 49 h 214"/>
                      <a:gd name="T24" fmla="*/ 38 w 188"/>
                      <a:gd name="T25" fmla="*/ 50 h 214"/>
                      <a:gd name="T26" fmla="*/ 34 w 188"/>
                      <a:gd name="T27" fmla="*/ 44 h 214"/>
                      <a:gd name="T28" fmla="*/ 25 w 188"/>
                      <a:gd name="T29" fmla="*/ 48 h 214"/>
                      <a:gd name="T30" fmla="*/ 32 w 188"/>
                      <a:gd name="T31" fmla="*/ 48 h 214"/>
                      <a:gd name="T32" fmla="*/ 33 w 188"/>
                      <a:gd name="T33" fmla="*/ 54 h 214"/>
                      <a:gd name="T34" fmla="*/ 25 w 188"/>
                      <a:gd name="T35" fmla="*/ 56 h 214"/>
                      <a:gd name="T36" fmla="*/ 14 w 188"/>
                      <a:gd name="T37" fmla="*/ 56 h 214"/>
                      <a:gd name="T38" fmla="*/ 15 w 188"/>
                      <a:gd name="T39" fmla="*/ 52 h 214"/>
                      <a:gd name="T40" fmla="*/ 20 w 188"/>
                      <a:gd name="T41" fmla="*/ 48 h 214"/>
                      <a:gd name="T42" fmla="*/ 14 w 188"/>
                      <a:gd name="T43" fmla="*/ 50 h 214"/>
                      <a:gd name="T44" fmla="*/ 11 w 188"/>
                      <a:gd name="T45" fmla="*/ 56 h 214"/>
                      <a:gd name="T46" fmla="*/ 13 w 188"/>
                      <a:gd name="T47" fmla="*/ 64 h 214"/>
                      <a:gd name="T48" fmla="*/ 6 w 188"/>
                      <a:gd name="T49" fmla="*/ 67 h 214"/>
                      <a:gd name="T50" fmla="*/ 0 w 188"/>
                      <a:gd name="T51" fmla="*/ 72 h 214"/>
                      <a:gd name="T52" fmla="*/ 3 w 188"/>
                      <a:gd name="T53" fmla="*/ 63 h 214"/>
                      <a:gd name="T54" fmla="*/ 0 w 188"/>
                      <a:gd name="T55" fmla="*/ 55 h 214"/>
                      <a:gd name="T56" fmla="*/ 6 w 188"/>
                      <a:gd name="T57" fmla="*/ 51 h 214"/>
                      <a:gd name="T58" fmla="*/ 14 w 188"/>
                      <a:gd name="T59" fmla="*/ 45 h 214"/>
                      <a:gd name="T60" fmla="*/ 19 w 188"/>
                      <a:gd name="T61" fmla="*/ 40 h 214"/>
                      <a:gd name="T62" fmla="*/ 31 w 188"/>
                      <a:gd name="T63" fmla="*/ 39 h 214"/>
                      <a:gd name="T64" fmla="*/ 36 w 188"/>
                      <a:gd name="T65" fmla="*/ 38 h 214"/>
                      <a:gd name="T66" fmla="*/ 49 w 188"/>
                      <a:gd name="T67" fmla="*/ 26 h 214"/>
                      <a:gd name="T68" fmla="*/ 51 w 188"/>
                      <a:gd name="T69" fmla="*/ 31 h 214"/>
                      <a:gd name="T70" fmla="*/ 56 w 188"/>
                      <a:gd name="T71" fmla="*/ 26 h 214"/>
                      <a:gd name="T72" fmla="*/ 64 w 188"/>
                      <a:gd name="T73" fmla="*/ 18 h 214"/>
                      <a:gd name="T74" fmla="*/ 66 w 188"/>
                      <a:gd name="T75" fmla="*/ 14 h 214"/>
                      <a:gd name="T76" fmla="*/ 63 w 188"/>
                      <a:gd name="T77" fmla="*/ 13 h 214"/>
                      <a:gd name="T78" fmla="*/ 65 w 188"/>
                      <a:gd name="T79" fmla="*/ 11 h 214"/>
                      <a:gd name="T80" fmla="*/ 67 w 188"/>
                      <a:gd name="T81" fmla="*/ 8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2" name="Freeform 50"/>
                  <p:cNvSpPr>
                    <a:spLocks/>
                  </p:cNvSpPr>
                  <p:nvPr/>
                </p:nvSpPr>
                <p:spPr bwMode="ltGray">
                  <a:xfrm>
                    <a:off x="2021" y="340"/>
                    <a:ext cx="6" cy="4"/>
                  </a:xfrm>
                  <a:custGeom>
                    <a:avLst/>
                    <a:gdLst>
                      <a:gd name="T0" fmla="*/ 0 w 13"/>
                      <a:gd name="T1" fmla="*/ 3 h 13"/>
                      <a:gd name="T2" fmla="*/ 2 w 13"/>
                      <a:gd name="T3" fmla="*/ 4 h 13"/>
                      <a:gd name="T4" fmla="*/ 0 w 13"/>
                      <a:gd name="T5" fmla="*/ 3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3" name="Freeform 51"/>
                  <p:cNvSpPr>
                    <a:spLocks/>
                  </p:cNvSpPr>
                  <p:nvPr/>
                </p:nvSpPr>
                <p:spPr bwMode="ltGray">
                  <a:xfrm>
                    <a:off x="1573" y="389"/>
                    <a:ext cx="347" cy="189"/>
                  </a:xfrm>
                  <a:custGeom>
                    <a:avLst/>
                    <a:gdLst>
                      <a:gd name="T0" fmla="*/ 347 w 812"/>
                      <a:gd name="T1" fmla="*/ 9 h 564"/>
                      <a:gd name="T2" fmla="*/ 332 w 812"/>
                      <a:gd name="T3" fmla="*/ 26 h 564"/>
                      <a:gd name="T4" fmla="*/ 320 w 812"/>
                      <a:gd name="T5" fmla="*/ 41 h 564"/>
                      <a:gd name="T6" fmla="*/ 309 w 812"/>
                      <a:gd name="T7" fmla="*/ 48 h 564"/>
                      <a:gd name="T8" fmla="*/ 271 w 812"/>
                      <a:gd name="T9" fmla="*/ 60 h 564"/>
                      <a:gd name="T10" fmla="*/ 270 w 812"/>
                      <a:gd name="T11" fmla="*/ 70 h 564"/>
                      <a:gd name="T12" fmla="*/ 258 w 812"/>
                      <a:gd name="T13" fmla="*/ 77 h 564"/>
                      <a:gd name="T14" fmla="*/ 265 w 812"/>
                      <a:gd name="T15" fmla="*/ 60 h 564"/>
                      <a:gd name="T16" fmla="*/ 246 w 812"/>
                      <a:gd name="T17" fmla="*/ 63 h 564"/>
                      <a:gd name="T18" fmla="*/ 238 w 812"/>
                      <a:gd name="T19" fmla="*/ 73 h 564"/>
                      <a:gd name="T20" fmla="*/ 255 w 812"/>
                      <a:gd name="T21" fmla="*/ 94 h 564"/>
                      <a:gd name="T22" fmla="*/ 254 w 812"/>
                      <a:gd name="T23" fmla="*/ 123 h 564"/>
                      <a:gd name="T24" fmla="*/ 232 w 812"/>
                      <a:gd name="T25" fmla="*/ 136 h 564"/>
                      <a:gd name="T26" fmla="*/ 223 w 812"/>
                      <a:gd name="T27" fmla="*/ 129 h 564"/>
                      <a:gd name="T28" fmla="*/ 206 w 812"/>
                      <a:gd name="T29" fmla="*/ 117 h 564"/>
                      <a:gd name="T30" fmla="*/ 197 w 812"/>
                      <a:gd name="T31" fmla="*/ 117 h 564"/>
                      <a:gd name="T32" fmla="*/ 192 w 812"/>
                      <a:gd name="T33" fmla="*/ 132 h 564"/>
                      <a:gd name="T34" fmla="*/ 214 w 812"/>
                      <a:gd name="T35" fmla="*/ 155 h 564"/>
                      <a:gd name="T36" fmla="*/ 218 w 812"/>
                      <a:gd name="T37" fmla="*/ 176 h 564"/>
                      <a:gd name="T38" fmla="*/ 225 w 812"/>
                      <a:gd name="T39" fmla="*/ 188 h 564"/>
                      <a:gd name="T40" fmla="*/ 210 w 812"/>
                      <a:gd name="T41" fmla="*/ 182 h 564"/>
                      <a:gd name="T42" fmla="*/ 201 w 812"/>
                      <a:gd name="T43" fmla="*/ 174 h 564"/>
                      <a:gd name="T44" fmla="*/ 180 w 812"/>
                      <a:gd name="T45" fmla="*/ 142 h 564"/>
                      <a:gd name="T46" fmla="*/ 182 w 812"/>
                      <a:gd name="T47" fmla="*/ 104 h 564"/>
                      <a:gd name="T48" fmla="*/ 180 w 812"/>
                      <a:gd name="T49" fmla="*/ 90 h 564"/>
                      <a:gd name="T50" fmla="*/ 176 w 812"/>
                      <a:gd name="T51" fmla="*/ 92 h 564"/>
                      <a:gd name="T52" fmla="*/ 165 w 812"/>
                      <a:gd name="T53" fmla="*/ 89 h 564"/>
                      <a:gd name="T54" fmla="*/ 154 w 812"/>
                      <a:gd name="T55" fmla="*/ 57 h 564"/>
                      <a:gd name="T56" fmla="*/ 141 w 812"/>
                      <a:gd name="T57" fmla="*/ 56 h 564"/>
                      <a:gd name="T58" fmla="*/ 123 w 812"/>
                      <a:gd name="T59" fmla="*/ 58 h 564"/>
                      <a:gd name="T60" fmla="*/ 103 w 812"/>
                      <a:gd name="T61" fmla="*/ 78 h 564"/>
                      <a:gd name="T62" fmla="*/ 84 w 812"/>
                      <a:gd name="T63" fmla="*/ 90 h 564"/>
                      <a:gd name="T64" fmla="*/ 79 w 812"/>
                      <a:gd name="T65" fmla="*/ 92 h 564"/>
                      <a:gd name="T66" fmla="*/ 68 w 812"/>
                      <a:gd name="T67" fmla="*/ 110 h 564"/>
                      <a:gd name="T68" fmla="*/ 65 w 812"/>
                      <a:gd name="T69" fmla="*/ 119 h 564"/>
                      <a:gd name="T70" fmla="*/ 55 w 812"/>
                      <a:gd name="T71" fmla="*/ 135 h 564"/>
                      <a:gd name="T72" fmla="*/ 40 w 812"/>
                      <a:gd name="T73" fmla="*/ 131 h 564"/>
                      <a:gd name="T74" fmla="*/ 28 w 812"/>
                      <a:gd name="T75" fmla="*/ 86 h 564"/>
                      <a:gd name="T76" fmla="*/ 31 w 812"/>
                      <a:gd name="T77" fmla="*/ 52 h 564"/>
                      <a:gd name="T78" fmla="*/ 19 w 812"/>
                      <a:gd name="T79" fmla="*/ 60 h 564"/>
                      <a:gd name="T80" fmla="*/ 9 w 812"/>
                      <a:gd name="T81" fmla="*/ 50 h 564"/>
                      <a:gd name="T82" fmla="*/ 10 w 812"/>
                      <a:gd name="T83" fmla="*/ 46 h 564"/>
                      <a:gd name="T84" fmla="*/ 0 w 812"/>
                      <a:gd name="T85" fmla="*/ 31 h 564"/>
                      <a:gd name="T86" fmla="*/ 341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4" name="Freeform 52"/>
                  <p:cNvSpPr>
                    <a:spLocks/>
                  </p:cNvSpPr>
                  <p:nvPr/>
                </p:nvSpPr>
                <p:spPr bwMode="ltGray">
                  <a:xfrm>
                    <a:off x="1634" y="519"/>
                    <a:ext cx="19" cy="29"/>
                  </a:xfrm>
                  <a:custGeom>
                    <a:avLst/>
                    <a:gdLst>
                      <a:gd name="T0" fmla="*/ 3 w 43"/>
                      <a:gd name="T1" fmla="*/ 4 h 85"/>
                      <a:gd name="T2" fmla="*/ 8 w 43"/>
                      <a:gd name="T3" fmla="*/ 1 h 85"/>
                      <a:gd name="T4" fmla="*/ 16 w 43"/>
                      <a:gd name="T5" fmla="*/ 11 h 85"/>
                      <a:gd name="T6" fmla="*/ 8 w 43"/>
                      <a:gd name="T7" fmla="*/ 29 h 85"/>
                      <a:gd name="T8" fmla="*/ 0 w 43"/>
                      <a:gd name="T9" fmla="*/ 24 h 85"/>
                      <a:gd name="T10" fmla="*/ 3 w 43"/>
                      <a:gd name="T11" fmla="*/ 4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5" name="Freeform 53"/>
                  <p:cNvSpPr>
                    <a:spLocks/>
                  </p:cNvSpPr>
                  <p:nvPr/>
                </p:nvSpPr>
                <p:spPr bwMode="ltGray">
                  <a:xfrm>
                    <a:off x="1900" y="421"/>
                    <a:ext cx="18" cy="24"/>
                  </a:xfrm>
                  <a:custGeom>
                    <a:avLst/>
                    <a:gdLst>
                      <a:gd name="T0" fmla="*/ 5 w 44"/>
                      <a:gd name="T1" fmla="*/ 9 h 74"/>
                      <a:gd name="T2" fmla="*/ 12 w 44"/>
                      <a:gd name="T3" fmla="*/ 1 h 74"/>
                      <a:gd name="T4" fmla="*/ 18 w 44"/>
                      <a:gd name="T5" fmla="*/ 1 h 74"/>
                      <a:gd name="T6" fmla="*/ 16 w 44"/>
                      <a:gd name="T7" fmla="*/ 8 h 74"/>
                      <a:gd name="T8" fmla="*/ 5 w 44"/>
                      <a:gd name="T9" fmla="*/ 24 h 74"/>
                      <a:gd name="T10" fmla="*/ 3 w 44"/>
                      <a:gd name="T11" fmla="*/ 19 h 74"/>
                      <a:gd name="T12" fmla="*/ 1 w 44"/>
                      <a:gd name="T13" fmla="*/ 12 h 74"/>
                      <a:gd name="T14" fmla="*/ 5 w 44"/>
                      <a:gd name="T15" fmla="*/ 9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6" name="Freeform 54"/>
                  <p:cNvSpPr>
                    <a:spLocks/>
                  </p:cNvSpPr>
                  <p:nvPr/>
                </p:nvSpPr>
                <p:spPr bwMode="ltGray">
                  <a:xfrm>
                    <a:off x="1951" y="409"/>
                    <a:ext cx="9" cy="10"/>
                  </a:xfrm>
                  <a:custGeom>
                    <a:avLst/>
                    <a:gdLst>
                      <a:gd name="T0" fmla="*/ 3 w 20"/>
                      <a:gd name="T1" fmla="*/ 5 h 30"/>
                      <a:gd name="T2" fmla="*/ 2 w 20"/>
                      <a:gd name="T3" fmla="*/ 10 h 30"/>
                      <a:gd name="T4" fmla="*/ 3 w 20"/>
                      <a:gd name="T5" fmla="*/ 5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7" name="Freeform 55"/>
                  <p:cNvSpPr>
                    <a:spLocks/>
                  </p:cNvSpPr>
                  <p:nvPr/>
                </p:nvSpPr>
                <p:spPr bwMode="ltGray">
                  <a:xfrm>
                    <a:off x="1021" y="314"/>
                    <a:ext cx="433" cy="354"/>
                  </a:xfrm>
                  <a:custGeom>
                    <a:avLst/>
                    <a:gdLst>
                      <a:gd name="T0" fmla="*/ 305 w 682"/>
                      <a:gd name="T1" fmla="*/ 295 h 557"/>
                      <a:gd name="T2" fmla="*/ 309 w 682"/>
                      <a:gd name="T3" fmla="*/ 287 h 557"/>
                      <a:gd name="T4" fmla="*/ 317 w 682"/>
                      <a:gd name="T5" fmla="*/ 262 h 557"/>
                      <a:gd name="T6" fmla="*/ 196 w 682"/>
                      <a:gd name="T7" fmla="*/ 182 h 557"/>
                      <a:gd name="T8" fmla="*/ 179 w 682"/>
                      <a:gd name="T9" fmla="*/ 220 h 557"/>
                      <a:gd name="T10" fmla="*/ 192 w 682"/>
                      <a:gd name="T11" fmla="*/ 353 h 557"/>
                      <a:gd name="T12" fmla="*/ 179 w 682"/>
                      <a:gd name="T13" fmla="*/ 314 h 557"/>
                      <a:gd name="T14" fmla="*/ 154 w 682"/>
                      <a:gd name="T15" fmla="*/ 279 h 557"/>
                      <a:gd name="T16" fmla="*/ 156 w 682"/>
                      <a:gd name="T17" fmla="*/ 262 h 557"/>
                      <a:gd name="T18" fmla="*/ 157 w 682"/>
                      <a:gd name="T19" fmla="*/ 250 h 557"/>
                      <a:gd name="T20" fmla="*/ 140 w 682"/>
                      <a:gd name="T21" fmla="*/ 238 h 557"/>
                      <a:gd name="T22" fmla="*/ 123 w 682"/>
                      <a:gd name="T23" fmla="*/ 220 h 557"/>
                      <a:gd name="T24" fmla="*/ 94 w 682"/>
                      <a:gd name="T25" fmla="*/ 225 h 557"/>
                      <a:gd name="T26" fmla="*/ 80 w 682"/>
                      <a:gd name="T27" fmla="*/ 232 h 557"/>
                      <a:gd name="T28" fmla="*/ 50 w 682"/>
                      <a:gd name="T29" fmla="*/ 232 h 557"/>
                      <a:gd name="T30" fmla="*/ 14 w 682"/>
                      <a:gd name="T31" fmla="*/ 198 h 557"/>
                      <a:gd name="T32" fmla="*/ 7 w 682"/>
                      <a:gd name="T33" fmla="*/ 187 h 557"/>
                      <a:gd name="T34" fmla="*/ 0 w 682"/>
                      <a:gd name="T35" fmla="*/ 168 h 557"/>
                      <a:gd name="T36" fmla="*/ 15 w 682"/>
                      <a:gd name="T37" fmla="*/ 135 h 557"/>
                      <a:gd name="T38" fmla="*/ 20 w 682"/>
                      <a:gd name="T39" fmla="*/ 115 h 557"/>
                      <a:gd name="T40" fmla="*/ 32 w 682"/>
                      <a:gd name="T41" fmla="*/ 91 h 557"/>
                      <a:gd name="T42" fmla="*/ 51 w 682"/>
                      <a:gd name="T43" fmla="*/ 74 h 557"/>
                      <a:gd name="T44" fmla="*/ 106 w 682"/>
                      <a:gd name="T45" fmla="*/ 43 h 557"/>
                      <a:gd name="T46" fmla="*/ 140 w 682"/>
                      <a:gd name="T47" fmla="*/ 19 h 557"/>
                      <a:gd name="T48" fmla="*/ 164 w 682"/>
                      <a:gd name="T49" fmla="*/ 4 h 557"/>
                      <a:gd name="T50" fmla="*/ 230 w 682"/>
                      <a:gd name="T51" fmla="*/ 1 h 557"/>
                      <a:gd name="T52" fmla="*/ 253 w 682"/>
                      <a:gd name="T53" fmla="*/ 0 h 557"/>
                      <a:gd name="T54" fmla="*/ 244 w 682"/>
                      <a:gd name="T55" fmla="*/ 22 h 557"/>
                      <a:gd name="T56" fmla="*/ 281 w 682"/>
                      <a:gd name="T57" fmla="*/ 53 h 557"/>
                      <a:gd name="T58" fmla="*/ 316 w 682"/>
                      <a:gd name="T59" fmla="*/ 47 h 557"/>
                      <a:gd name="T60" fmla="*/ 336 w 682"/>
                      <a:gd name="T61" fmla="*/ 52 h 557"/>
                      <a:gd name="T62" fmla="*/ 355 w 682"/>
                      <a:gd name="T63" fmla="*/ 62 h 557"/>
                      <a:gd name="T64" fmla="*/ 363 w 682"/>
                      <a:gd name="T65" fmla="*/ 119 h 557"/>
                      <a:gd name="T66" fmla="*/ 363 w 682"/>
                      <a:gd name="T67" fmla="*/ 153 h 557"/>
                      <a:gd name="T68" fmla="*/ 380 w 682"/>
                      <a:gd name="T69" fmla="*/ 180 h 557"/>
                      <a:gd name="T70" fmla="*/ 410 w 682"/>
                      <a:gd name="T71" fmla="*/ 191 h 557"/>
                      <a:gd name="T72" fmla="*/ 432 w 682"/>
                      <a:gd name="T73" fmla="*/ 187 h 557"/>
                      <a:gd name="T74" fmla="*/ 422 w 682"/>
                      <a:gd name="T75" fmla="*/ 216 h 557"/>
                      <a:gd name="T76" fmla="*/ 380 w 682"/>
                      <a:gd name="T77" fmla="*/ 259 h 557"/>
                      <a:gd name="T78" fmla="*/ 348 w 682"/>
                      <a:gd name="T79" fmla="*/ 308 h 557"/>
                      <a:gd name="T80" fmla="*/ 353 w 682"/>
                      <a:gd name="T81" fmla="*/ 323 h 557"/>
                      <a:gd name="T82" fmla="*/ 276 w 682"/>
                      <a:gd name="T83" fmla="*/ 353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8" name="Freeform 56"/>
                  <p:cNvSpPr>
                    <a:spLocks/>
                  </p:cNvSpPr>
                  <p:nvPr/>
                </p:nvSpPr>
                <p:spPr bwMode="ltGray">
                  <a:xfrm>
                    <a:off x="1189" y="447"/>
                    <a:ext cx="163" cy="221"/>
                  </a:xfrm>
                  <a:custGeom>
                    <a:avLst/>
                    <a:gdLst>
                      <a:gd name="T0" fmla="*/ 154 w 257"/>
                      <a:gd name="T1" fmla="*/ 221 h 347"/>
                      <a:gd name="T2" fmla="*/ 148 w 257"/>
                      <a:gd name="T3" fmla="*/ 192 h 347"/>
                      <a:gd name="T4" fmla="*/ 138 w 257"/>
                      <a:gd name="T5" fmla="*/ 183 h 347"/>
                      <a:gd name="T6" fmla="*/ 136 w 257"/>
                      <a:gd name="T7" fmla="*/ 171 h 347"/>
                      <a:gd name="T8" fmla="*/ 133 w 257"/>
                      <a:gd name="T9" fmla="*/ 162 h 347"/>
                      <a:gd name="T10" fmla="*/ 133 w 257"/>
                      <a:gd name="T11" fmla="*/ 146 h 347"/>
                      <a:gd name="T12" fmla="*/ 131 w 257"/>
                      <a:gd name="T13" fmla="*/ 136 h 347"/>
                      <a:gd name="T14" fmla="*/ 145 w 257"/>
                      <a:gd name="T15" fmla="*/ 129 h 347"/>
                      <a:gd name="T16" fmla="*/ 163 w 257"/>
                      <a:gd name="T17" fmla="*/ 125 h 347"/>
                      <a:gd name="T18" fmla="*/ 163 w 257"/>
                      <a:gd name="T19" fmla="*/ 87 h 347"/>
                      <a:gd name="T20" fmla="*/ 34 w 257"/>
                      <a:gd name="T21" fmla="*/ 61 h 347"/>
                      <a:gd name="T22" fmla="*/ 20 w 257"/>
                      <a:gd name="T23" fmla="*/ 62 h 347"/>
                      <a:gd name="T24" fmla="*/ 10 w 257"/>
                      <a:gd name="T25" fmla="*/ 65 h 347"/>
                      <a:gd name="T26" fmla="*/ 0 w 257"/>
                      <a:gd name="T27" fmla="*/ 95 h 347"/>
                      <a:gd name="T28" fmla="*/ 59 w 257"/>
                      <a:gd name="T29" fmla="*/ 220 h 347"/>
                      <a:gd name="T30" fmla="*/ 154 w 257"/>
                      <a:gd name="T31" fmla="*/ 22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9" name="Freeform 57"/>
                  <p:cNvSpPr>
                    <a:spLocks/>
                  </p:cNvSpPr>
                  <p:nvPr/>
                </p:nvSpPr>
                <p:spPr bwMode="ltGray">
                  <a:xfrm>
                    <a:off x="1476" y="611"/>
                    <a:ext cx="7" cy="12"/>
                  </a:xfrm>
                  <a:custGeom>
                    <a:avLst/>
                    <a:gdLst>
                      <a:gd name="T0" fmla="*/ 3 w 19"/>
                      <a:gd name="T1" fmla="*/ 8 h 37"/>
                      <a:gd name="T2" fmla="*/ 7 w 19"/>
                      <a:gd name="T3" fmla="*/ 7 h 37"/>
                      <a:gd name="T4" fmla="*/ 3 w 19"/>
                      <a:gd name="T5" fmla="*/ 8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0" name="Freeform 58"/>
                  <p:cNvSpPr>
                    <a:spLocks/>
                  </p:cNvSpPr>
                  <p:nvPr/>
                </p:nvSpPr>
                <p:spPr bwMode="ltGray">
                  <a:xfrm>
                    <a:off x="1467" y="497"/>
                    <a:ext cx="9" cy="7"/>
                  </a:xfrm>
                  <a:custGeom>
                    <a:avLst/>
                    <a:gdLst>
                      <a:gd name="T0" fmla="*/ 5 w 22"/>
                      <a:gd name="T1" fmla="*/ 4 h 20"/>
                      <a:gd name="T2" fmla="*/ 7 w 22"/>
                      <a:gd name="T3" fmla="*/ 0 h 20"/>
                      <a:gd name="T4" fmla="*/ 8 w 22"/>
                      <a:gd name="T5" fmla="*/ 4 h 20"/>
                      <a:gd name="T6" fmla="*/ 3 w 22"/>
                      <a:gd name="T7" fmla="*/ 7 h 20"/>
                      <a:gd name="T8" fmla="*/ 5 w 22"/>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1" name="Freeform 59"/>
                  <p:cNvSpPr>
                    <a:spLocks/>
                  </p:cNvSpPr>
                  <p:nvPr/>
                </p:nvSpPr>
                <p:spPr bwMode="ltGray">
                  <a:xfrm>
                    <a:off x="1072" y="357"/>
                    <a:ext cx="25" cy="10"/>
                  </a:xfrm>
                  <a:custGeom>
                    <a:avLst/>
                    <a:gdLst>
                      <a:gd name="T0" fmla="*/ 11 w 57"/>
                      <a:gd name="T1" fmla="*/ 6 h 30"/>
                      <a:gd name="T2" fmla="*/ 14 w 57"/>
                      <a:gd name="T3" fmla="*/ 2 h 30"/>
                      <a:gd name="T4" fmla="*/ 16 w 57"/>
                      <a:gd name="T5" fmla="*/ 10 h 30"/>
                      <a:gd name="T6" fmla="*/ 11 w 57"/>
                      <a:gd name="T7" fmla="*/ 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2" name="Freeform 60"/>
                  <p:cNvSpPr>
                    <a:spLocks/>
                  </p:cNvSpPr>
                  <p:nvPr/>
                </p:nvSpPr>
                <p:spPr bwMode="ltGray">
                  <a:xfrm>
                    <a:off x="1374" y="265"/>
                    <a:ext cx="295" cy="233"/>
                  </a:xfrm>
                  <a:custGeom>
                    <a:avLst/>
                    <a:gdLst>
                      <a:gd name="T0" fmla="*/ 201 w 693"/>
                      <a:gd name="T1" fmla="*/ 155 h 696"/>
                      <a:gd name="T2" fmla="*/ 167 w 693"/>
                      <a:gd name="T3" fmla="*/ 151 h 696"/>
                      <a:gd name="T4" fmla="*/ 138 w 693"/>
                      <a:gd name="T5" fmla="*/ 138 h 696"/>
                      <a:gd name="T6" fmla="*/ 113 w 693"/>
                      <a:gd name="T7" fmla="*/ 134 h 696"/>
                      <a:gd name="T8" fmla="*/ 101 w 693"/>
                      <a:gd name="T9" fmla="*/ 139 h 696"/>
                      <a:gd name="T10" fmla="*/ 111 w 693"/>
                      <a:gd name="T11" fmla="*/ 143 h 696"/>
                      <a:gd name="T12" fmla="*/ 125 w 693"/>
                      <a:gd name="T13" fmla="*/ 157 h 696"/>
                      <a:gd name="T14" fmla="*/ 137 w 693"/>
                      <a:gd name="T15" fmla="*/ 159 h 696"/>
                      <a:gd name="T16" fmla="*/ 142 w 693"/>
                      <a:gd name="T17" fmla="*/ 179 h 696"/>
                      <a:gd name="T18" fmla="*/ 133 w 693"/>
                      <a:gd name="T19" fmla="*/ 185 h 696"/>
                      <a:gd name="T20" fmla="*/ 111 w 693"/>
                      <a:gd name="T21" fmla="*/ 206 h 696"/>
                      <a:gd name="T22" fmla="*/ 96 w 693"/>
                      <a:gd name="T23" fmla="*/ 210 h 696"/>
                      <a:gd name="T24" fmla="*/ 41 w 693"/>
                      <a:gd name="T25" fmla="*/ 233 h 696"/>
                      <a:gd name="T26" fmla="*/ 33 w 693"/>
                      <a:gd name="T27" fmla="*/ 206 h 696"/>
                      <a:gd name="T28" fmla="*/ 19 w 693"/>
                      <a:gd name="T29" fmla="*/ 175 h 696"/>
                      <a:gd name="T30" fmla="*/ 14 w 693"/>
                      <a:gd name="T31" fmla="*/ 150 h 696"/>
                      <a:gd name="T32" fmla="*/ 23 w 693"/>
                      <a:gd name="T33" fmla="*/ 115 h 696"/>
                      <a:gd name="T34" fmla="*/ 7 w 693"/>
                      <a:gd name="T35" fmla="*/ 131 h 696"/>
                      <a:gd name="T36" fmla="*/ 34 w 693"/>
                      <a:gd name="T37" fmla="*/ 94 h 696"/>
                      <a:gd name="T38" fmla="*/ 48 w 693"/>
                      <a:gd name="T39" fmla="*/ 68 h 696"/>
                      <a:gd name="T40" fmla="*/ 16 w 693"/>
                      <a:gd name="T41" fmla="*/ 68 h 696"/>
                      <a:gd name="T42" fmla="*/ 0 w 693"/>
                      <a:gd name="T43" fmla="*/ 66 h 696"/>
                      <a:gd name="T44" fmla="*/ 11 w 693"/>
                      <a:gd name="T45" fmla="*/ 47 h 696"/>
                      <a:gd name="T46" fmla="*/ 41 w 693"/>
                      <a:gd name="T47" fmla="*/ 37 h 696"/>
                      <a:gd name="T48" fmla="*/ 94 w 693"/>
                      <a:gd name="T49" fmla="*/ 42 h 696"/>
                      <a:gd name="T50" fmla="*/ 97 w 693"/>
                      <a:gd name="T51" fmla="*/ 21 h 696"/>
                      <a:gd name="T52" fmla="*/ 111 w 693"/>
                      <a:gd name="T53" fmla="*/ 0 h 696"/>
                      <a:gd name="T54" fmla="*/ 152 w 693"/>
                      <a:gd name="T55" fmla="*/ 15 h 696"/>
                      <a:gd name="T56" fmla="*/ 140 w 693"/>
                      <a:gd name="T57" fmla="*/ 29 h 696"/>
                      <a:gd name="T58" fmla="*/ 128 w 693"/>
                      <a:gd name="T59" fmla="*/ 59 h 696"/>
                      <a:gd name="T60" fmla="*/ 154 w 693"/>
                      <a:gd name="T61" fmla="*/ 64 h 696"/>
                      <a:gd name="T62" fmla="*/ 159 w 693"/>
                      <a:gd name="T63" fmla="*/ 46 h 696"/>
                      <a:gd name="T64" fmla="*/ 178 w 693"/>
                      <a:gd name="T65" fmla="*/ 31 h 696"/>
                      <a:gd name="T66" fmla="*/ 212 w 693"/>
                      <a:gd name="T67" fmla="*/ 29 h 696"/>
                      <a:gd name="T68" fmla="*/ 225 w 693"/>
                      <a:gd name="T69" fmla="*/ 17 h 696"/>
                      <a:gd name="T70" fmla="*/ 230 w 693"/>
                      <a:gd name="T71" fmla="*/ 154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3" name="Freeform 61"/>
                  <p:cNvSpPr>
                    <a:spLocks/>
                  </p:cNvSpPr>
                  <p:nvPr/>
                </p:nvSpPr>
                <p:spPr bwMode="ltGray">
                  <a:xfrm>
                    <a:off x="1173" y="247"/>
                    <a:ext cx="591" cy="95"/>
                  </a:xfrm>
                  <a:custGeom>
                    <a:avLst/>
                    <a:gdLst>
                      <a:gd name="T0" fmla="*/ 524 w 931"/>
                      <a:gd name="T1" fmla="*/ 0 h 149"/>
                      <a:gd name="T2" fmla="*/ 91 w 931"/>
                      <a:gd name="T3" fmla="*/ 18 h 149"/>
                      <a:gd name="T4" fmla="*/ 58 w 931"/>
                      <a:gd name="T5" fmla="*/ 27 h 149"/>
                      <a:gd name="T6" fmla="*/ 39 w 931"/>
                      <a:gd name="T7" fmla="*/ 27 h 149"/>
                      <a:gd name="T8" fmla="*/ 14 w 931"/>
                      <a:gd name="T9" fmla="*/ 49 h 149"/>
                      <a:gd name="T10" fmla="*/ 0 w 931"/>
                      <a:gd name="T11" fmla="*/ 67 h 149"/>
                      <a:gd name="T12" fmla="*/ 37 w 931"/>
                      <a:gd name="T13" fmla="*/ 73 h 149"/>
                      <a:gd name="T14" fmla="*/ 62 w 931"/>
                      <a:gd name="T15" fmla="*/ 61 h 149"/>
                      <a:gd name="T16" fmla="*/ 69 w 931"/>
                      <a:gd name="T17" fmla="*/ 54 h 149"/>
                      <a:gd name="T18" fmla="*/ 106 w 931"/>
                      <a:gd name="T19" fmla="*/ 33 h 149"/>
                      <a:gd name="T20" fmla="*/ 136 w 931"/>
                      <a:gd name="T21" fmla="*/ 29 h 149"/>
                      <a:gd name="T22" fmla="*/ 150 w 931"/>
                      <a:gd name="T23" fmla="*/ 60 h 149"/>
                      <a:gd name="T24" fmla="*/ 119 w 931"/>
                      <a:gd name="T25" fmla="*/ 69 h 149"/>
                      <a:gd name="T26" fmla="*/ 147 w 931"/>
                      <a:gd name="T27" fmla="*/ 72 h 149"/>
                      <a:gd name="T28" fmla="*/ 159 w 931"/>
                      <a:gd name="T29" fmla="*/ 57 h 149"/>
                      <a:gd name="T30" fmla="*/ 169 w 931"/>
                      <a:gd name="T31" fmla="*/ 59 h 149"/>
                      <a:gd name="T32" fmla="*/ 161 w 931"/>
                      <a:gd name="T33" fmla="*/ 34 h 149"/>
                      <a:gd name="T34" fmla="*/ 169 w 931"/>
                      <a:gd name="T35" fmla="*/ 28 h 149"/>
                      <a:gd name="T36" fmla="*/ 176 w 931"/>
                      <a:gd name="T37" fmla="*/ 56 h 149"/>
                      <a:gd name="T38" fmla="*/ 169 w 931"/>
                      <a:gd name="T39" fmla="*/ 72 h 149"/>
                      <a:gd name="T40" fmla="*/ 188 w 931"/>
                      <a:gd name="T41" fmla="*/ 83 h 149"/>
                      <a:gd name="T42" fmla="*/ 190 w 931"/>
                      <a:gd name="T43" fmla="*/ 59 h 149"/>
                      <a:gd name="T44" fmla="*/ 210 w 931"/>
                      <a:gd name="T45" fmla="*/ 66 h 149"/>
                      <a:gd name="T46" fmla="*/ 242 w 931"/>
                      <a:gd name="T47" fmla="*/ 47 h 149"/>
                      <a:gd name="T48" fmla="*/ 260 w 931"/>
                      <a:gd name="T49" fmla="*/ 32 h 149"/>
                      <a:gd name="T50" fmla="*/ 279 w 931"/>
                      <a:gd name="T51" fmla="*/ 36 h 149"/>
                      <a:gd name="T52" fmla="*/ 289 w 931"/>
                      <a:gd name="T53" fmla="*/ 32 h 149"/>
                      <a:gd name="T54" fmla="*/ 274 w 931"/>
                      <a:gd name="T55" fmla="*/ 28 h 149"/>
                      <a:gd name="T56" fmla="*/ 301 w 931"/>
                      <a:gd name="T57" fmla="*/ 22 h 149"/>
                      <a:gd name="T58" fmla="*/ 345 w 931"/>
                      <a:gd name="T59" fmla="*/ 34 h 149"/>
                      <a:gd name="T60" fmla="*/ 369 w 931"/>
                      <a:gd name="T61" fmla="*/ 27 h 149"/>
                      <a:gd name="T62" fmla="*/ 371 w 931"/>
                      <a:gd name="T63" fmla="*/ 40 h 149"/>
                      <a:gd name="T64" fmla="*/ 361 w 931"/>
                      <a:gd name="T65" fmla="*/ 64 h 149"/>
                      <a:gd name="T66" fmla="*/ 388 w 931"/>
                      <a:gd name="T67" fmla="*/ 56 h 149"/>
                      <a:gd name="T68" fmla="*/ 396 w 931"/>
                      <a:gd name="T69" fmla="*/ 51 h 149"/>
                      <a:gd name="T70" fmla="*/ 411 w 931"/>
                      <a:gd name="T71" fmla="*/ 39 h 149"/>
                      <a:gd name="T72" fmla="*/ 504 w 931"/>
                      <a:gd name="T73" fmla="*/ 5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4" name="Freeform 62"/>
                  <p:cNvSpPr>
                    <a:spLocks/>
                  </p:cNvSpPr>
                  <p:nvPr/>
                </p:nvSpPr>
                <p:spPr bwMode="ltGray">
                  <a:xfrm>
                    <a:off x="1293" y="282"/>
                    <a:ext cx="13" cy="10"/>
                  </a:xfrm>
                  <a:custGeom>
                    <a:avLst/>
                    <a:gdLst>
                      <a:gd name="T0" fmla="*/ 1 w 31"/>
                      <a:gd name="T1" fmla="*/ 9 h 30"/>
                      <a:gd name="T2" fmla="*/ 13 w 31"/>
                      <a:gd name="T3" fmla="*/ 0 h 30"/>
                      <a:gd name="T4" fmla="*/ 8 w 31"/>
                      <a:gd name="T5" fmla="*/ 8 h 30"/>
                      <a:gd name="T6" fmla="*/ 1 w 31"/>
                      <a:gd name="T7" fmla="*/ 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5" name="Freeform 63"/>
                  <p:cNvSpPr>
                    <a:spLocks/>
                  </p:cNvSpPr>
                  <p:nvPr/>
                </p:nvSpPr>
                <p:spPr bwMode="ltGray">
                  <a:xfrm>
                    <a:off x="1278" y="296"/>
                    <a:ext cx="19" cy="11"/>
                  </a:xfrm>
                  <a:custGeom>
                    <a:avLst/>
                    <a:gdLst>
                      <a:gd name="T0" fmla="*/ 3 w 44"/>
                      <a:gd name="T1" fmla="*/ 11 h 32"/>
                      <a:gd name="T2" fmla="*/ 10 w 44"/>
                      <a:gd name="T3" fmla="*/ 0 h 32"/>
                      <a:gd name="T4" fmla="*/ 16 w 44"/>
                      <a:gd name="T5" fmla="*/ 1 h 32"/>
                      <a:gd name="T6" fmla="*/ 3 w 44"/>
                      <a:gd name="T7" fmla="*/ 1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6" name="Freeform 64"/>
                  <p:cNvSpPr>
                    <a:spLocks/>
                  </p:cNvSpPr>
                  <p:nvPr/>
                </p:nvSpPr>
                <p:spPr bwMode="ltGray">
                  <a:xfrm>
                    <a:off x="1340" y="337"/>
                    <a:ext cx="32" cy="6"/>
                  </a:xfrm>
                  <a:custGeom>
                    <a:avLst/>
                    <a:gdLst>
                      <a:gd name="T0" fmla="*/ 16 w 76"/>
                      <a:gd name="T1" fmla="*/ 6 h 18"/>
                      <a:gd name="T2" fmla="*/ 11 w 76"/>
                      <a:gd name="T3" fmla="*/ 1 h 18"/>
                      <a:gd name="T4" fmla="*/ 16 w 76"/>
                      <a:gd name="T5" fmla="*/ 6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7" name="Freeform 65"/>
                  <p:cNvSpPr>
                    <a:spLocks/>
                  </p:cNvSpPr>
                  <p:nvPr/>
                </p:nvSpPr>
                <p:spPr bwMode="ltGray">
                  <a:xfrm>
                    <a:off x="1395" y="336"/>
                    <a:ext cx="18" cy="15"/>
                  </a:xfrm>
                  <a:custGeom>
                    <a:avLst/>
                    <a:gdLst>
                      <a:gd name="T0" fmla="*/ 0 w 42"/>
                      <a:gd name="T1" fmla="*/ 7 h 44"/>
                      <a:gd name="T2" fmla="*/ 5 w 42"/>
                      <a:gd name="T3" fmla="*/ 3 h 44"/>
                      <a:gd name="T4" fmla="*/ 0 w 42"/>
                      <a:gd name="T5" fmla="*/ 7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18" name="Freeform 66"/>
                  <p:cNvSpPr>
                    <a:spLocks/>
                  </p:cNvSpPr>
                  <p:nvPr/>
                </p:nvSpPr>
                <p:spPr bwMode="ltGray">
                  <a:xfrm>
                    <a:off x="1248" y="295"/>
                    <a:ext cx="14" cy="10"/>
                  </a:xfrm>
                  <a:custGeom>
                    <a:avLst/>
                    <a:gdLst>
                      <a:gd name="T0" fmla="*/ 3 w 31"/>
                      <a:gd name="T1" fmla="*/ 7 h 30"/>
                      <a:gd name="T2" fmla="*/ 14 w 31"/>
                      <a:gd name="T3" fmla="*/ 3 h 30"/>
                      <a:gd name="T4" fmla="*/ 3 w 31"/>
                      <a:gd name="T5" fmla="*/ 7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92220" name="Group 67"/>
                <p:cNvGrpSpPr>
                  <a:grpSpLocks/>
                </p:cNvGrpSpPr>
                <p:nvPr/>
              </p:nvGrpSpPr>
              <p:grpSpPr bwMode="auto">
                <a:xfrm>
                  <a:off x="3709" y="240"/>
                  <a:ext cx="1139" cy="429"/>
                  <a:chOff x="3709" y="240"/>
                  <a:chExt cx="1139" cy="429"/>
                </a:xfrm>
              </p:grpSpPr>
              <p:sp>
                <p:nvSpPr>
                  <p:cNvPr id="92221" name="Freeform 68"/>
                  <p:cNvSpPr>
                    <a:spLocks/>
                  </p:cNvSpPr>
                  <p:nvPr/>
                </p:nvSpPr>
                <p:spPr bwMode="ltGray">
                  <a:xfrm>
                    <a:off x="4808" y="616"/>
                    <a:ext cx="13" cy="14"/>
                  </a:xfrm>
                  <a:custGeom>
                    <a:avLst/>
                    <a:gdLst>
                      <a:gd name="T0" fmla="*/ 7 w 30"/>
                      <a:gd name="T1" fmla="*/ 11 h 42"/>
                      <a:gd name="T2" fmla="*/ 3 w 30"/>
                      <a:gd name="T3" fmla="*/ 7 h 42"/>
                      <a:gd name="T4" fmla="*/ 0 w 30"/>
                      <a:gd name="T5" fmla="*/ 3 h 42"/>
                      <a:gd name="T6" fmla="*/ 7 w 30"/>
                      <a:gd name="T7" fmla="*/ 1 h 42"/>
                      <a:gd name="T8" fmla="*/ 13 w 30"/>
                      <a:gd name="T9" fmla="*/ 8 h 42"/>
                      <a:gd name="T10" fmla="*/ 12 w 30"/>
                      <a:gd name="T11" fmla="*/ 10 h 42"/>
                      <a:gd name="T12" fmla="*/ 7 w 30"/>
                      <a:gd name="T13" fmla="*/ 11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22" name="Freeform 69"/>
                  <p:cNvSpPr>
                    <a:spLocks/>
                  </p:cNvSpPr>
                  <p:nvPr/>
                </p:nvSpPr>
                <p:spPr bwMode="ltGray">
                  <a:xfrm>
                    <a:off x="4655" y="629"/>
                    <a:ext cx="11" cy="5"/>
                  </a:xfrm>
                  <a:custGeom>
                    <a:avLst/>
                    <a:gdLst>
                      <a:gd name="T0" fmla="*/ 7 w 25"/>
                      <a:gd name="T1" fmla="*/ 5 h 16"/>
                      <a:gd name="T2" fmla="*/ 1 w 25"/>
                      <a:gd name="T3" fmla="*/ 3 h 16"/>
                      <a:gd name="T4" fmla="*/ 7 w 25"/>
                      <a:gd name="T5" fmla="*/ 0 h 16"/>
                      <a:gd name="T6" fmla="*/ 7 w 25"/>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23" name="Freeform 70"/>
                  <p:cNvSpPr>
                    <a:spLocks/>
                  </p:cNvSpPr>
                  <p:nvPr/>
                </p:nvSpPr>
                <p:spPr bwMode="ltGray">
                  <a:xfrm>
                    <a:off x="4609" y="635"/>
                    <a:ext cx="28" cy="16"/>
                  </a:xfrm>
                  <a:custGeom>
                    <a:avLst/>
                    <a:gdLst>
                      <a:gd name="T0" fmla="*/ 6 w 65"/>
                      <a:gd name="T1" fmla="*/ 8 h 46"/>
                      <a:gd name="T2" fmla="*/ 13 w 65"/>
                      <a:gd name="T3" fmla="*/ 1 h 46"/>
                      <a:gd name="T4" fmla="*/ 18 w 65"/>
                      <a:gd name="T5" fmla="*/ 0 h 46"/>
                      <a:gd name="T6" fmla="*/ 25 w 65"/>
                      <a:gd name="T7" fmla="*/ 4 h 46"/>
                      <a:gd name="T8" fmla="*/ 14 w 65"/>
                      <a:gd name="T9" fmla="*/ 9 h 46"/>
                      <a:gd name="T10" fmla="*/ 5 w 65"/>
                      <a:gd name="T11" fmla="*/ 16 h 46"/>
                      <a:gd name="T12" fmla="*/ 3 w 65"/>
                      <a:gd name="T13" fmla="*/ 7 h 46"/>
                      <a:gd name="T14" fmla="*/ 5 w 65"/>
                      <a:gd name="T15" fmla="*/ 5 h 46"/>
                      <a:gd name="T16" fmla="*/ 6 w 65"/>
                      <a:gd name="T17" fmla="*/ 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24" name="Freeform 71"/>
                  <p:cNvSpPr>
                    <a:spLocks/>
                  </p:cNvSpPr>
                  <p:nvPr/>
                </p:nvSpPr>
                <p:spPr bwMode="ltGray">
                  <a:xfrm>
                    <a:off x="4580" y="634"/>
                    <a:ext cx="29" cy="16"/>
                  </a:xfrm>
                  <a:custGeom>
                    <a:avLst/>
                    <a:gdLst>
                      <a:gd name="T0" fmla="*/ 0 w 69"/>
                      <a:gd name="T1" fmla="*/ 11 h 47"/>
                      <a:gd name="T2" fmla="*/ 8 w 69"/>
                      <a:gd name="T3" fmla="*/ 9 h 47"/>
                      <a:gd name="T4" fmla="*/ 22 w 69"/>
                      <a:gd name="T5" fmla="*/ 0 h 47"/>
                      <a:gd name="T6" fmla="*/ 27 w 69"/>
                      <a:gd name="T7" fmla="*/ 1 h 47"/>
                      <a:gd name="T8" fmla="*/ 21 w 69"/>
                      <a:gd name="T9" fmla="*/ 6 h 47"/>
                      <a:gd name="T10" fmla="*/ 12 w 69"/>
                      <a:gd name="T11" fmla="*/ 11 h 47"/>
                      <a:gd name="T12" fmla="*/ 9 w 69"/>
                      <a:gd name="T13" fmla="*/ 16 h 47"/>
                      <a:gd name="T14" fmla="*/ 7 w 69"/>
                      <a:gd name="T15" fmla="*/ 15 h 47"/>
                      <a:gd name="T16" fmla="*/ 5 w 69"/>
                      <a:gd name="T17" fmla="*/ 13 h 47"/>
                      <a:gd name="T18" fmla="*/ 0 w 69"/>
                      <a:gd name="T19" fmla="*/ 12 h 47"/>
                      <a:gd name="T20" fmla="*/ 0 w 69"/>
                      <a:gd name="T21" fmla="*/ 11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25" name="Freeform 72"/>
                  <p:cNvSpPr>
                    <a:spLocks/>
                  </p:cNvSpPr>
                  <p:nvPr/>
                </p:nvSpPr>
                <p:spPr bwMode="ltGray">
                  <a:xfrm>
                    <a:off x="4423" y="547"/>
                    <a:ext cx="151" cy="93"/>
                  </a:xfrm>
                  <a:custGeom>
                    <a:avLst/>
                    <a:gdLst>
                      <a:gd name="T0" fmla="*/ 4 w 355"/>
                      <a:gd name="T1" fmla="*/ 1 h 277"/>
                      <a:gd name="T2" fmla="*/ 15 w 355"/>
                      <a:gd name="T3" fmla="*/ 6 h 277"/>
                      <a:gd name="T4" fmla="*/ 20 w 355"/>
                      <a:gd name="T5" fmla="*/ 10 h 277"/>
                      <a:gd name="T6" fmla="*/ 32 w 355"/>
                      <a:gd name="T7" fmla="*/ 17 h 277"/>
                      <a:gd name="T8" fmla="*/ 39 w 355"/>
                      <a:gd name="T9" fmla="*/ 22 h 277"/>
                      <a:gd name="T10" fmla="*/ 52 w 355"/>
                      <a:gd name="T11" fmla="*/ 33 h 277"/>
                      <a:gd name="T12" fmla="*/ 58 w 355"/>
                      <a:gd name="T13" fmla="*/ 43 h 277"/>
                      <a:gd name="T14" fmla="*/ 63 w 355"/>
                      <a:gd name="T15" fmla="*/ 44 h 277"/>
                      <a:gd name="T16" fmla="*/ 66 w 355"/>
                      <a:gd name="T17" fmla="*/ 50 h 277"/>
                      <a:gd name="T18" fmla="*/ 75 w 355"/>
                      <a:gd name="T19" fmla="*/ 51 h 277"/>
                      <a:gd name="T20" fmla="*/ 72 w 355"/>
                      <a:gd name="T21" fmla="*/ 66 h 277"/>
                      <a:gd name="T22" fmla="*/ 77 w 355"/>
                      <a:gd name="T23" fmla="*/ 75 h 277"/>
                      <a:gd name="T24" fmla="*/ 84 w 355"/>
                      <a:gd name="T25" fmla="*/ 78 h 277"/>
                      <a:gd name="T26" fmla="*/ 92 w 355"/>
                      <a:gd name="T27" fmla="*/ 79 h 277"/>
                      <a:gd name="T28" fmla="*/ 100 w 355"/>
                      <a:gd name="T29" fmla="*/ 81 h 277"/>
                      <a:gd name="T30" fmla="*/ 108 w 355"/>
                      <a:gd name="T31" fmla="*/ 79 h 277"/>
                      <a:gd name="T32" fmla="*/ 116 w 355"/>
                      <a:gd name="T33" fmla="*/ 83 h 277"/>
                      <a:gd name="T34" fmla="*/ 126 w 355"/>
                      <a:gd name="T35" fmla="*/ 86 h 277"/>
                      <a:gd name="T36" fmla="*/ 134 w 355"/>
                      <a:gd name="T37" fmla="*/ 89 h 277"/>
                      <a:gd name="T38" fmla="*/ 150 w 355"/>
                      <a:gd name="T39" fmla="*/ 89 h 277"/>
                      <a:gd name="T40" fmla="*/ 145 w 355"/>
                      <a:gd name="T41" fmla="*/ 92 h 277"/>
                      <a:gd name="T42" fmla="*/ 137 w 355"/>
                      <a:gd name="T43" fmla="*/ 91 h 277"/>
                      <a:gd name="T44" fmla="*/ 128 w 355"/>
                      <a:gd name="T45" fmla="*/ 91 h 277"/>
                      <a:gd name="T46" fmla="*/ 123 w 355"/>
                      <a:gd name="T47" fmla="*/ 89 h 277"/>
                      <a:gd name="T48" fmla="*/ 107 w 355"/>
                      <a:gd name="T49" fmla="*/ 89 h 277"/>
                      <a:gd name="T50" fmla="*/ 100 w 355"/>
                      <a:gd name="T51" fmla="*/ 87 h 277"/>
                      <a:gd name="T52" fmla="*/ 73 w 355"/>
                      <a:gd name="T53" fmla="*/ 81 h 277"/>
                      <a:gd name="T54" fmla="*/ 68 w 355"/>
                      <a:gd name="T55" fmla="*/ 73 h 277"/>
                      <a:gd name="T56" fmla="*/ 54 w 355"/>
                      <a:gd name="T57" fmla="*/ 67 h 277"/>
                      <a:gd name="T58" fmla="*/ 46 w 355"/>
                      <a:gd name="T59" fmla="*/ 62 h 277"/>
                      <a:gd name="T60" fmla="*/ 40 w 355"/>
                      <a:gd name="T61" fmla="*/ 53 h 277"/>
                      <a:gd name="T62" fmla="*/ 29 w 355"/>
                      <a:gd name="T63" fmla="*/ 36 h 277"/>
                      <a:gd name="T64" fmla="*/ 27 w 355"/>
                      <a:gd name="T65" fmla="*/ 34 h 277"/>
                      <a:gd name="T66" fmla="*/ 25 w 355"/>
                      <a:gd name="T67" fmla="*/ 34 h 277"/>
                      <a:gd name="T68" fmla="*/ 23 w 355"/>
                      <a:gd name="T69" fmla="*/ 30 h 277"/>
                      <a:gd name="T70" fmla="*/ 16 w 355"/>
                      <a:gd name="T71" fmla="*/ 19 h 277"/>
                      <a:gd name="T72" fmla="*/ 9 w 355"/>
                      <a:gd name="T73" fmla="*/ 13 h 277"/>
                      <a:gd name="T74" fmla="*/ 2 w 355"/>
                      <a:gd name="T75" fmla="*/ 7 h 277"/>
                      <a:gd name="T76" fmla="*/ 4 w 355"/>
                      <a:gd name="T77" fmla="*/ 1 h 277"/>
                      <a:gd name="T78" fmla="*/ 4 w 355"/>
                      <a:gd name="T79" fmla="*/ 1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26" name="Freeform 73"/>
                  <p:cNvSpPr>
                    <a:spLocks/>
                  </p:cNvSpPr>
                  <p:nvPr/>
                </p:nvSpPr>
                <p:spPr bwMode="ltGray">
                  <a:xfrm>
                    <a:off x="4515" y="541"/>
                    <a:ext cx="67" cy="68"/>
                  </a:xfrm>
                  <a:custGeom>
                    <a:avLst/>
                    <a:gdLst>
                      <a:gd name="T0" fmla="*/ 23 w 156"/>
                      <a:gd name="T1" fmla="*/ 22 h 206"/>
                      <a:gd name="T2" fmla="*/ 28 w 156"/>
                      <a:gd name="T3" fmla="*/ 19 h 206"/>
                      <a:gd name="T4" fmla="*/ 29 w 156"/>
                      <a:gd name="T5" fmla="*/ 17 h 206"/>
                      <a:gd name="T6" fmla="*/ 34 w 156"/>
                      <a:gd name="T7" fmla="*/ 15 h 206"/>
                      <a:gd name="T8" fmla="*/ 46 w 156"/>
                      <a:gd name="T9" fmla="*/ 7 h 206"/>
                      <a:gd name="T10" fmla="*/ 48 w 156"/>
                      <a:gd name="T11" fmla="*/ 1 h 206"/>
                      <a:gd name="T12" fmla="*/ 53 w 156"/>
                      <a:gd name="T13" fmla="*/ 0 h 206"/>
                      <a:gd name="T14" fmla="*/ 64 w 156"/>
                      <a:gd name="T15" fmla="*/ 9 h 206"/>
                      <a:gd name="T16" fmla="*/ 63 w 156"/>
                      <a:gd name="T17" fmla="*/ 15 h 206"/>
                      <a:gd name="T18" fmla="*/ 54 w 156"/>
                      <a:gd name="T19" fmla="*/ 21 h 206"/>
                      <a:gd name="T20" fmla="*/ 57 w 156"/>
                      <a:gd name="T21" fmla="*/ 31 h 206"/>
                      <a:gd name="T22" fmla="*/ 61 w 156"/>
                      <a:gd name="T23" fmla="*/ 36 h 206"/>
                      <a:gd name="T24" fmla="*/ 63 w 156"/>
                      <a:gd name="T25" fmla="*/ 42 h 206"/>
                      <a:gd name="T26" fmla="*/ 55 w 156"/>
                      <a:gd name="T27" fmla="*/ 42 h 206"/>
                      <a:gd name="T28" fmla="*/ 50 w 156"/>
                      <a:gd name="T29" fmla="*/ 48 h 206"/>
                      <a:gd name="T30" fmla="*/ 45 w 156"/>
                      <a:gd name="T31" fmla="*/ 51 h 206"/>
                      <a:gd name="T32" fmla="*/ 43 w 156"/>
                      <a:gd name="T33" fmla="*/ 65 h 206"/>
                      <a:gd name="T34" fmla="*/ 38 w 156"/>
                      <a:gd name="T35" fmla="*/ 67 h 206"/>
                      <a:gd name="T36" fmla="*/ 35 w 156"/>
                      <a:gd name="T37" fmla="*/ 68 h 206"/>
                      <a:gd name="T38" fmla="*/ 33 w 156"/>
                      <a:gd name="T39" fmla="*/ 67 h 206"/>
                      <a:gd name="T40" fmla="*/ 31 w 156"/>
                      <a:gd name="T41" fmla="*/ 63 h 206"/>
                      <a:gd name="T42" fmla="*/ 26 w 156"/>
                      <a:gd name="T43" fmla="*/ 61 h 206"/>
                      <a:gd name="T44" fmla="*/ 18 w 156"/>
                      <a:gd name="T45" fmla="*/ 64 h 206"/>
                      <a:gd name="T46" fmla="*/ 12 w 156"/>
                      <a:gd name="T47" fmla="*/ 61 h 206"/>
                      <a:gd name="T48" fmla="*/ 4 w 156"/>
                      <a:gd name="T49" fmla="*/ 49 h 206"/>
                      <a:gd name="T50" fmla="*/ 2 w 156"/>
                      <a:gd name="T51" fmla="*/ 43 h 206"/>
                      <a:gd name="T52" fmla="*/ 0 w 156"/>
                      <a:gd name="T53" fmla="*/ 39 h 206"/>
                      <a:gd name="T54" fmla="*/ 9 w 156"/>
                      <a:gd name="T55" fmla="*/ 32 h 206"/>
                      <a:gd name="T56" fmla="*/ 14 w 156"/>
                      <a:gd name="T57" fmla="*/ 34 h 206"/>
                      <a:gd name="T58" fmla="*/ 15 w 156"/>
                      <a:gd name="T59" fmla="*/ 26 h 206"/>
                      <a:gd name="T60" fmla="*/ 22 w 156"/>
                      <a:gd name="T61" fmla="*/ 23 h 206"/>
                      <a:gd name="T62" fmla="*/ 23 w 156"/>
                      <a:gd name="T63" fmla="*/ 22 h 2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27" name="Freeform 74"/>
                  <p:cNvSpPr>
                    <a:spLocks/>
                  </p:cNvSpPr>
                  <p:nvPr/>
                </p:nvSpPr>
                <p:spPr bwMode="ltGray">
                  <a:xfrm>
                    <a:off x="4580" y="572"/>
                    <a:ext cx="47" cy="13"/>
                  </a:xfrm>
                  <a:custGeom>
                    <a:avLst/>
                    <a:gdLst>
                      <a:gd name="T0" fmla="*/ 2 w 109"/>
                      <a:gd name="T1" fmla="*/ 11 h 38"/>
                      <a:gd name="T2" fmla="*/ 8 w 109"/>
                      <a:gd name="T3" fmla="*/ 3 h 38"/>
                      <a:gd name="T4" fmla="*/ 20 w 109"/>
                      <a:gd name="T5" fmla="*/ 7 h 38"/>
                      <a:gd name="T6" fmla="*/ 31 w 109"/>
                      <a:gd name="T7" fmla="*/ 5 h 38"/>
                      <a:gd name="T8" fmla="*/ 39 w 109"/>
                      <a:gd name="T9" fmla="*/ 0 h 38"/>
                      <a:gd name="T10" fmla="*/ 33 w 109"/>
                      <a:gd name="T11" fmla="*/ 9 h 38"/>
                      <a:gd name="T12" fmla="*/ 26 w 109"/>
                      <a:gd name="T13" fmla="*/ 13 h 38"/>
                      <a:gd name="T14" fmla="*/ 18 w 109"/>
                      <a:gd name="T15" fmla="*/ 11 h 38"/>
                      <a:gd name="T16" fmla="*/ 6 w 109"/>
                      <a:gd name="T17" fmla="*/ 10 h 38"/>
                      <a:gd name="T18" fmla="*/ 2 w 109"/>
                      <a:gd name="T19" fmla="*/ 11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28" name="Freeform 75"/>
                  <p:cNvSpPr>
                    <a:spLocks/>
                  </p:cNvSpPr>
                  <p:nvPr/>
                </p:nvSpPr>
                <p:spPr bwMode="ltGray">
                  <a:xfrm>
                    <a:off x="4578" y="588"/>
                    <a:ext cx="32" cy="34"/>
                  </a:xfrm>
                  <a:custGeom>
                    <a:avLst/>
                    <a:gdLst>
                      <a:gd name="T0" fmla="*/ 3 w 76"/>
                      <a:gd name="T1" fmla="*/ 6 h 104"/>
                      <a:gd name="T2" fmla="*/ 8 w 76"/>
                      <a:gd name="T3" fmla="*/ 0 h 104"/>
                      <a:gd name="T4" fmla="*/ 14 w 76"/>
                      <a:gd name="T5" fmla="*/ 6 h 104"/>
                      <a:gd name="T6" fmla="*/ 26 w 76"/>
                      <a:gd name="T7" fmla="*/ 1 h 104"/>
                      <a:gd name="T8" fmla="*/ 19 w 76"/>
                      <a:gd name="T9" fmla="*/ 11 h 104"/>
                      <a:gd name="T10" fmla="*/ 23 w 76"/>
                      <a:gd name="T11" fmla="*/ 16 h 104"/>
                      <a:gd name="T12" fmla="*/ 24 w 76"/>
                      <a:gd name="T13" fmla="*/ 20 h 104"/>
                      <a:gd name="T14" fmla="*/ 19 w 76"/>
                      <a:gd name="T15" fmla="*/ 24 h 104"/>
                      <a:gd name="T16" fmla="*/ 14 w 76"/>
                      <a:gd name="T17" fmla="*/ 20 h 104"/>
                      <a:gd name="T18" fmla="*/ 9 w 76"/>
                      <a:gd name="T19" fmla="*/ 16 h 104"/>
                      <a:gd name="T20" fmla="*/ 12 w 76"/>
                      <a:gd name="T21" fmla="*/ 22 h 104"/>
                      <a:gd name="T22" fmla="*/ 13 w 76"/>
                      <a:gd name="T23" fmla="*/ 24 h 104"/>
                      <a:gd name="T24" fmla="*/ 8 w 76"/>
                      <a:gd name="T25" fmla="*/ 34 h 104"/>
                      <a:gd name="T26" fmla="*/ 5 w 76"/>
                      <a:gd name="T27" fmla="*/ 33 h 104"/>
                      <a:gd name="T28" fmla="*/ 3 w 76"/>
                      <a:gd name="T29" fmla="*/ 29 h 104"/>
                      <a:gd name="T30" fmla="*/ 0 w 76"/>
                      <a:gd name="T31" fmla="*/ 18 h 104"/>
                      <a:gd name="T32" fmla="*/ 1 w 76"/>
                      <a:gd name="T33" fmla="*/ 10 h 104"/>
                      <a:gd name="T34" fmla="*/ 3 w 76"/>
                      <a:gd name="T35" fmla="*/ 6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29" name="Freeform 76"/>
                  <p:cNvSpPr>
                    <a:spLocks/>
                  </p:cNvSpPr>
                  <p:nvPr/>
                </p:nvSpPr>
                <p:spPr bwMode="ltGray">
                  <a:xfrm>
                    <a:off x="4632" y="569"/>
                    <a:ext cx="16" cy="20"/>
                  </a:xfrm>
                  <a:custGeom>
                    <a:avLst/>
                    <a:gdLst>
                      <a:gd name="T0" fmla="*/ 1 w 37"/>
                      <a:gd name="T1" fmla="*/ 9 h 61"/>
                      <a:gd name="T2" fmla="*/ 6 w 37"/>
                      <a:gd name="T3" fmla="*/ 0 h 61"/>
                      <a:gd name="T4" fmla="*/ 6 w 37"/>
                      <a:gd name="T5" fmla="*/ 9 h 61"/>
                      <a:gd name="T6" fmla="*/ 16 w 37"/>
                      <a:gd name="T7" fmla="*/ 12 h 61"/>
                      <a:gd name="T8" fmla="*/ 8 w 37"/>
                      <a:gd name="T9" fmla="*/ 14 h 61"/>
                      <a:gd name="T10" fmla="*/ 2 w 37"/>
                      <a:gd name="T11" fmla="*/ 19 h 61"/>
                      <a:gd name="T12" fmla="*/ 0 w 37"/>
                      <a:gd name="T13" fmla="*/ 11 h 61"/>
                      <a:gd name="T14" fmla="*/ 1 w 37"/>
                      <a:gd name="T15" fmla="*/ 9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0" name="Freeform 77"/>
                  <p:cNvSpPr>
                    <a:spLocks/>
                  </p:cNvSpPr>
                  <p:nvPr/>
                </p:nvSpPr>
                <p:spPr bwMode="ltGray">
                  <a:xfrm>
                    <a:off x="4636" y="600"/>
                    <a:ext cx="20" cy="10"/>
                  </a:xfrm>
                  <a:custGeom>
                    <a:avLst/>
                    <a:gdLst>
                      <a:gd name="T0" fmla="*/ 3 w 49"/>
                      <a:gd name="T1" fmla="*/ 0 h 29"/>
                      <a:gd name="T2" fmla="*/ 12 w 49"/>
                      <a:gd name="T3" fmla="*/ 0 h 29"/>
                      <a:gd name="T4" fmla="*/ 20 w 49"/>
                      <a:gd name="T5" fmla="*/ 6 h 29"/>
                      <a:gd name="T6" fmla="*/ 14 w 49"/>
                      <a:gd name="T7" fmla="*/ 5 h 29"/>
                      <a:gd name="T8" fmla="*/ 1 w 49"/>
                      <a:gd name="T9" fmla="*/ 6 h 29"/>
                      <a:gd name="T10" fmla="*/ 3 w 49"/>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1" name="Freeform 78"/>
                  <p:cNvSpPr>
                    <a:spLocks/>
                  </p:cNvSpPr>
                  <p:nvPr/>
                </p:nvSpPr>
                <p:spPr bwMode="ltGray">
                  <a:xfrm>
                    <a:off x="4657" y="585"/>
                    <a:ext cx="26" cy="17"/>
                  </a:xfrm>
                  <a:custGeom>
                    <a:avLst/>
                    <a:gdLst>
                      <a:gd name="T0" fmla="*/ 9 w 61"/>
                      <a:gd name="T1" fmla="*/ 13 h 48"/>
                      <a:gd name="T2" fmla="*/ 6 w 61"/>
                      <a:gd name="T3" fmla="*/ 9 h 48"/>
                      <a:gd name="T4" fmla="*/ 1 w 61"/>
                      <a:gd name="T5" fmla="*/ 8 h 48"/>
                      <a:gd name="T6" fmla="*/ 6 w 61"/>
                      <a:gd name="T7" fmla="*/ 3 h 48"/>
                      <a:gd name="T8" fmla="*/ 11 w 61"/>
                      <a:gd name="T9" fmla="*/ 0 h 48"/>
                      <a:gd name="T10" fmla="*/ 21 w 61"/>
                      <a:gd name="T11" fmla="*/ 4 h 48"/>
                      <a:gd name="T12" fmla="*/ 23 w 61"/>
                      <a:gd name="T13" fmla="*/ 7 h 48"/>
                      <a:gd name="T14" fmla="*/ 26 w 61"/>
                      <a:gd name="T15" fmla="*/ 11 h 48"/>
                      <a:gd name="T16" fmla="*/ 17 w 61"/>
                      <a:gd name="T17" fmla="*/ 13 h 48"/>
                      <a:gd name="T18" fmla="*/ 10 w 61"/>
                      <a:gd name="T19" fmla="*/ 16 h 48"/>
                      <a:gd name="T20" fmla="*/ 9 w 61"/>
                      <a:gd name="T21" fmla="*/ 13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2" name="Freeform 79"/>
                  <p:cNvSpPr>
                    <a:spLocks/>
                  </p:cNvSpPr>
                  <p:nvPr/>
                </p:nvSpPr>
                <p:spPr bwMode="ltGray">
                  <a:xfrm>
                    <a:off x="4664" y="593"/>
                    <a:ext cx="122" cy="61"/>
                  </a:xfrm>
                  <a:custGeom>
                    <a:avLst/>
                    <a:gdLst>
                      <a:gd name="T0" fmla="*/ 20 w 286"/>
                      <a:gd name="T1" fmla="*/ 9 h 182"/>
                      <a:gd name="T2" fmla="*/ 15 w 286"/>
                      <a:gd name="T3" fmla="*/ 5 h 182"/>
                      <a:gd name="T4" fmla="*/ 11 w 286"/>
                      <a:gd name="T5" fmla="*/ 10 h 182"/>
                      <a:gd name="T6" fmla="*/ 0 w 286"/>
                      <a:gd name="T7" fmla="*/ 8 h 182"/>
                      <a:gd name="T8" fmla="*/ 4 w 286"/>
                      <a:gd name="T9" fmla="*/ 14 h 182"/>
                      <a:gd name="T10" fmla="*/ 7 w 286"/>
                      <a:gd name="T11" fmla="*/ 21 h 182"/>
                      <a:gd name="T12" fmla="*/ 10 w 286"/>
                      <a:gd name="T13" fmla="*/ 16 h 182"/>
                      <a:gd name="T14" fmla="*/ 13 w 286"/>
                      <a:gd name="T15" fmla="*/ 15 h 182"/>
                      <a:gd name="T16" fmla="*/ 20 w 286"/>
                      <a:gd name="T17" fmla="*/ 19 h 182"/>
                      <a:gd name="T18" fmla="*/ 30 w 286"/>
                      <a:gd name="T19" fmla="*/ 21 h 182"/>
                      <a:gd name="T20" fmla="*/ 38 w 286"/>
                      <a:gd name="T21" fmla="*/ 24 h 182"/>
                      <a:gd name="T22" fmla="*/ 45 w 286"/>
                      <a:gd name="T23" fmla="*/ 34 h 182"/>
                      <a:gd name="T24" fmla="*/ 44 w 286"/>
                      <a:gd name="T25" fmla="*/ 41 h 182"/>
                      <a:gd name="T26" fmla="*/ 42 w 286"/>
                      <a:gd name="T27" fmla="*/ 45 h 182"/>
                      <a:gd name="T28" fmla="*/ 52 w 286"/>
                      <a:gd name="T29" fmla="*/ 43 h 182"/>
                      <a:gd name="T30" fmla="*/ 60 w 286"/>
                      <a:gd name="T31" fmla="*/ 47 h 182"/>
                      <a:gd name="T32" fmla="*/ 72 w 286"/>
                      <a:gd name="T33" fmla="*/ 50 h 182"/>
                      <a:gd name="T34" fmla="*/ 74 w 286"/>
                      <a:gd name="T35" fmla="*/ 49 h 182"/>
                      <a:gd name="T36" fmla="*/ 72 w 286"/>
                      <a:gd name="T37" fmla="*/ 45 h 182"/>
                      <a:gd name="T38" fmla="*/ 76 w 286"/>
                      <a:gd name="T39" fmla="*/ 46 h 182"/>
                      <a:gd name="T40" fmla="*/ 79 w 286"/>
                      <a:gd name="T41" fmla="*/ 40 h 182"/>
                      <a:gd name="T42" fmla="*/ 86 w 286"/>
                      <a:gd name="T43" fmla="*/ 41 h 182"/>
                      <a:gd name="T44" fmla="*/ 91 w 286"/>
                      <a:gd name="T45" fmla="*/ 44 h 182"/>
                      <a:gd name="T46" fmla="*/ 104 w 286"/>
                      <a:gd name="T47" fmla="*/ 56 h 182"/>
                      <a:gd name="T48" fmla="*/ 112 w 286"/>
                      <a:gd name="T49" fmla="*/ 60 h 182"/>
                      <a:gd name="T50" fmla="*/ 121 w 286"/>
                      <a:gd name="T51" fmla="*/ 57 h 182"/>
                      <a:gd name="T52" fmla="*/ 114 w 286"/>
                      <a:gd name="T53" fmla="*/ 54 h 182"/>
                      <a:gd name="T54" fmla="*/ 109 w 286"/>
                      <a:gd name="T55" fmla="*/ 46 h 182"/>
                      <a:gd name="T56" fmla="*/ 107 w 286"/>
                      <a:gd name="T57" fmla="*/ 44 h 182"/>
                      <a:gd name="T58" fmla="*/ 106 w 286"/>
                      <a:gd name="T59" fmla="*/ 41 h 182"/>
                      <a:gd name="T60" fmla="*/ 101 w 286"/>
                      <a:gd name="T61" fmla="*/ 39 h 182"/>
                      <a:gd name="T62" fmla="*/ 102 w 286"/>
                      <a:gd name="T63" fmla="*/ 32 h 182"/>
                      <a:gd name="T64" fmla="*/ 94 w 286"/>
                      <a:gd name="T65" fmla="*/ 29 h 182"/>
                      <a:gd name="T66" fmla="*/ 90 w 286"/>
                      <a:gd name="T67" fmla="*/ 23 h 182"/>
                      <a:gd name="T68" fmla="*/ 81 w 286"/>
                      <a:gd name="T69" fmla="*/ 18 h 182"/>
                      <a:gd name="T70" fmla="*/ 72 w 286"/>
                      <a:gd name="T71" fmla="*/ 13 h 182"/>
                      <a:gd name="T72" fmla="*/ 67 w 286"/>
                      <a:gd name="T73" fmla="*/ 11 h 182"/>
                      <a:gd name="T74" fmla="*/ 51 w 286"/>
                      <a:gd name="T75" fmla="*/ 5 h 182"/>
                      <a:gd name="T76" fmla="*/ 44 w 286"/>
                      <a:gd name="T77" fmla="*/ 1 h 182"/>
                      <a:gd name="T78" fmla="*/ 41 w 286"/>
                      <a:gd name="T79" fmla="*/ 0 h 182"/>
                      <a:gd name="T80" fmla="*/ 30 w 286"/>
                      <a:gd name="T81" fmla="*/ 3 h 182"/>
                      <a:gd name="T82" fmla="*/ 24 w 286"/>
                      <a:gd name="T83" fmla="*/ 11 h 182"/>
                      <a:gd name="T84" fmla="*/ 20 w 286"/>
                      <a:gd name="T85" fmla="*/ 9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3" name="Freeform 80"/>
                  <p:cNvSpPr>
                    <a:spLocks/>
                  </p:cNvSpPr>
                  <p:nvPr/>
                </p:nvSpPr>
                <p:spPr bwMode="ltGray">
                  <a:xfrm>
                    <a:off x="4770" y="599"/>
                    <a:ext cx="33" cy="26"/>
                  </a:xfrm>
                  <a:custGeom>
                    <a:avLst/>
                    <a:gdLst>
                      <a:gd name="T0" fmla="*/ 0 w 78"/>
                      <a:gd name="T1" fmla="*/ 19 h 78"/>
                      <a:gd name="T2" fmla="*/ 11 w 78"/>
                      <a:gd name="T3" fmla="*/ 20 h 78"/>
                      <a:gd name="T4" fmla="*/ 19 w 78"/>
                      <a:gd name="T5" fmla="*/ 16 h 78"/>
                      <a:gd name="T6" fmla="*/ 24 w 78"/>
                      <a:gd name="T7" fmla="*/ 10 h 78"/>
                      <a:gd name="T8" fmla="*/ 18 w 78"/>
                      <a:gd name="T9" fmla="*/ 5 h 78"/>
                      <a:gd name="T10" fmla="*/ 18 w 78"/>
                      <a:gd name="T11" fmla="*/ 1 h 78"/>
                      <a:gd name="T12" fmla="*/ 30 w 78"/>
                      <a:gd name="T13" fmla="*/ 9 h 78"/>
                      <a:gd name="T14" fmla="*/ 28 w 78"/>
                      <a:gd name="T15" fmla="*/ 18 h 78"/>
                      <a:gd name="T16" fmla="*/ 14 w 78"/>
                      <a:gd name="T17" fmla="*/ 26 h 78"/>
                      <a:gd name="T18" fmla="*/ 4 w 78"/>
                      <a:gd name="T19" fmla="*/ 22 h 78"/>
                      <a:gd name="T20" fmla="*/ 1 w 78"/>
                      <a:gd name="T21" fmla="*/ 21 h 78"/>
                      <a:gd name="T22" fmla="*/ 0 w 78"/>
                      <a:gd name="T23" fmla="*/ 19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4" name="Freeform 81"/>
                  <p:cNvSpPr>
                    <a:spLocks/>
                  </p:cNvSpPr>
                  <p:nvPr/>
                </p:nvSpPr>
                <p:spPr bwMode="ltGray">
                  <a:xfrm>
                    <a:off x="4840" y="544"/>
                    <a:ext cx="8" cy="6"/>
                  </a:xfrm>
                  <a:custGeom>
                    <a:avLst/>
                    <a:gdLst>
                      <a:gd name="T0" fmla="*/ 1 w 17"/>
                      <a:gd name="T1" fmla="*/ 1 h 18"/>
                      <a:gd name="T2" fmla="*/ 1 w 17"/>
                      <a:gd name="T3" fmla="*/ 5 h 18"/>
                      <a:gd name="T4" fmla="*/ 1 w 17"/>
                      <a:gd name="T5" fmla="*/ 1 h 18"/>
                      <a:gd name="T6" fmla="*/ 0 60000 65536"/>
                      <a:gd name="T7" fmla="*/ 0 60000 65536"/>
                      <a:gd name="T8" fmla="*/ 0 60000 65536"/>
                    </a:gdLst>
                    <a:ahLst/>
                    <a:cxnLst>
                      <a:cxn ang="T6">
                        <a:pos x="T0" y="T1"/>
                      </a:cxn>
                      <a:cxn ang="T7">
                        <a:pos x="T2" y="T3"/>
                      </a:cxn>
                      <a:cxn ang="T8">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5" name="Freeform 82"/>
                  <p:cNvSpPr>
                    <a:spLocks/>
                  </p:cNvSpPr>
                  <p:nvPr/>
                </p:nvSpPr>
                <p:spPr bwMode="ltGray">
                  <a:xfrm>
                    <a:off x="4747" y="494"/>
                    <a:ext cx="8" cy="5"/>
                  </a:xfrm>
                  <a:custGeom>
                    <a:avLst/>
                    <a:gdLst>
                      <a:gd name="T0" fmla="*/ 3 w 20"/>
                      <a:gd name="T1" fmla="*/ 4 h 15"/>
                      <a:gd name="T2" fmla="*/ 7 w 20"/>
                      <a:gd name="T3" fmla="*/ 1 h 15"/>
                      <a:gd name="T4" fmla="*/ 4 w 20"/>
                      <a:gd name="T5" fmla="*/ 4 h 15"/>
                      <a:gd name="T6" fmla="*/ 3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6" name="Freeform 83"/>
                  <p:cNvSpPr>
                    <a:spLocks/>
                  </p:cNvSpPr>
                  <p:nvPr/>
                </p:nvSpPr>
                <p:spPr bwMode="ltGray">
                  <a:xfrm>
                    <a:off x="4676" y="536"/>
                    <a:ext cx="8" cy="5"/>
                  </a:xfrm>
                  <a:custGeom>
                    <a:avLst/>
                    <a:gdLst>
                      <a:gd name="T0" fmla="*/ 3 w 20"/>
                      <a:gd name="T1" fmla="*/ 4 h 15"/>
                      <a:gd name="T2" fmla="*/ 6 w 20"/>
                      <a:gd name="T3" fmla="*/ 1 h 15"/>
                      <a:gd name="T4" fmla="*/ 6 w 20"/>
                      <a:gd name="T5" fmla="*/ 5 h 15"/>
                      <a:gd name="T6" fmla="*/ 3 w 20"/>
                      <a:gd name="T7" fmla="*/ 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7" name="Freeform 84"/>
                  <p:cNvSpPr>
                    <a:spLocks/>
                  </p:cNvSpPr>
                  <p:nvPr/>
                </p:nvSpPr>
                <p:spPr bwMode="ltGray">
                  <a:xfrm>
                    <a:off x="4598" y="523"/>
                    <a:ext cx="34" cy="27"/>
                  </a:xfrm>
                  <a:custGeom>
                    <a:avLst/>
                    <a:gdLst>
                      <a:gd name="T0" fmla="*/ 0 w 80"/>
                      <a:gd name="T1" fmla="*/ 17 h 80"/>
                      <a:gd name="T2" fmla="*/ 6 w 80"/>
                      <a:gd name="T3" fmla="*/ 8 h 80"/>
                      <a:gd name="T4" fmla="*/ 11 w 80"/>
                      <a:gd name="T5" fmla="*/ 7 h 80"/>
                      <a:gd name="T6" fmla="*/ 20 w 80"/>
                      <a:gd name="T7" fmla="*/ 6 h 80"/>
                      <a:gd name="T8" fmla="*/ 25 w 80"/>
                      <a:gd name="T9" fmla="*/ 0 h 80"/>
                      <a:gd name="T10" fmla="*/ 34 w 80"/>
                      <a:gd name="T11" fmla="*/ 14 h 80"/>
                      <a:gd name="T12" fmla="*/ 30 w 80"/>
                      <a:gd name="T13" fmla="*/ 19 h 80"/>
                      <a:gd name="T14" fmla="*/ 23 w 80"/>
                      <a:gd name="T15" fmla="*/ 21 h 80"/>
                      <a:gd name="T16" fmla="*/ 20 w 80"/>
                      <a:gd name="T17" fmla="*/ 27 h 80"/>
                      <a:gd name="T18" fmla="*/ 14 w 80"/>
                      <a:gd name="T19" fmla="*/ 23 h 80"/>
                      <a:gd name="T20" fmla="*/ 16 w 80"/>
                      <a:gd name="T21" fmla="*/ 18 h 80"/>
                      <a:gd name="T22" fmla="*/ 13 w 80"/>
                      <a:gd name="T23" fmla="*/ 9 h 80"/>
                      <a:gd name="T24" fmla="*/ 9 w 80"/>
                      <a:gd name="T25" fmla="*/ 16 h 80"/>
                      <a:gd name="T26" fmla="*/ 3 w 80"/>
                      <a:gd name="T27" fmla="*/ 19 h 80"/>
                      <a:gd name="T28" fmla="*/ 0 w 80"/>
                      <a:gd name="T29" fmla="*/ 1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8" name="Freeform 85"/>
                  <p:cNvSpPr>
                    <a:spLocks/>
                  </p:cNvSpPr>
                  <p:nvPr/>
                </p:nvSpPr>
                <p:spPr bwMode="ltGray">
                  <a:xfrm>
                    <a:off x="4587" y="466"/>
                    <a:ext cx="40" cy="58"/>
                  </a:xfrm>
                  <a:custGeom>
                    <a:avLst/>
                    <a:gdLst>
                      <a:gd name="T0" fmla="*/ 6 w 94"/>
                      <a:gd name="T1" fmla="*/ 32 h 174"/>
                      <a:gd name="T2" fmla="*/ 11 w 94"/>
                      <a:gd name="T3" fmla="*/ 43 h 174"/>
                      <a:gd name="T4" fmla="*/ 14 w 94"/>
                      <a:gd name="T5" fmla="*/ 36 h 174"/>
                      <a:gd name="T6" fmla="*/ 22 w 94"/>
                      <a:gd name="T7" fmla="*/ 33 h 174"/>
                      <a:gd name="T8" fmla="*/ 20 w 94"/>
                      <a:gd name="T9" fmla="*/ 41 h 174"/>
                      <a:gd name="T10" fmla="*/ 28 w 94"/>
                      <a:gd name="T11" fmla="*/ 42 h 174"/>
                      <a:gd name="T12" fmla="*/ 32 w 94"/>
                      <a:gd name="T13" fmla="*/ 47 h 174"/>
                      <a:gd name="T14" fmla="*/ 25 w 94"/>
                      <a:gd name="T15" fmla="*/ 49 h 174"/>
                      <a:gd name="T16" fmla="*/ 31 w 94"/>
                      <a:gd name="T17" fmla="*/ 58 h 174"/>
                      <a:gd name="T18" fmla="*/ 36 w 94"/>
                      <a:gd name="T19" fmla="*/ 51 h 174"/>
                      <a:gd name="T20" fmla="*/ 35 w 94"/>
                      <a:gd name="T21" fmla="*/ 37 h 174"/>
                      <a:gd name="T22" fmla="*/ 26 w 94"/>
                      <a:gd name="T23" fmla="*/ 35 h 174"/>
                      <a:gd name="T24" fmla="*/ 21 w 94"/>
                      <a:gd name="T25" fmla="*/ 27 h 174"/>
                      <a:gd name="T26" fmla="*/ 14 w 94"/>
                      <a:gd name="T27" fmla="*/ 27 h 174"/>
                      <a:gd name="T28" fmla="*/ 13 w 94"/>
                      <a:gd name="T29" fmla="*/ 23 h 174"/>
                      <a:gd name="T30" fmla="*/ 18 w 94"/>
                      <a:gd name="T31" fmla="*/ 14 h 174"/>
                      <a:gd name="T32" fmla="*/ 13 w 94"/>
                      <a:gd name="T33" fmla="*/ 0 h 174"/>
                      <a:gd name="T34" fmla="*/ 8 w 94"/>
                      <a:gd name="T35" fmla="*/ 7 h 174"/>
                      <a:gd name="T36" fmla="*/ 2 w 94"/>
                      <a:gd name="T37" fmla="*/ 15 h 174"/>
                      <a:gd name="T38" fmla="*/ 6 w 94"/>
                      <a:gd name="T39" fmla="*/ 25 h 174"/>
                      <a:gd name="T40" fmla="*/ 6 w 94"/>
                      <a:gd name="T41" fmla="*/ 32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39" name="Freeform 86"/>
                  <p:cNvSpPr>
                    <a:spLocks/>
                  </p:cNvSpPr>
                  <p:nvPr/>
                </p:nvSpPr>
                <p:spPr bwMode="ltGray">
                  <a:xfrm>
                    <a:off x="4597" y="508"/>
                    <a:ext cx="14" cy="17"/>
                  </a:xfrm>
                  <a:custGeom>
                    <a:avLst/>
                    <a:gdLst>
                      <a:gd name="T0" fmla="*/ 3 w 32"/>
                      <a:gd name="T1" fmla="*/ 8 h 50"/>
                      <a:gd name="T2" fmla="*/ 5 w 32"/>
                      <a:gd name="T3" fmla="*/ 0 h 50"/>
                      <a:gd name="T4" fmla="*/ 9 w 32"/>
                      <a:gd name="T5" fmla="*/ 5 h 50"/>
                      <a:gd name="T6" fmla="*/ 10 w 32"/>
                      <a:gd name="T7" fmla="*/ 8 h 50"/>
                      <a:gd name="T8" fmla="*/ 12 w 32"/>
                      <a:gd name="T9" fmla="*/ 9 h 50"/>
                      <a:gd name="T10" fmla="*/ 14 w 32"/>
                      <a:gd name="T11" fmla="*/ 13 h 50"/>
                      <a:gd name="T12" fmla="*/ 8 w 32"/>
                      <a:gd name="T13" fmla="*/ 17 h 50"/>
                      <a:gd name="T14" fmla="*/ 3 w 32"/>
                      <a:gd name="T15" fmla="*/ 8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0" name="Freeform 87"/>
                  <p:cNvSpPr>
                    <a:spLocks/>
                  </p:cNvSpPr>
                  <p:nvPr/>
                </p:nvSpPr>
                <p:spPr bwMode="ltGray">
                  <a:xfrm>
                    <a:off x="4569" y="512"/>
                    <a:ext cx="19" cy="17"/>
                  </a:xfrm>
                  <a:custGeom>
                    <a:avLst/>
                    <a:gdLst>
                      <a:gd name="T0" fmla="*/ 0 w 43"/>
                      <a:gd name="T1" fmla="*/ 15 h 50"/>
                      <a:gd name="T2" fmla="*/ 10 w 43"/>
                      <a:gd name="T3" fmla="*/ 7 h 50"/>
                      <a:gd name="T4" fmla="*/ 16 w 43"/>
                      <a:gd name="T5" fmla="*/ 0 h 50"/>
                      <a:gd name="T6" fmla="*/ 11 w 43"/>
                      <a:gd name="T7" fmla="*/ 10 h 50"/>
                      <a:gd name="T8" fmla="*/ 1 w 43"/>
                      <a:gd name="T9" fmla="*/ 17 h 50"/>
                      <a:gd name="T10" fmla="*/ 0 w 43"/>
                      <a:gd name="T11" fmla="*/ 15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1" name="Freeform 88"/>
                  <p:cNvSpPr>
                    <a:spLocks/>
                  </p:cNvSpPr>
                  <p:nvPr/>
                </p:nvSpPr>
                <p:spPr bwMode="ltGray">
                  <a:xfrm>
                    <a:off x="4784" y="275"/>
                    <a:ext cx="18" cy="10"/>
                  </a:xfrm>
                  <a:custGeom>
                    <a:avLst/>
                    <a:gdLst>
                      <a:gd name="T0" fmla="*/ 0 w 41"/>
                      <a:gd name="T1" fmla="*/ 9 h 29"/>
                      <a:gd name="T2" fmla="*/ 5 w 41"/>
                      <a:gd name="T3" fmla="*/ 10 h 29"/>
                      <a:gd name="T4" fmla="*/ 0 w 41"/>
                      <a:gd name="T5" fmla="*/ 9 h 29"/>
                      <a:gd name="T6" fmla="*/ 0 60000 65536"/>
                      <a:gd name="T7" fmla="*/ 0 60000 65536"/>
                      <a:gd name="T8" fmla="*/ 0 60000 65536"/>
                    </a:gdLst>
                    <a:ahLst/>
                    <a:cxnLst>
                      <a:cxn ang="T6">
                        <a:pos x="T0" y="T1"/>
                      </a:cxn>
                      <a:cxn ang="T7">
                        <a:pos x="T2" y="T3"/>
                      </a:cxn>
                      <a:cxn ang="T8">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2"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3" name="Freeform 90"/>
                  <p:cNvSpPr>
                    <a:spLocks/>
                  </p:cNvSpPr>
                  <p:nvPr/>
                </p:nvSpPr>
                <p:spPr bwMode="ltGray">
                  <a:xfrm>
                    <a:off x="4731" y="240"/>
                    <a:ext cx="20" cy="55"/>
                  </a:xfrm>
                  <a:custGeom>
                    <a:avLst/>
                    <a:gdLst>
                      <a:gd name="T0" fmla="*/ 2 w 47"/>
                      <a:gd name="T1" fmla="*/ 52 h 165"/>
                      <a:gd name="T2" fmla="*/ 6 w 47"/>
                      <a:gd name="T3" fmla="*/ 36 h 165"/>
                      <a:gd name="T4" fmla="*/ 7 w 47"/>
                      <a:gd name="T5" fmla="*/ 23 h 165"/>
                      <a:gd name="T6" fmla="*/ 5 w 47"/>
                      <a:gd name="T7" fmla="*/ 13 h 165"/>
                      <a:gd name="T8" fmla="*/ 7 w 47"/>
                      <a:gd name="T9" fmla="*/ 4 h 165"/>
                      <a:gd name="T10" fmla="*/ 9 w 47"/>
                      <a:gd name="T11" fmla="*/ 0 h 165"/>
                      <a:gd name="T12" fmla="*/ 13 w 47"/>
                      <a:gd name="T13" fmla="*/ 10 h 165"/>
                      <a:gd name="T14" fmla="*/ 20 w 47"/>
                      <a:gd name="T15" fmla="*/ 33 h 165"/>
                      <a:gd name="T16" fmla="*/ 13 w 47"/>
                      <a:gd name="T17" fmla="*/ 36 h 165"/>
                      <a:gd name="T18" fmla="*/ 10 w 47"/>
                      <a:gd name="T19" fmla="*/ 42 h 165"/>
                      <a:gd name="T20" fmla="*/ 9 w 47"/>
                      <a:gd name="T21" fmla="*/ 44 h 165"/>
                      <a:gd name="T22" fmla="*/ 11 w 47"/>
                      <a:gd name="T23" fmla="*/ 45 h 165"/>
                      <a:gd name="T24" fmla="*/ 13 w 47"/>
                      <a:gd name="T25" fmla="*/ 49 h 165"/>
                      <a:gd name="T26" fmla="*/ 6 w 47"/>
                      <a:gd name="T27" fmla="*/ 49 h 165"/>
                      <a:gd name="T28" fmla="*/ 3 w 47"/>
                      <a:gd name="T29" fmla="*/ 53 h 165"/>
                      <a:gd name="T30" fmla="*/ 1 w 47"/>
                      <a:gd name="T31" fmla="*/ 51 h 165"/>
                      <a:gd name="T32" fmla="*/ 2 w 47"/>
                      <a:gd name="T33" fmla="*/ 52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4" name="Freeform 91"/>
                  <p:cNvSpPr>
                    <a:spLocks/>
                  </p:cNvSpPr>
                  <p:nvPr/>
                </p:nvSpPr>
                <p:spPr bwMode="ltGray">
                  <a:xfrm>
                    <a:off x="4719" y="287"/>
                    <a:ext cx="59" cy="34"/>
                  </a:xfrm>
                  <a:custGeom>
                    <a:avLst/>
                    <a:gdLst>
                      <a:gd name="T0" fmla="*/ 11 w 138"/>
                      <a:gd name="T1" fmla="*/ 20 h 103"/>
                      <a:gd name="T2" fmla="*/ 13 w 138"/>
                      <a:gd name="T3" fmla="*/ 14 h 103"/>
                      <a:gd name="T4" fmla="*/ 21 w 138"/>
                      <a:gd name="T5" fmla="*/ 11 h 103"/>
                      <a:gd name="T6" fmla="*/ 23 w 138"/>
                      <a:gd name="T7" fmla="*/ 15 h 103"/>
                      <a:gd name="T8" fmla="*/ 28 w 138"/>
                      <a:gd name="T9" fmla="*/ 16 h 103"/>
                      <a:gd name="T10" fmla="*/ 34 w 138"/>
                      <a:gd name="T11" fmla="*/ 18 h 103"/>
                      <a:gd name="T12" fmla="*/ 50 w 138"/>
                      <a:gd name="T13" fmla="*/ 11 h 103"/>
                      <a:gd name="T14" fmla="*/ 56 w 138"/>
                      <a:gd name="T15" fmla="*/ 6 h 103"/>
                      <a:gd name="T16" fmla="*/ 59 w 138"/>
                      <a:gd name="T17" fmla="*/ 4 h 103"/>
                      <a:gd name="T18" fmla="*/ 45 w 138"/>
                      <a:gd name="T19" fmla="*/ 16 h 103"/>
                      <a:gd name="T20" fmla="*/ 36 w 138"/>
                      <a:gd name="T21" fmla="*/ 22 h 103"/>
                      <a:gd name="T22" fmla="*/ 28 w 138"/>
                      <a:gd name="T23" fmla="*/ 27 h 103"/>
                      <a:gd name="T24" fmla="*/ 21 w 138"/>
                      <a:gd name="T25" fmla="*/ 34 h 103"/>
                      <a:gd name="T26" fmla="*/ 11 w 138"/>
                      <a:gd name="T27" fmla="*/ 29 h 103"/>
                      <a:gd name="T28" fmla="*/ 9 w 138"/>
                      <a:gd name="T29" fmla="*/ 29 h 103"/>
                      <a:gd name="T30" fmla="*/ 9 w 138"/>
                      <a:gd name="T31" fmla="*/ 32 h 103"/>
                      <a:gd name="T32" fmla="*/ 0 w 138"/>
                      <a:gd name="T33" fmla="*/ 32 h 103"/>
                      <a:gd name="T34" fmla="*/ 4 w 138"/>
                      <a:gd name="T35" fmla="*/ 26 h 103"/>
                      <a:gd name="T36" fmla="*/ 11 w 138"/>
                      <a:gd name="T37" fmla="*/ 2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5" name="Freeform 92"/>
                  <p:cNvSpPr>
                    <a:spLocks/>
                  </p:cNvSpPr>
                  <p:nvPr/>
                </p:nvSpPr>
                <p:spPr bwMode="ltGray">
                  <a:xfrm>
                    <a:off x="4656" y="319"/>
                    <a:ext cx="80" cy="72"/>
                  </a:xfrm>
                  <a:custGeom>
                    <a:avLst/>
                    <a:gdLst>
                      <a:gd name="T0" fmla="*/ 67 w 188"/>
                      <a:gd name="T1" fmla="*/ 8 h 214"/>
                      <a:gd name="T2" fmla="*/ 68 w 188"/>
                      <a:gd name="T3" fmla="*/ 2 h 214"/>
                      <a:gd name="T4" fmla="*/ 72 w 188"/>
                      <a:gd name="T5" fmla="*/ 0 h 214"/>
                      <a:gd name="T6" fmla="*/ 77 w 188"/>
                      <a:gd name="T7" fmla="*/ 8 h 214"/>
                      <a:gd name="T8" fmla="*/ 80 w 188"/>
                      <a:gd name="T9" fmla="*/ 14 h 214"/>
                      <a:gd name="T10" fmla="*/ 76 w 188"/>
                      <a:gd name="T11" fmla="*/ 20 h 214"/>
                      <a:gd name="T12" fmla="*/ 72 w 188"/>
                      <a:gd name="T13" fmla="*/ 26 h 214"/>
                      <a:gd name="T14" fmla="*/ 69 w 188"/>
                      <a:gd name="T15" fmla="*/ 42 h 214"/>
                      <a:gd name="T16" fmla="*/ 61 w 188"/>
                      <a:gd name="T17" fmla="*/ 46 h 214"/>
                      <a:gd name="T18" fmla="*/ 51 w 188"/>
                      <a:gd name="T19" fmla="*/ 46 h 214"/>
                      <a:gd name="T20" fmla="*/ 48 w 188"/>
                      <a:gd name="T21" fmla="*/ 42 h 214"/>
                      <a:gd name="T22" fmla="*/ 43 w 188"/>
                      <a:gd name="T23" fmla="*/ 49 h 214"/>
                      <a:gd name="T24" fmla="*/ 38 w 188"/>
                      <a:gd name="T25" fmla="*/ 50 h 214"/>
                      <a:gd name="T26" fmla="*/ 34 w 188"/>
                      <a:gd name="T27" fmla="*/ 44 h 214"/>
                      <a:gd name="T28" fmla="*/ 25 w 188"/>
                      <a:gd name="T29" fmla="*/ 48 h 214"/>
                      <a:gd name="T30" fmla="*/ 32 w 188"/>
                      <a:gd name="T31" fmla="*/ 48 h 214"/>
                      <a:gd name="T32" fmla="*/ 33 w 188"/>
                      <a:gd name="T33" fmla="*/ 54 h 214"/>
                      <a:gd name="T34" fmla="*/ 25 w 188"/>
                      <a:gd name="T35" fmla="*/ 56 h 214"/>
                      <a:gd name="T36" fmla="*/ 14 w 188"/>
                      <a:gd name="T37" fmla="*/ 56 h 214"/>
                      <a:gd name="T38" fmla="*/ 15 w 188"/>
                      <a:gd name="T39" fmla="*/ 52 h 214"/>
                      <a:gd name="T40" fmla="*/ 20 w 188"/>
                      <a:gd name="T41" fmla="*/ 48 h 214"/>
                      <a:gd name="T42" fmla="*/ 14 w 188"/>
                      <a:gd name="T43" fmla="*/ 50 h 214"/>
                      <a:gd name="T44" fmla="*/ 11 w 188"/>
                      <a:gd name="T45" fmla="*/ 56 h 214"/>
                      <a:gd name="T46" fmla="*/ 13 w 188"/>
                      <a:gd name="T47" fmla="*/ 64 h 214"/>
                      <a:gd name="T48" fmla="*/ 6 w 188"/>
                      <a:gd name="T49" fmla="*/ 67 h 214"/>
                      <a:gd name="T50" fmla="*/ 0 w 188"/>
                      <a:gd name="T51" fmla="*/ 72 h 214"/>
                      <a:gd name="T52" fmla="*/ 3 w 188"/>
                      <a:gd name="T53" fmla="*/ 63 h 214"/>
                      <a:gd name="T54" fmla="*/ 0 w 188"/>
                      <a:gd name="T55" fmla="*/ 55 h 214"/>
                      <a:gd name="T56" fmla="*/ 6 w 188"/>
                      <a:gd name="T57" fmla="*/ 51 h 214"/>
                      <a:gd name="T58" fmla="*/ 14 w 188"/>
                      <a:gd name="T59" fmla="*/ 45 h 214"/>
                      <a:gd name="T60" fmla="*/ 19 w 188"/>
                      <a:gd name="T61" fmla="*/ 40 h 214"/>
                      <a:gd name="T62" fmla="*/ 31 w 188"/>
                      <a:gd name="T63" fmla="*/ 39 h 214"/>
                      <a:gd name="T64" fmla="*/ 36 w 188"/>
                      <a:gd name="T65" fmla="*/ 38 h 214"/>
                      <a:gd name="T66" fmla="*/ 49 w 188"/>
                      <a:gd name="T67" fmla="*/ 26 h 214"/>
                      <a:gd name="T68" fmla="*/ 51 w 188"/>
                      <a:gd name="T69" fmla="*/ 31 h 214"/>
                      <a:gd name="T70" fmla="*/ 56 w 188"/>
                      <a:gd name="T71" fmla="*/ 26 h 214"/>
                      <a:gd name="T72" fmla="*/ 64 w 188"/>
                      <a:gd name="T73" fmla="*/ 18 h 214"/>
                      <a:gd name="T74" fmla="*/ 66 w 188"/>
                      <a:gd name="T75" fmla="*/ 14 h 214"/>
                      <a:gd name="T76" fmla="*/ 63 w 188"/>
                      <a:gd name="T77" fmla="*/ 13 h 214"/>
                      <a:gd name="T78" fmla="*/ 65 w 188"/>
                      <a:gd name="T79" fmla="*/ 11 h 214"/>
                      <a:gd name="T80" fmla="*/ 67 w 188"/>
                      <a:gd name="T81" fmla="*/ 8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6" name="Freeform 93"/>
                  <p:cNvSpPr>
                    <a:spLocks/>
                  </p:cNvSpPr>
                  <p:nvPr/>
                </p:nvSpPr>
                <p:spPr bwMode="ltGray">
                  <a:xfrm>
                    <a:off x="4709" y="340"/>
                    <a:ext cx="6" cy="4"/>
                  </a:xfrm>
                  <a:custGeom>
                    <a:avLst/>
                    <a:gdLst>
                      <a:gd name="T0" fmla="*/ 0 w 13"/>
                      <a:gd name="T1" fmla="*/ 3 h 13"/>
                      <a:gd name="T2" fmla="*/ 2 w 13"/>
                      <a:gd name="T3" fmla="*/ 4 h 13"/>
                      <a:gd name="T4" fmla="*/ 0 w 13"/>
                      <a:gd name="T5" fmla="*/ 3 h 13"/>
                      <a:gd name="T6" fmla="*/ 0 60000 65536"/>
                      <a:gd name="T7" fmla="*/ 0 60000 65536"/>
                      <a:gd name="T8" fmla="*/ 0 60000 65536"/>
                    </a:gdLst>
                    <a:ahLst/>
                    <a:cxnLst>
                      <a:cxn ang="T6">
                        <a:pos x="T0" y="T1"/>
                      </a:cxn>
                      <a:cxn ang="T7">
                        <a:pos x="T2" y="T3"/>
                      </a:cxn>
                      <a:cxn ang="T8">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7" name="Freeform 94"/>
                  <p:cNvSpPr>
                    <a:spLocks/>
                  </p:cNvSpPr>
                  <p:nvPr/>
                </p:nvSpPr>
                <p:spPr bwMode="ltGray">
                  <a:xfrm>
                    <a:off x="4261" y="389"/>
                    <a:ext cx="347" cy="189"/>
                  </a:xfrm>
                  <a:custGeom>
                    <a:avLst/>
                    <a:gdLst>
                      <a:gd name="T0" fmla="*/ 347 w 812"/>
                      <a:gd name="T1" fmla="*/ 9 h 564"/>
                      <a:gd name="T2" fmla="*/ 332 w 812"/>
                      <a:gd name="T3" fmla="*/ 26 h 564"/>
                      <a:gd name="T4" fmla="*/ 320 w 812"/>
                      <a:gd name="T5" fmla="*/ 41 h 564"/>
                      <a:gd name="T6" fmla="*/ 309 w 812"/>
                      <a:gd name="T7" fmla="*/ 48 h 564"/>
                      <a:gd name="T8" fmla="*/ 271 w 812"/>
                      <a:gd name="T9" fmla="*/ 60 h 564"/>
                      <a:gd name="T10" fmla="*/ 270 w 812"/>
                      <a:gd name="T11" fmla="*/ 70 h 564"/>
                      <a:gd name="T12" fmla="*/ 258 w 812"/>
                      <a:gd name="T13" fmla="*/ 77 h 564"/>
                      <a:gd name="T14" fmla="*/ 265 w 812"/>
                      <a:gd name="T15" fmla="*/ 60 h 564"/>
                      <a:gd name="T16" fmla="*/ 246 w 812"/>
                      <a:gd name="T17" fmla="*/ 63 h 564"/>
                      <a:gd name="T18" fmla="*/ 238 w 812"/>
                      <a:gd name="T19" fmla="*/ 73 h 564"/>
                      <a:gd name="T20" fmla="*/ 255 w 812"/>
                      <a:gd name="T21" fmla="*/ 94 h 564"/>
                      <a:gd name="T22" fmla="*/ 254 w 812"/>
                      <a:gd name="T23" fmla="*/ 123 h 564"/>
                      <a:gd name="T24" fmla="*/ 232 w 812"/>
                      <a:gd name="T25" fmla="*/ 136 h 564"/>
                      <a:gd name="T26" fmla="*/ 223 w 812"/>
                      <a:gd name="T27" fmla="*/ 129 h 564"/>
                      <a:gd name="T28" fmla="*/ 206 w 812"/>
                      <a:gd name="T29" fmla="*/ 117 h 564"/>
                      <a:gd name="T30" fmla="*/ 197 w 812"/>
                      <a:gd name="T31" fmla="*/ 117 h 564"/>
                      <a:gd name="T32" fmla="*/ 192 w 812"/>
                      <a:gd name="T33" fmla="*/ 132 h 564"/>
                      <a:gd name="T34" fmla="*/ 214 w 812"/>
                      <a:gd name="T35" fmla="*/ 155 h 564"/>
                      <a:gd name="T36" fmla="*/ 218 w 812"/>
                      <a:gd name="T37" fmla="*/ 176 h 564"/>
                      <a:gd name="T38" fmla="*/ 225 w 812"/>
                      <a:gd name="T39" fmla="*/ 188 h 564"/>
                      <a:gd name="T40" fmla="*/ 210 w 812"/>
                      <a:gd name="T41" fmla="*/ 182 h 564"/>
                      <a:gd name="T42" fmla="*/ 201 w 812"/>
                      <a:gd name="T43" fmla="*/ 174 h 564"/>
                      <a:gd name="T44" fmla="*/ 180 w 812"/>
                      <a:gd name="T45" fmla="*/ 142 h 564"/>
                      <a:gd name="T46" fmla="*/ 182 w 812"/>
                      <a:gd name="T47" fmla="*/ 104 h 564"/>
                      <a:gd name="T48" fmla="*/ 180 w 812"/>
                      <a:gd name="T49" fmla="*/ 90 h 564"/>
                      <a:gd name="T50" fmla="*/ 176 w 812"/>
                      <a:gd name="T51" fmla="*/ 92 h 564"/>
                      <a:gd name="T52" fmla="*/ 165 w 812"/>
                      <a:gd name="T53" fmla="*/ 89 h 564"/>
                      <a:gd name="T54" fmla="*/ 154 w 812"/>
                      <a:gd name="T55" fmla="*/ 57 h 564"/>
                      <a:gd name="T56" fmla="*/ 141 w 812"/>
                      <a:gd name="T57" fmla="*/ 56 h 564"/>
                      <a:gd name="T58" fmla="*/ 123 w 812"/>
                      <a:gd name="T59" fmla="*/ 58 h 564"/>
                      <a:gd name="T60" fmla="*/ 103 w 812"/>
                      <a:gd name="T61" fmla="*/ 78 h 564"/>
                      <a:gd name="T62" fmla="*/ 84 w 812"/>
                      <a:gd name="T63" fmla="*/ 90 h 564"/>
                      <a:gd name="T64" fmla="*/ 79 w 812"/>
                      <a:gd name="T65" fmla="*/ 92 h 564"/>
                      <a:gd name="T66" fmla="*/ 68 w 812"/>
                      <a:gd name="T67" fmla="*/ 110 h 564"/>
                      <a:gd name="T68" fmla="*/ 65 w 812"/>
                      <a:gd name="T69" fmla="*/ 119 h 564"/>
                      <a:gd name="T70" fmla="*/ 55 w 812"/>
                      <a:gd name="T71" fmla="*/ 135 h 564"/>
                      <a:gd name="T72" fmla="*/ 40 w 812"/>
                      <a:gd name="T73" fmla="*/ 131 h 564"/>
                      <a:gd name="T74" fmla="*/ 28 w 812"/>
                      <a:gd name="T75" fmla="*/ 86 h 564"/>
                      <a:gd name="T76" fmla="*/ 31 w 812"/>
                      <a:gd name="T77" fmla="*/ 52 h 564"/>
                      <a:gd name="T78" fmla="*/ 19 w 812"/>
                      <a:gd name="T79" fmla="*/ 60 h 564"/>
                      <a:gd name="T80" fmla="*/ 9 w 812"/>
                      <a:gd name="T81" fmla="*/ 50 h 564"/>
                      <a:gd name="T82" fmla="*/ 10 w 812"/>
                      <a:gd name="T83" fmla="*/ 46 h 564"/>
                      <a:gd name="T84" fmla="*/ 0 w 812"/>
                      <a:gd name="T85" fmla="*/ 31 h 564"/>
                      <a:gd name="T86" fmla="*/ 341 w 812"/>
                      <a:gd name="T87" fmla="*/ 2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8" name="Freeform 95"/>
                  <p:cNvSpPr>
                    <a:spLocks/>
                  </p:cNvSpPr>
                  <p:nvPr/>
                </p:nvSpPr>
                <p:spPr bwMode="ltGray">
                  <a:xfrm>
                    <a:off x="4322" y="519"/>
                    <a:ext cx="19" cy="29"/>
                  </a:xfrm>
                  <a:custGeom>
                    <a:avLst/>
                    <a:gdLst>
                      <a:gd name="T0" fmla="*/ 3 w 43"/>
                      <a:gd name="T1" fmla="*/ 4 h 85"/>
                      <a:gd name="T2" fmla="*/ 8 w 43"/>
                      <a:gd name="T3" fmla="*/ 1 h 85"/>
                      <a:gd name="T4" fmla="*/ 16 w 43"/>
                      <a:gd name="T5" fmla="*/ 11 h 85"/>
                      <a:gd name="T6" fmla="*/ 8 w 43"/>
                      <a:gd name="T7" fmla="*/ 29 h 85"/>
                      <a:gd name="T8" fmla="*/ 0 w 43"/>
                      <a:gd name="T9" fmla="*/ 24 h 85"/>
                      <a:gd name="T10" fmla="*/ 3 w 43"/>
                      <a:gd name="T11" fmla="*/ 4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49" name="Freeform 96"/>
                  <p:cNvSpPr>
                    <a:spLocks/>
                  </p:cNvSpPr>
                  <p:nvPr/>
                </p:nvSpPr>
                <p:spPr bwMode="ltGray">
                  <a:xfrm>
                    <a:off x="4588" y="421"/>
                    <a:ext cx="18" cy="24"/>
                  </a:xfrm>
                  <a:custGeom>
                    <a:avLst/>
                    <a:gdLst>
                      <a:gd name="T0" fmla="*/ 5 w 44"/>
                      <a:gd name="T1" fmla="*/ 9 h 74"/>
                      <a:gd name="T2" fmla="*/ 12 w 44"/>
                      <a:gd name="T3" fmla="*/ 1 h 74"/>
                      <a:gd name="T4" fmla="*/ 18 w 44"/>
                      <a:gd name="T5" fmla="*/ 1 h 74"/>
                      <a:gd name="T6" fmla="*/ 16 w 44"/>
                      <a:gd name="T7" fmla="*/ 8 h 74"/>
                      <a:gd name="T8" fmla="*/ 5 w 44"/>
                      <a:gd name="T9" fmla="*/ 24 h 74"/>
                      <a:gd name="T10" fmla="*/ 3 w 44"/>
                      <a:gd name="T11" fmla="*/ 19 h 74"/>
                      <a:gd name="T12" fmla="*/ 1 w 44"/>
                      <a:gd name="T13" fmla="*/ 12 h 74"/>
                      <a:gd name="T14" fmla="*/ 5 w 44"/>
                      <a:gd name="T15" fmla="*/ 9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0" name="Freeform 97"/>
                  <p:cNvSpPr>
                    <a:spLocks/>
                  </p:cNvSpPr>
                  <p:nvPr/>
                </p:nvSpPr>
                <p:spPr bwMode="ltGray">
                  <a:xfrm>
                    <a:off x="4639" y="409"/>
                    <a:ext cx="9" cy="10"/>
                  </a:xfrm>
                  <a:custGeom>
                    <a:avLst/>
                    <a:gdLst>
                      <a:gd name="T0" fmla="*/ 3 w 20"/>
                      <a:gd name="T1" fmla="*/ 5 h 30"/>
                      <a:gd name="T2" fmla="*/ 2 w 20"/>
                      <a:gd name="T3" fmla="*/ 10 h 30"/>
                      <a:gd name="T4" fmla="*/ 3 w 20"/>
                      <a:gd name="T5" fmla="*/ 5 h 30"/>
                      <a:gd name="T6" fmla="*/ 0 60000 65536"/>
                      <a:gd name="T7" fmla="*/ 0 60000 65536"/>
                      <a:gd name="T8" fmla="*/ 0 60000 65536"/>
                    </a:gdLst>
                    <a:ahLst/>
                    <a:cxnLst>
                      <a:cxn ang="T6">
                        <a:pos x="T0" y="T1"/>
                      </a:cxn>
                      <a:cxn ang="T7">
                        <a:pos x="T2" y="T3"/>
                      </a:cxn>
                      <a:cxn ang="T8">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1" name="Freeform 98"/>
                  <p:cNvSpPr>
                    <a:spLocks/>
                  </p:cNvSpPr>
                  <p:nvPr/>
                </p:nvSpPr>
                <p:spPr bwMode="ltGray">
                  <a:xfrm>
                    <a:off x="3709" y="315"/>
                    <a:ext cx="433" cy="354"/>
                  </a:xfrm>
                  <a:custGeom>
                    <a:avLst/>
                    <a:gdLst>
                      <a:gd name="T0" fmla="*/ 305 w 682"/>
                      <a:gd name="T1" fmla="*/ 295 h 557"/>
                      <a:gd name="T2" fmla="*/ 309 w 682"/>
                      <a:gd name="T3" fmla="*/ 287 h 557"/>
                      <a:gd name="T4" fmla="*/ 317 w 682"/>
                      <a:gd name="T5" fmla="*/ 262 h 557"/>
                      <a:gd name="T6" fmla="*/ 196 w 682"/>
                      <a:gd name="T7" fmla="*/ 182 h 557"/>
                      <a:gd name="T8" fmla="*/ 179 w 682"/>
                      <a:gd name="T9" fmla="*/ 220 h 557"/>
                      <a:gd name="T10" fmla="*/ 192 w 682"/>
                      <a:gd name="T11" fmla="*/ 353 h 557"/>
                      <a:gd name="T12" fmla="*/ 179 w 682"/>
                      <a:gd name="T13" fmla="*/ 314 h 557"/>
                      <a:gd name="T14" fmla="*/ 154 w 682"/>
                      <a:gd name="T15" fmla="*/ 279 h 557"/>
                      <a:gd name="T16" fmla="*/ 156 w 682"/>
                      <a:gd name="T17" fmla="*/ 262 h 557"/>
                      <a:gd name="T18" fmla="*/ 157 w 682"/>
                      <a:gd name="T19" fmla="*/ 250 h 557"/>
                      <a:gd name="T20" fmla="*/ 140 w 682"/>
                      <a:gd name="T21" fmla="*/ 238 h 557"/>
                      <a:gd name="T22" fmla="*/ 123 w 682"/>
                      <a:gd name="T23" fmla="*/ 220 h 557"/>
                      <a:gd name="T24" fmla="*/ 94 w 682"/>
                      <a:gd name="T25" fmla="*/ 225 h 557"/>
                      <a:gd name="T26" fmla="*/ 80 w 682"/>
                      <a:gd name="T27" fmla="*/ 232 h 557"/>
                      <a:gd name="T28" fmla="*/ 50 w 682"/>
                      <a:gd name="T29" fmla="*/ 232 h 557"/>
                      <a:gd name="T30" fmla="*/ 14 w 682"/>
                      <a:gd name="T31" fmla="*/ 198 h 557"/>
                      <a:gd name="T32" fmla="*/ 7 w 682"/>
                      <a:gd name="T33" fmla="*/ 187 h 557"/>
                      <a:gd name="T34" fmla="*/ 0 w 682"/>
                      <a:gd name="T35" fmla="*/ 168 h 557"/>
                      <a:gd name="T36" fmla="*/ 15 w 682"/>
                      <a:gd name="T37" fmla="*/ 135 h 557"/>
                      <a:gd name="T38" fmla="*/ 20 w 682"/>
                      <a:gd name="T39" fmla="*/ 115 h 557"/>
                      <a:gd name="T40" fmla="*/ 32 w 682"/>
                      <a:gd name="T41" fmla="*/ 91 h 557"/>
                      <a:gd name="T42" fmla="*/ 51 w 682"/>
                      <a:gd name="T43" fmla="*/ 74 h 557"/>
                      <a:gd name="T44" fmla="*/ 106 w 682"/>
                      <a:gd name="T45" fmla="*/ 43 h 557"/>
                      <a:gd name="T46" fmla="*/ 140 w 682"/>
                      <a:gd name="T47" fmla="*/ 19 h 557"/>
                      <a:gd name="T48" fmla="*/ 164 w 682"/>
                      <a:gd name="T49" fmla="*/ 4 h 557"/>
                      <a:gd name="T50" fmla="*/ 230 w 682"/>
                      <a:gd name="T51" fmla="*/ 1 h 557"/>
                      <a:gd name="T52" fmla="*/ 253 w 682"/>
                      <a:gd name="T53" fmla="*/ 0 h 557"/>
                      <a:gd name="T54" fmla="*/ 244 w 682"/>
                      <a:gd name="T55" fmla="*/ 22 h 557"/>
                      <a:gd name="T56" fmla="*/ 281 w 682"/>
                      <a:gd name="T57" fmla="*/ 53 h 557"/>
                      <a:gd name="T58" fmla="*/ 316 w 682"/>
                      <a:gd name="T59" fmla="*/ 47 h 557"/>
                      <a:gd name="T60" fmla="*/ 336 w 682"/>
                      <a:gd name="T61" fmla="*/ 52 h 557"/>
                      <a:gd name="T62" fmla="*/ 355 w 682"/>
                      <a:gd name="T63" fmla="*/ 62 h 557"/>
                      <a:gd name="T64" fmla="*/ 363 w 682"/>
                      <a:gd name="T65" fmla="*/ 119 h 557"/>
                      <a:gd name="T66" fmla="*/ 363 w 682"/>
                      <a:gd name="T67" fmla="*/ 153 h 557"/>
                      <a:gd name="T68" fmla="*/ 380 w 682"/>
                      <a:gd name="T69" fmla="*/ 180 h 557"/>
                      <a:gd name="T70" fmla="*/ 410 w 682"/>
                      <a:gd name="T71" fmla="*/ 191 h 557"/>
                      <a:gd name="T72" fmla="*/ 432 w 682"/>
                      <a:gd name="T73" fmla="*/ 187 h 557"/>
                      <a:gd name="T74" fmla="*/ 422 w 682"/>
                      <a:gd name="T75" fmla="*/ 216 h 557"/>
                      <a:gd name="T76" fmla="*/ 380 w 682"/>
                      <a:gd name="T77" fmla="*/ 259 h 557"/>
                      <a:gd name="T78" fmla="*/ 348 w 682"/>
                      <a:gd name="T79" fmla="*/ 308 h 557"/>
                      <a:gd name="T80" fmla="*/ 353 w 682"/>
                      <a:gd name="T81" fmla="*/ 323 h 557"/>
                      <a:gd name="T82" fmla="*/ 276 w 682"/>
                      <a:gd name="T83" fmla="*/ 353 h 5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2" name="Freeform 99"/>
                  <p:cNvSpPr>
                    <a:spLocks/>
                  </p:cNvSpPr>
                  <p:nvPr/>
                </p:nvSpPr>
                <p:spPr bwMode="ltGray">
                  <a:xfrm>
                    <a:off x="3877" y="448"/>
                    <a:ext cx="163" cy="221"/>
                  </a:xfrm>
                  <a:custGeom>
                    <a:avLst/>
                    <a:gdLst>
                      <a:gd name="T0" fmla="*/ 154 w 257"/>
                      <a:gd name="T1" fmla="*/ 221 h 347"/>
                      <a:gd name="T2" fmla="*/ 148 w 257"/>
                      <a:gd name="T3" fmla="*/ 192 h 347"/>
                      <a:gd name="T4" fmla="*/ 138 w 257"/>
                      <a:gd name="T5" fmla="*/ 183 h 347"/>
                      <a:gd name="T6" fmla="*/ 136 w 257"/>
                      <a:gd name="T7" fmla="*/ 171 h 347"/>
                      <a:gd name="T8" fmla="*/ 133 w 257"/>
                      <a:gd name="T9" fmla="*/ 162 h 347"/>
                      <a:gd name="T10" fmla="*/ 133 w 257"/>
                      <a:gd name="T11" fmla="*/ 146 h 347"/>
                      <a:gd name="T12" fmla="*/ 131 w 257"/>
                      <a:gd name="T13" fmla="*/ 136 h 347"/>
                      <a:gd name="T14" fmla="*/ 145 w 257"/>
                      <a:gd name="T15" fmla="*/ 129 h 347"/>
                      <a:gd name="T16" fmla="*/ 163 w 257"/>
                      <a:gd name="T17" fmla="*/ 125 h 347"/>
                      <a:gd name="T18" fmla="*/ 163 w 257"/>
                      <a:gd name="T19" fmla="*/ 87 h 347"/>
                      <a:gd name="T20" fmla="*/ 34 w 257"/>
                      <a:gd name="T21" fmla="*/ 61 h 347"/>
                      <a:gd name="T22" fmla="*/ 20 w 257"/>
                      <a:gd name="T23" fmla="*/ 62 h 347"/>
                      <a:gd name="T24" fmla="*/ 10 w 257"/>
                      <a:gd name="T25" fmla="*/ 65 h 347"/>
                      <a:gd name="T26" fmla="*/ 0 w 257"/>
                      <a:gd name="T27" fmla="*/ 95 h 347"/>
                      <a:gd name="T28" fmla="*/ 59 w 257"/>
                      <a:gd name="T29" fmla="*/ 220 h 347"/>
                      <a:gd name="T30" fmla="*/ 154 w 257"/>
                      <a:gd name="T31" fmla="*/ 221 h 3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3" name="Freeform 100"/>
                  <p:cNvSpPr>
                    <a:spLocks/>
                  </p:cNvSpPr>
                  <p:nvPr/>
                </p:nvSpPr>
                <p:spPr bwMode="ltGray">
                  <a:xfrm>
                    <a:off x="4164" y="611"/>
                    <a:ext cx="7" cy="12"/>
                  </a:xfrm>
                  <a:custGeom>
                    <a:avLst/>
                    <a:gdLst>
                      <a:gd name="T0" fmla="*/ 3 w 19"/>
                      <a:gd name="T1" fmla="*/ 8 h 37"/>
                      <a:gd name="T2" fmla="*/ 7 w 19"/>
                      <a:gd name="T3" fmla="*/ 7 h 37"/>
                      <a:gd name="T4" fmla="*/ 3 w 19"/>
                      <a:gd name="T5" fmla="*/ 8 h 37"/>
                      <a:gd name="T6" fmla="*/ 0 60000 65536"/>
                      <a:gd name="T7" fmla="*/ 0 60000 65536"/>
                      <a:gd name="T8" fmla="*/ 0 60000 65536"/>
                    </a:gdLst>
                    <a:ahLst/>
                    <a:cxnLst>
                      <a:cxn ang="T6">
                        <a:pos x="T0" y="T1"/>
                      </a:cxn>
                      <a:cxn ang="T7">
                        <a:pos x="T2" y="T3"/>
                      </a:cxn>
                      <a:cxn ang="T8">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4" name="Freeform 101"/>
                  <p:cNvSpPr>
                    <a:spLocks/>
                  </p:cNvSpPr>
                  <p:nvPr/>
                </p:nvSpPr>
                <p:spPr bwMode="ltGray">
                  <a:xfrm>
                    <a:off x="4155" y="497"/>
                    <a:ext cx="9" cy="7"/>
                  </a:xfrm>
                  <a:custGeom>
                    <a:avLst/>
                    <a:gdLst>
                      <a:gd name="T0" fmla="*/ 5 w 22"/>
                      <a:gd name="T1" fmla="*/ 4 h 20"/>
                      <a:gd name="T2" fmla="*/ 7 w 22"/>
                      <a:gd name="T3" fmla="*/ 0 h 20"/>
                      <a:gd name="T4" fmla="*/ 8 w 22"/>
                      <a:gd name="T5" fmla="*/ 4 h 20"/>
                      <a:gd name="T6" fmla="*/ 3 w 22"/>
                      <a:gd name="T7" fmla="*/ 7 h 20"/>
                      <a:gd name="T8" fmla="*/ 5 w 22"/>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5" name="Freeform 102"/>
                  <p:cNvSpPr>
                    <a:spLocks/>
                  </p:cNvSpPr>
                  <p:nvPr/>
                </p:nvSpPr>
                <p:spPr bwMode="ltGray">
                  <a:xfrm>
                    <a:off x="3760" y="357"/>
                    <a:ext cx="25" cy="10"/>
                  </a:xfrm>
                  <a:custGeom>
                    <a:avLst/>
                    <a:gdLst>
                      <a:gd name="T0" fmla="*/ 11 w 57"/>
                      <a:gd name="T1" fmla="*/ 6 h 30"/>
                      <a:gd name="T2" fmla="*/ 14 w 57"/>
                      <a:gd name="T3" fmla="*/ 2 h 30"/>
                      <a:gd name="T4" fmla="*/ 16 w 57"/>
                      <a:gd name="T5" fmla="*/ 10 h 30"/>
                      <a:gd name="T6" fmla="*/ 11 w 57"/>
                      <a:gd name="T7" fmla="*/ 6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6" name="Freeform 103"/>
                  <p:cNvSpPr>
                    <a:spLocks/>
                  </p:cNvSpPr>
                  <p:nvPr/>
                </p:nvSpPr>
                <p:spPr bwMode="ltGray">
                  <a:xfrm>
                    <a:off x="4062" y="265"/>
                    <a:ext cx="295" cy="233"/>
                  </a:xfrm>
                  <a:custGeom>
                    <a:avLst/>
                    <a:gdLst>
                      <a:gd name="T0" fmla="*/ 201 w 693"/>
                      <a:gd name="T1" fmla="*/ 155 h 696"/>
                      <a:gd name="T2" fmla="*/ 167 w 693"/>
                      <a:gd name="T3" fmla="*/ 151 h 696"/>
                      <a:gd name="T4" fmla="*/ 138 w 693"/>
                      <a:gd name="T5" fmla="*/ 138 h 696"/>
                      <a:gd name="T6" fmla="*/ 113 w 693"/>
                      <a:gd name="T7" fmla="*/ 134 h 696"/>
                      <a:gd name="T8" fmla="*/ 101 w 693"/>
                      <a:gd name="T9" fmla="*/ 139 h 696"/>
                      <a:gd name="T10" fmla="*/ 111 w 693"/>
                      <a:gd name="T11" fmla="*/ 143 h 696"/>
                      <a:gd name="T12" fmla="*/ 125 w 693"/>
                      <a:gd name="T13" fmla="*/ 157 h 696"/>
                      <a:gd name="T14" fmla="*/ 137 w 693"/>
                      <a:gd name="T15" fmla="*/ 159 h 696"/>
                      <a:gd name="T16" fmla="*/ 142 w 693"/>
                      <a:gd name="T17" fmla="*/ 179 h 696"/>
                      <a:gd name="T18" fmla="*/ 133 w 693"/>
                      <a:gd name="T19" fmla="*/ 185 h 696"/>
                      <a:gd name="T20" fmla="*/ 111 w 693"/>
                      <a:gd name="T21" fmla="*/ 206 h 696"/>
                      <a:gd name="T22" fmla="*/ 96 w 693"/>
                      <a:gd name="T23" fmla="*/ 210 h 696"/>
                      <a:gd name="T24" fmla="*/ 41 w 693"/>
                      <a:gd name="T25" fmla="*/ 233 h 696"/>
                      <a:gd name="T26" fmla="*/ 33 w 693"/>
                      <a:gd name="T27" fmla="*/ 206 h 696"/>
                      <a:gd name="T28" fmla="*/ 19 w 693"/>
                      <a:gd name="T29" fmla="*/ 175 h 696"/>
                      <a:gd name="T30" fmla="*/ 14 w 693"/>
                      <a:gd name="T31" fmla="*/ 150 h 696"/>
                      <a:gd name="T32" fmla="*/ 23 w 693"/>
                      <a:gd name="T33" fmla="*/ 115 h 696"/>
                      <a:gd name="T34" fmla="*/ 7 w 693"/>
                      <a:gd name="T35" fmla="*/ 131 h 696"/>
                      <a:gd name="T36" fmla="*/ 34 w 693"/>
                      <a:gd name="T37" fmla="*/ 94 h 696"/>
                      <a:gd name="T38" fmla="*/ 48 w 693"/>
                      <a:gd name="T39" fmla="*/ 68 h 696"/>
                      <a:gd name="T40" fmla="*/ 16 w 693"/>
                      <a:gd name="T41" fmla="*/ 68 h 696"/>
                      <a:gd name="T42" fmla="*/ 0 w 693"/>
                      <a:gd name="T43" fmla="*/ 66 h 696"/>
                      <a:gd name="T44" fmla="*/ 11 w 693"/>
                      <a:gd name="T45" fmla="*/ 47 h 696"/>
                      <a:gd name="T46" fmla="*/ 41 w 693"/>
                      <a:gd name="T47" fmla="*/ 37 h 696"/>
                      <a:gd name="T48" fmla="*/ 94 w 693"/>
                      <a:gd name="T49" fmla="*/ 42 h 696"/>
                      <a:gd name="T50" fmla="*/ 97 w 693"/>
                      <a:gd name="T51" fmla="*/ 21 h 696"/>
                      <a:gd name="T52" fmla="*/ 111 w 693"/>
                      <a:gd name="T53" fmla="*/ 0 h 696"/>
                      <a:gd name="T54" fmla="*/ 152 w 693"/>
                      <a:gd name="T55" fmla="*/ 15 h 696"/>
                      <a:gd name="T56" fmla="*/ 140 w 693"/>
                      <a:gd name="T57" fmla="*/ 29 h 696"/>
                      <a:gd name="T58" fmla="*/ 128 w 693"/>
                      <a:gd name="T59" fmla="*/ 59 h 696"/>
                      <a:gd name="T60" fmla="*/ 154 w 693"/>
                      <a:gd name="T61" fmla="*/ 64 h 696"/>
                      <a:gd name="T62" fmla="*/ 159 w 693"/>
                      <a:gd name="T63" fmla="*/ 46 h 696"/>
                      <a:gd name="T64" fmla="*/ 178 w 693"/>
                      <a:gd name="T65" fmla="*/ 31 h 696"/>
                      <a:gd name="T66" fmla="*/ 212 w 693"/>
                      <a:gd name="T67" fmla="*/ 29 h 696"/>
                      <a:gd name="T68" fmla="*/ 225 w 693"/>
                      <a:gd name="T69" fmla="*/ 17 h 696"/>
                      <a:gd name="T70" fmla="*/ 230 w 693"/>
                      <a:gd name="T71" fmla="*/ 154 h 6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7" name="Freeform 104"/>
                  <p:cNvSpPr>
                    <a:spLocks/>
                  </p:cNvSpPr>
                  <p:nvPr/>
                </p:nvSpPr>
                <p:spPr bwMode="ltGray">
                  <a:xfrm>
                    <a:off x="3861" y="247"/>
                    <a:ext cx="591" cy="95"/>
                  </a:xfrm>
                  <a:custGeom>
                    <a:avLst/>
                    <a:gdLst>
                      <a:gd name="T0" fmla="*/ 524 w 931"/>
                      <a:gd name="T1" fmla="*/ 0 h 149"/>
                      <a:gd name="T2" fmla="*/ 91 w 931"/>
                      <a:gd name="T3" fmla="*/ 18 h 149"/>
                      <a:gd name="T4" fmla="*/ 58 w 931"/>
                      <a:gd name="T5" fmla="*/ 27 h 149"/>
                      <a:gd name="T6" fmla="*/ 39 w 931"/>
                      <a:gd name="T7" fmla="*/ 27 h 149"/>
                      <a:gd name="T8" fmla="*/ 14 w 931"/>
                      <a:gd name="T9" fmla="*/ 49 h 149"/>
                      <a:gd name="T10" fmla="*/ 0 w 931"/>
                      <a:gd name="T11" fmla="*/ 67 h 149"/>
                      <a:gd name="T12" fmla="*/ 37 w 931"/>
                      <a:gd name="T13" fmla="*/ 73 h 149"/>
                      <a:gd name="T14" fmla="*/ 62 w 931"/>
                      <a:gd name="T15" fmla="*/ 61 h 149"/>
                      <a:gd name="T16" fmla="*/ 69 w 931"/>
                      <a:gd name="T17" fmla="*/ 54 h 149"/>
                      <a:gd name="T18" fmla="*/ 106 w 931"/>
                      <a:gd name="T19" fmla="*/ 33 h 149"/>
                      <a:gd name="T20" fmla="*/ 136 w 931"/>
                      <a:gd name="T21" fmla="*/ 29 h 149"/>
                      <a:gd name="T22" fmla="*/ 150 w 931"/>
                      <a:gd name="T23" fmla="*/ 60 h 149"/>
                      <a:gd name="T24" fmla="*/ 119 w 931"/>
                      <a:gd name="T25" fmla="*/ 69 h 149"/>
                      <a:gd name="T26" fmla="*/ 147 w 931"/>
                      <a:gd name="T27" fmla="*/ 72 h 149"/>
                      <a:gd name="T28" fmla="*/ 159 w 931"/>
                      <a:gd name="T29" fmla="*/ 57 h 149"/>
                      <a:gd name="T30" fmla="*/ 169 w 931"/>
                      <a:gd name="T31" fmla="*/ 59 h 149"/>
                      <a:gd name="T32" fmla="*/ 161 w 931"/>
                      <a:gd name="T33" fmla="*/ 34 h 149"/>
                      <a:gd name="T34" fmla="*/ 169 w 931"/>
                      <a:gd name="T35" fmla="*/ 28 h 149"/>
                      <a:gd name="T36" fmla="*/ 176 w 931"/>
                      <a:gd name="T37" fmla="*/ 56 h 149"/>
                      <a:gd name="T38" fmla="*/ 169 w 931"/>
                      <a:gd name="T39" fmla="*/ 72 h 149"/>
                      <a:gd name="T40" fmla="*/ 188 w 931"/>
                      <a:gd name="T41" fmla="*/ 83 h 149"/>
                      <a:gd name="T42" fmla="*/ 190 w 931"/>
                      <a:gd name="T43" fmla="*/ 59 h 149"/>
                      <a:gd name="T44" fmla="*/ 210 w 931"/>
                      <a:gd name="T45" fmla="*/ 66 h 149"/>
                      <a:gd name="T46" fmla="*/ 242 w 931"/>
                      <a:gd name="T47" fmla="*/ 47 h 149"/>
                      <a:gd name="T48" fmla="*/ 260 w 931"/>
                      <a:gd name="T49" fmla="*/ 32 h 149"/>
                      <a:gd name="T50" fmla="*/ 279 w 931"/>
                      <a:gd name="T51" fmla="*/ 36 h 149"/>
                      <a:gd name="T52" fmla="*/ 289 w 931"/>
                      <a:gd name="T53" fmla="*/ 32 h 149"/>
                      <a:gd name="T54" fmla="*/ 274 w 931"/>
                      <a:gd name="T55" fmla="*/ 28 h 149"/>
                      <a:gd name="T56" fmla="*/ 301 w 931"/>
                      <a:gd name="T57" fmla="*/ 22 h 149"/>
                      <a:gd name="T58" fmla="*/ 345 w 931"/>
                      <a:gd name="T59" fmla="*/ 34 h 149"/>
                      <a:gd name="T60" fmla="*/ 369 w 931"/>
                      <a:gd name="T61" fmla="*/ 27 h 149"/>
                      <a:gd name="T62" fmla="*/ 371 w 931"/>
                      <a:gd name="T63" fmla="*/ 40 h 149"/>
                      <a:gd name="T64" fmla="*/ 361 w 931"/>
                      <a:gd name="T65" fmla="*/ 64 h 149"/>
                      <a:gd name="T66" fmla="*/ 388 w 931"/>
                      <a:gd name="T67" fmla="*/ 56 h 149"/>
                      <a:gd name="T68" fmla="*/ 396 w 931"/>
                      <a:gd name="T69" fmla="*/ 51 h 149"/>
                      <a:gd name="T70" fmla="*/ 411 w 931"/>
                      <a:gd name="T71" fmla="*/ 39 h 149"/>
                      <a:gd name="T72" fmla="*/ 504 w 931"/>
                      <a:gd name="T73" fmla="*/ 54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8" name="Freeform 105"/>
                  <p:cNvSpPr>
                    <a:spLocks/>
                  </p:cNvSpPr>
                  <p:nvPr/>
                </p:nvSpPr>
                <p:spPr bwMode="ltGray">
                  <a:xfrm>
                    <a:off x="3981" y="282"/>
                    <a:ext cx="13" cy="10"/>
                  </a:xfrm>
                  <a:custGeom>
                    <a:avLst/>
                    <a:gdLst>
                      <a:gd name="T0" fmla="*/ 1 w 31"/>
                      <a:gd name="T1" fmla="*/ 9 h 30"/>
                      <a:gd name="T2" fmla="*/ 13 w 31"/>
                      <a:gd name="T3" fmla="*/ 0 h 30"/>
                      <a:gd name="T4" fmla="*/ 8 w 31"/>
                      <a:gd name="T5" fmla="*/ 8 h 30"/>
                      <a:gd name="T6" fmla="*/ 1 w 31"/>
                      <a:gd name="T7" fmla="*/ 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59" name="Freeform 106"/>
                  <p:cNvSpPr>
                    <a:spLocks/>
                  </p:cNvSpPr>
                  <p:nvPr/>
                </p:nvSpPr>
                <p:spPr bwMode="ltGray">
                  <a:xfrm>
                    <a:off x="3966" y="296"/>
                    <a:ext cx="19" cy="11"/>
                  </a:xfrm>
                  <a:custGeom>
                    <a:avLst/>
                    <a:gdLst>
                      <a:gd name="T0" fmla="*/ 3 w 44"/>
                      <a:gd name="T1" fmla="*/ 11 h 32"/>
                      <a:gd name="T2" fmla="*/ 10 w 44"/>
                      <a:gd name="T3" fmla="*/ 0 h 32"/>
                      <a:gd name="T4" fmla="*/ 16 w 44"/>
                      <a:gd name="T5" fmla="*/ 1 h 32"/>
                      <a:gd name="T6" fmla="*/ 3 w 44"/>
                      <a:gd name="T7" fmla="*/ 1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0" name="Freeform 107"/>
                  <p:cNvSpPr>
                    <a:spLocks/>
                  </p:cNvSpPr>
                  <p:nvPr/>
                </p:nvSpPr>
                <p:spPr bwMode="ltGray">
                  <a:xfrm>
                    <a:off x="4028" y="337"/>
                    <a:ext cx="32" cy="6"/>
                  </a:xfrm>
                  <a:custGeom>
                    <a:avLst/>
                    <a:gdLst>
                      <a:gd name="T0" fmla="*/ 16 w 76"/>
                      <a:gd name="T1" fmla="*/ 6 h 18"/>
                      <a:gd name="T2" fmla="*/ 11 w 76"/>
                      <a:gd name="T3" fmla="*/ 1 h 18"/>
                      <a:gd name="T4" fmla="*/ 16 w 76"/>
                      <a:gd name="T5" fmla="*/ 6 h 18"/>
                      <a:gd name="T6" fmla="*/ 0 60000 65536"/>
                      <a:gd name="T7" fmla="*/ 0 60000 65536"/>
                      <a:gd name="T8" fmla="*/ 0 60000 65536"/>
                    </a:gdLst>
                    <a:ahLst/>
                    <a:cxnLst>
                      <a:cxn ang="T6">
                        <a:pos x="T0" y="T1"/>
                      </a:cxn>
                      <a:cxn ang="T7">
                        <a:pos x="T2" y="T3"/>
                      </a:cxn>
                      <a:cxn ang="T8">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1" name="Freeform 108"/>
                  <p:cNvSpPr>
                    <a:spLocks/>
                  </p:cNvSpPr>
                  <p:nvPr/>
                </p:nvSpPr>
                <p:spPr bwMode="ltGray">
                  <a:xfrm>
                    <a:off x="4083" y="336"/>
                    <a:ext cx="18" cy="15"/>
                  </a:xfrm>
                  <a:custGeom>
                    <a:avLst/>
                    <a:gdLst>
                      <a:gd name="T0" fmla="*/ 0 w 42"/>
                      <a:gd name="T1" fmla="*/ 7 h 44"/>
                      <a:gd name="T2" fmla="*/ 5 w 42"/>
                      <a:gd name="T3" fmla="*/ 3 h 44"/>
                      <a:gd name="T4" fmla="*/ 0 w 42"/>
                      <a:gd name="T5" fmla="*/ 7 h 44"/>
                      <a:gd name="T6" fmla="*/ 0 60000 65536"/>
                      <a:gd name="T7" fmla="*/ 0 60000 65536"/>
                      <a:gd name="T8" fmla="*/ 0 60000 65536"/>
                    </a:gdLst>
                    <a:ahLst/>
                    <a:cxnLst>
                      <a:cxn ang="T6">
                        <a:pos x="T0" y="T1"/>
                      </a:cxn>
                      <a:cxn ang="T7">
                        <a:pos x="T2" y="T3"/>
                      </a:cxn>
                      <a:cxn ang="T8">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62" name="Freeform 109"/>
                  <p:cNvSpPr>
                    <a:spLocks/>
                  </p:cNvSpPr>
                  <p:nvPr/>
                </p:nvSpPr>
                <p:spPr bwMode="ltGray">
                  <a:xfrm>
                    <a:off x="3936" y="295"/>
                    <a:ext cx="14" cy="10"/>
                  </a:xfrm>
                  <a:custGeom>
                    <a:avLst/>
                    <a:gdLst>
                      <a:gd name="T0" fmla="*/ 3 w 31"/>
                      <a:gd name="T1" fmla="*/ 7 h 30"/>
                      <a:gd name="T2" fmla="*/ 14 w 31"/>
                      <a:gd name="T3" fmla="*/ 3 h 30"/>
                      <a:gd name="T4" fmla="*/ 3 w 31"/>
                      <a:gd name="T5" fmla="*/ 7 h 30"/>
                      <a:gd name="T6" fmla="*/ 0 60000 65536"/>
                      <a:gd name="T7" fmla="*/ 0 60000 65536"/>
                      <a:gd name="T8" fmla="*/ 0 60000 65536"/>
                    </a:gdLst>
                    <a:ahLst/>
                    <a:cxnLst>
                      <a:cxn ang="T6">
                        <a:pos x="T0" y="T1"/>
                      </a:cxn>
                      <a:cxn ang="T7">
                        <a:pos x="T2" y="T3"/>
                      </a:cxn>
                      <a:cxn ang="T8">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92171" name="Group 110"/>
              <p:cNvGrpSpPr>
                <a:grpSpLocks/>
              </p:cNvGrpSpPr>
              <p:nvPr/>
            </p:nvGrpSpPr>
            <p:grpSpPr bwMode="auto">
              <a:xfrm>
                <a:off x="798" y="111"/>
                <a:ext cx="4702" cy="418"/>
                <a:chOff x="798" y="255"/>
                <a:chExt cx="4702" cy="418"/>
              </a:xfrm>
            </p:grpSpPr>
            <p:sp>
              <p:nvSpPr>
                <p:cNvPr id="92198" name="Line 111"/>
                <p:cNvSpPr>
                  <a:spLocks noChangeShapeType="1"/>
                </p:cNvSpPr>
                <p:nvPr/>
              </p:nvSpPr>
              <p:spPr bwMode="white">
                <a:xfrm>
                  <a:off x="798" y="476"/>
                  <a:ext cx="4702"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9" name="Line 112"/>
                <p:cNvSpPr>
                  <a:spLocks noChangeShapeType="1"/>
                </p:cNvSpPr>
                <p:nvPr/>
              </p:nvSpPr>
              <p:spPr bwMode="white">
                <a:xfrm>
                  <a:off x="102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0" name="Line 113"/>
                <p:cNvSpPr>
                  <a:spLocks noChangeShapeType="1"/>
                </p:cNvSpPr>
                <p:nvPr/>
              </p:nvSpPr>
              <p:spPr bwMode="white">
                <a:xfrm>
                  <a:off x="125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1" name="Line 114"/>
                <p:cNvSpPr>
                  <a:spLocks noChangeShapeType="1"/>
                </p:cNvSpPr>
                <p:nvPr/>
              </p:nvSpPr>
              <p:spPr bwMode="white">
                <a:xfrm>
                  <a:off x="148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2" name="Line 115"/>
                <p:cNvSpPr>
                  <a:spLocks noChangeShapeType="1"/>
                </p:cNvSpPr>
                <p:nvPr/>
              </p:nvSpPr>
              <p:spPr bwMode="white">
                <a:xfrm>
                  <a:off x="171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3" name="Line 116"/>
                <p:cNvSpPr>
                  <a:spLocks noChangeShapeType="1"/>
                </p:cNvSpPr>
                <p:nvPr/>
              </p:nvSpPr>
              <p:spPr bwMode="white">
                <a:xfrm>
                  <a:off x="193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4" name="Line 117"/>
                <p:cNvSpPr>
                  <a:spLocks noChangeShapeType="1"/>
                </p:cNvSpPr>
                <p:nvPr/>
              </p:nvSpPr>
              <p:spPr bwMode="white">
                <a:xfrm>
                  <a:off x="216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5" name="Line 118"/>
                <p:cNvSpPr>
                  <a:spLocks noChangeShapeType="1"/>
                </p:cNvSpPr>
                <p:nvPr/>
              </p:nvSpPr>
              <p:spPr bwMode="white">
                <a:xfrm>
                  <a:off x="239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6" name="Line 119"/>
                <p:cNvSpPr>
                  <a:spLocks noChangeShapeType="1"/>
                </p:cNvSpPr>
                <p:nvPr/>
              </p:nvSpPr>
              <p:spPr bwMode="white">
                <a:xfrm>
                  <a:off x="262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7" name="Line 120"/>
                <p:cNvSpPr>
                  <a:spLocks noChangeShapeType="1"/>
                </p:cNvSpPr>
                <p:nvPr/>
              </p:nvSpPr>
              <p:spPr bwMode="white">
                <a:xfrm>
                  <a:off x="285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8" name="Line 121"/>
                <p:cNvSpPr>
                  <a:spLocks noChangeShapeType="1"/>
                </p:cNvSpPr>
                <p:nvPr/>
              </p:nvSpPr>
              <p:spPr bwMode="white">
                <a:xfrm>
                  <a:off x="307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9" name="Line 122"/>
                <p:cNvSpPr>
                  <a:spLocks noChangeShapeType="1"/>
                </p:cNvSpPr>
                <p:nvPr/>
              </p:nvSpPr>
              <p:spPr bwMode="white">
                <a:xfrm>
                  <a:off x="330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0" name="Line 123"/>
                <p:cNvSpPr>
                  <a:spLocks noChangeShapeType="1"/>
                </p:cNvSpPr>
                <p:nvPr/>
              </p:nvSpPr>
              <p:spPr bwMode="white">
                <a:xfrm>
                  <a:off x="353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1" name="Line 124"/>
                <p:cNvSpPr>
                  <a:spLocks noChangeShapeType="1"/>
                </p:cNvSpPr>
                <p:nvPr/>
              </p:nvSpPr>
              <p:spPr bwMode="white">
                <a:xfrm>
                  <a:off x="376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2" name="Line 125"/>
                <p:cNvSpPr>
                  <a:spLocks noChangeShapeType="1"/>
                </p:cNvSpPr>
                <p:nvPr/>
              </p:nvSpPr>
              <p:spPr bwMode="white">
                <a:xfrm>
                  <a:off x="399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3" name="Line 126"/>
                <p:cNvSpPr>
                  <a:spLocks noChangeShapeType="1"/>
                </p:cNvSpPr>
                <p:nvPr/>
              </p:nvSpPr>
              <p:spPr bwMode="white">
                <a:xfrm>
                  <a:off x="421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4" name="Line 127"/>
                <p:cNvSpPr>
                  <a:spLocks noChangeShapeType="1"/>
                </p:cNvSpPr>
                <p:nvPr/>
              </p:nvSpPr>
              <p:spPr bwMode="white">
                <a:xfrm>
                  <a:off x="4446"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5" name="Line 128"/>
                <p:cNvSpPr>
                  <a:spLocks noChangeShapeType="1"/>
                </p:cNvSpPr>
                <p:nvPr/>
              </p:nvSpPr>
              <p:spPr bwMode="white">
                <a:xfrm>
                  <a:off x="4674"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6" name="Line 129"/>
                <p:cNvSpPr>
                  <a:spLocks noChangeShapeType="1"/>
                </p:cNvSpPr>
                <p:nvPr/>
              </p:nvSpPr>
              <p:spPr bwMode="white">
                <a:xfrm>
                  <a:off x="4902"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7" name="Line 130"/>
                <p:cNvSpPr>
                  <a:spLocks noChangeShapeType="1"/>
                </p:cNvSpPr>
                <p:nvPr/>
              </p:nvSpPr>
              <p:spPr bwMode="white">
                <a:xfrm>
                  <a:off x="5130"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8" name="Line 131"/>
                <p:cNvSpPr>
                  <a:spLocks noChangeShapeType="1"/>
                </p:cNvSpPr>
                <p:nvPr/>
              </p:nvSpPr>
              <p:spPr bwMode="white">
                <a:xfrm>
                  <a:off x="5358" y="255"/>
                  <a:ext cx="0" cy="41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2172" name="Group 132"/>
              <p:cNvGrpSpPr>
                <a:grpSpLocks/>
              </p:cNvGrpSpPr>
              <p:nvPr/>
            </p:nvGrpSpPr>
            <p:grpSpPr bwMode="auto">
              <a:xfrm>
                <a:off x="1208" y="109"/>
                <a:ext cx="3694" cy="423"/>
                <a:chOff x="1034" y="245"/>
                <a:chExt cx="3694" cy="423"/>
              </a:xfrm>
            </p:grpSpPr>
            <p:sp>
              <p:nvSpPr>
                <p:cNvPr id="92173" name="Line 133"/>
                <p:cNvSpPr>
                  <a:spLocks noChangeShapeType="1"/>
                </p:cNvSpPr>
                <p:nvPr/>
              </p:nvSpPr>
              <p:spPr bwMode="ltGray">
                <a:xfrm>
                  <a:off x="2676" y="246"/>
                  <a:ext cx="0" cy="14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4" name="Line 134"/>
                <p:cNvSpPr>
                  <a:spLocks noChangeShapeType="1"/>
                </p:cNvSpPr>
                <p:nvPr/>
              </p:nvSpPr>
              <p:spPr bwMode="ltGray">
                <a:xfrm>
                  <a:off x="2798" y="468"/>
                  <a:ext cx="7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5" name="Line 135"/>
                <p:cNvSpPr>
                  <a:spLocks noChangeShapeType="1"/>
                </p:cNvSpPr>
                <p:nvPr/>
              </p:nvSpPr>
              <p:spPr bwMode="ltGray">
                <a:xfrm>
                  <a:off x="2904" y="486"/>
                  <a:ext cx="0" cy="2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6" name="Line 136"/>
                <p:cNvSpPr>
                  <a:spLocks noChangeShapeType="1"/>
                </p:cNvSpPr>
                <p:nvPr/>
              </p:nvSpPr>
              <p:spPr bwMode="ltGray">
                <a:xfrm>
                  <a:off x="3132" y="586"/>
                  <a:ext cx="0" cy="79"/>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7" name="Line 137"/>
                <p:cNvSpPr>
                  <a:spLocks noChangeShapeType="1"/>
                </p:cNvSpPr>
                <p:nvPr/>
              </p:nvSpPr>
              <p:spPr bwMode="ltGray">
                <a:xfrm>
                  <a:off x="3816" y="358"/>
                  <a:ext cx="0" cy="18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8" name="Line 138"/>
                <p:cNvSpPr>
                  <a:spLocks noChangeShapeType="1"/>
                </p:cNvSpPr>
                <p:nvPr/>
              </p:nvSpPr>
              <p:spPr bwMode="ltGray">
                <a:xfrm>
                  <a:off x="3722" y="468"/>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9" name="Line 139"/>
                <p:cNvSpPr>
                  <a:spLocks noChangeShapeType="1"/>
                </p:cNvSpPr>
                <p:nvPr/>
              </p:nvSpPr>
              <p:spPr bwMode="ltGray">
                <a:xfrm>
                  <a:off x="4044" y="372"/>
                  <a:ext cx="0" cy="29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0" name="Line 140"/>
                <p:cNvSpPr>
                  <a:spLocks noChangeShapeType="1"/>
                </p:cNvSpPr>
                <p:nvPr/>
              </p:nvSpPr>
              <p:spPr bwMode="ltGray">
                <a:xfrm flipV="1">
                  <a:off x="4046" y="248"/>
                  <a:ext cx="0" cy="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1" name="Line 141"/>
                <p:cNvSpPr>
                  <a:spLocks noChangeShapeType="1"/>
                </p:cNvSpPr>
                <p:nvPr/>
              </p:nvSpPr>
              <p:spPr bwMode="ltGray">
                <a:xfrm flipV="1">
                  <a:off x="4272" y="246"/>
                  <a:ext cx="0" cy="18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2" name="Line 142"/>
                <p:cNvSpPr>
                  <a:spLocks noChangeShapeType="1"/>
                </p:cNvSpPr>
                <p:nvPr/>
              </p:nvSpPr>
              <p:spPr bwMode="ltGray">
                <a:xfrm flipH="1">
                  <a:off x="4422" y="468"/>
                  <a:ext cx="7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3" name="Line 143"/>
                <p:cNvSpPr>
                  <a:spLocks noChangeShapeType="1"/>
                </p:cNvSpPr>
                <p:nvPr/>
              </p:nvSpPr>
              <p:spPr bwMode="ltGray">
                <a:xfrm flipH="1">
                  <a:off x="4290" y="468"/>
                  <a:ext cx="6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4" name="Line 144"/>
                <p:cNvSpPr>
                  <a:spLocks noChangeShapeType="1"/>
                </p:cNvSpPr>
                <p:nvPr/>
              </p:nvSpPr>
              <p:spPr bwMode="ltGray">
                <a:xfrm flipV="1">
                  <a:off x="4500" y="246"/>
                  <a:ext cx="0" cy="27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5" name="Line 145"/>
                <p:cNvSpPr>
                  <a:spLocks noChangeShapeType="1"/>
                </p:cNvSpPr>
                <p:nvPr/>
              </p:nvSpPr>
              <p:spPr bwMode="ltGray">
                <a:xfrm>
                  <a:off x="4728" y="606"/>
                  <a:ext cx="0" cy="34"/>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6" name="Line 146"/>
                <p:cNvSpPr>
                  <a:spLocks noChangeShapeType="1"/>
                </p:cNvSpPr>
                <p:nvPr/>
              </p:nvSpPr>
              <p:spPr bwMode="ltGray">
                <a:xfrm>
                  <a:off x="1992" y="250"/>
                  <a:ext cx="0" cy="6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7" name="Line 147"/>
                <p:cNvSpPr>
                  <a:spLocks noChangeShapeType="1"/>
                </p:cNvSpPr>
                <p:nvPr/>
              </p:nvSpPr>
              <p:spPr bwMode="ltGray">
                <a:xfrm>
                  <a:off x="1764" y="247"/>
                  <a:ext cx="0" cy="33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8" name="Line 148"/>
                <p:cNvSpPr>
                  <a:spLocks noChangeShapeType="1"/>
                </p:cNvSpPr>
                <p:nvPr/>
              </p:nvSpPr>
              <p:spPr bwMode="ltGray">
                <a:xfrm flipH="1">
                  <a:off x="1738" y="468"/>
                  <a:ext cx="6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9" name="Line 149"/>
                <p:cNvSpPr>
                  <a:spLocks noChangeShapeType="1"/>
                </p:cNvSpPr>
                <p:nvPr/>
              </p:nvSpPr>
              <p:spPr bwMode="ltGray">
                <a:xfrm>
                  <a:off x="1604" y="468"/>
                  <a:ext cx="6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0" name="Line 150"/>
                <p:cNvSpPr>
                  <a:spLocks noChangeShapeType="1"/>
                </p:cNvSpPr>
                <p:nvPr/>
              </p:nvSpPr>
              <p:spPr bwMode="ltGray">
                <a:xfrm flipH="1">
                  <a:off x="1404" y="468"/>
                  <a:ext cx="82"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1" name="Line 151"/>
                <p:cNvSpPr>
                  <a:spLocks noChangeShapeType="1"/>
                </p:cNvSpPr>
                <p:nvPr/>
              </p:nvSpPr>
              <p:spPr bwMode="ltGray">
                <a:xfrm>
                  <a:off x="1034" y="468"/>
                  <a:ext cx="34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2" name="Line 152"/>
                <p:cNvSpPr>
                  <a:spLocks noChangeShapeType="1"/>
                </p:cNvSpPr>
                <p:nvPr/>
              </p:nvSpPr>
              <p:spPr bwMode="ltGray">
                <a:xfrm>
                  <a:off x="1306" y="370"/>
                  <a:ext cx="0" cy="29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3" name="Line 153"/>
                <p:cNvSpPr>
                  <a:spLocks noChangeShapeType="1"/>
                </p:cNvSpPr>
                <p:nvPr/>
              </p:nvSpPr>
              <p:spPr bwMode="ltGray">
                <a:xfrm>
                  <a:off x="1080" y="388"/>
                  <a:ext cx="0" cy="15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4" name="Line 154"/>
                <p:cNvSpPr>
                  <a:spLocks noChangeShapeType="1"/>
                </p:cNvSpPr>
                <p:nvPr/>
              </p:nvSpPr>
              <p:spPr bwMode="ltGray">
                <a:xfrm flipH="1" flipV="1">
                  <a:off x="1308" y="245"/>
                  <a:ext cx="0" cy="27"/>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5" name="Line 155"/>
                <p:cNvSpPr>
                  <a:spLocks noChangeShapeType="1"/>
                </p:cNvSpPr>
                <p:nvPr/>
              </p:nvSpPr>
              <p:spPr bwMode="ltGray">
                <a:xfrm>
                  <a:off x="1536" y="316"/>
                  <a:ext cx="0" cy="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6" name="Line 156"/>
                <p:cNvSpPr>
                  <a:spLocks noChangeShapeType="1"/>
                </p:cNvSpPr>
                <p:nvPr/>
              </p:nvSpPr>
              <p:spPr bwMode="ltGray">
                <a:xfrm flipV="1">
                  <a:off x="1536" y="247"/>
                  <a:ext cx="0" cy="2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7" name="Line 157"/>
                <p:cNvSpPr>
                  <a:spLocks noChangeShapeType="1"/>
                </p:cNvSpPr>
                <p:nvPr/>
              </p:nvSpPr>
              <p:spPr bwMode="ltGray">
                <a:xfrm>
                  <a:off x="4095" y="467"/>
                  <a:ext cx="8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pic>
          <p:nvPicPr>
            <p:cNvPr id="92168" name="Picture 158" descr="earth"/>
            <p:cNvPicPr>
              <a:picLocks noChangeAspect="1" noChangeArrowheads="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771"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transition/>
  <p:txStyles>
    <p:titleStyle>
      <a:lvl1pPr algn="l" rtl="0" eaLnBrk="0" fontAlgn="base" hangingPunct="0">
        <a:spcBef>
          <a:spcPct val="0"/>
        </a:spcBef>
        <a:spcAft>
          <a:spcPct val="0"/>
        </a:spcAft>
        <a:defRPr sz="3600" b="1" i="1" kern="1200">
          <a:solidFill>
            <a:srgbClr val="0033CC"/>
          </a:solidFill>
          <a:latin typeface="+mj-lt"/>
          <a:ea typeface="ＭＳ Ｐゴシック" charset="0"/>
          <a:cs typeface="ＭＳ Ｐゴシック" charset="0"/>
        </a:defRPr>
      </a:lvl1pPr>
      <a:lvl2pPr algn="l" rtl="0" eaLnBrk="0" fontAlgn="base" hangingPunct="0">
        <a:spcBef>
          <a:spcPct val="0"/>
        </a:spcBef>
        <a:spcAft>
          <a:spcPct val="0"/>
        </a:spcAft>
        <a:defRPr sz="3600" b="1" i="1">
          <a:solidFill>
            <a:srgbClr val="0033CC"/>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3600" b="1" i="1">
          <a:solidFill>
            <a:srgbClr val="0033CC"/>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3600" b="1" i="1">
          <a:solidFill>
            <a:srgbClr val="0033CC"/>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3600" b="1" i="1">
          <a:solidFill>
            <a:srgbClr val="0033CC"/>
          </a:solidFill>
          <a:latin typeface="Times New Roman" charset="0"/>
          <a:ea typeface="ＭＳ Ｐゴシック" charset="0"/>
          <a:cs typeface="ＭＳ Ｐゴシック" charset="0"/>
        </a:defRPr>
      </a:lvl5pPr>
      <a:lvl6pPr marL="457200" algn="l" rtl="0" fontAlgn="base">
        <a:spcBef>
          <a:spcPct val="0"/>
        </a:spcBef>
        <a:spcAft>
          <a:spcPct val="0"/>
        </a:spcAft>
        <a:defRPr sz="3600" b="1" i="1">
          <a:solidFill>
            <a:srgbClr val="0033CC"/>
          </a:solidFill>
          <a:latin typeface="Times New Roman" charset="0"/>
        </a:defRPr>
      </a:lvl6pPr>
      <a:lvl7pPr marL="914400" algn="l" rtl="0" fontAlgn="base">
        <a:spcBef>
          <a:spcPct val="0"/>
        </a:spcBef>
        <a:spcAft>
          <a:spcPct val="0"/>
        </a:spcAft>
        <a:defRPr sz="3600" b="1" i="1">
          <a:solidFill>
            <a:srgbClr val="0033CC"/>
          </a:solidFill>
          <a:latin typeface="Times New Roman" charset="0"/>
        </a:defRPr>
      </a:lvl7pPr>
      <a:lvl8pPr marL="1371600" algn="l" rtl="0" fontAlgn="base">
        <a:spcBef>
          <a:spcPct val="0"/>
        </a:spcBef>
        <a:spcAft>
          <a:spcPct val="0"/>
        </a:spcAft>
        <a:defRPr sz="3600" b="1" i="1">
          <a:solidFill>
            <a:srgbClr val="0033CC"/>
          </a:solidFill>
          <a:latin typeface="Times New Roman" charset="0"/>
        </a:defRPr>
      </a:lvl8pPr>
      <a:lvl9pPr marL="1828800" algn="l" rtl="0" fontAlgn="base">
        <a:spcBef>
          <a:spcPct val="0"/>
        </a:spcBef>
        <a:spcAft>
          <a:spcPct val="0"/>
        </a:spcAft>
        <a:defRPr sz="3600" b="1" i="1">
          <a:solidFill>
            <a:srgbClr val="0033CC"/>
          </a:solidFill>
          <a:latin typeface="Times New Roman" charset="0"/>
        </a:defRPr>
      </a:lvl9pPr>
    </p:titleStyle>
    <p:bodyStyle>
      <a:lvl1pPr marL="342900" indent="-342900" algn="l" rtl="0" eaLnBrk="0" fontAlgn="base" hangingPunct="0">
        <a:spcBef>
          <a:spcPct val="20000"/>
        </a:spcBef>
        <a:spcAft>
          <a:spcPct val="0"/>
        </a:spcAft>
        <a:buBlip>
          <a:blip r:embed="rId15"/>
        </a:buBlip>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75000"/>
        <a:buBlip>
          <a:blip r:embed="rId16"/>
        </a:buBlip>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FFFF"/>
            </a:gs>
          </a:gsLst>
          <a:lin ang="5400000" scaled="1"/>
        </a:gra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54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6996"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Arial" charset="0"/>
              </a:defRPr>
            </a:lvl1pPr>
          </a:lstStyle>
          <a:p>
            <a:pPr>
              <a:defRPr/>
            </a:pPr>
            <a:endParaRPr lang="en-US"/>
          </a:p>
        </p:txBody>
      </p:sp>
      <p:sp>
        <p:nvSpPr>
          <p:cNvPr id="12369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Arial" charset="0"/>
              </a:defRPr>
            </a:lvl1pPr>
          </a:lstStyle>
          <a:p>
            <a:pPr>
              <a:defRPr/>
            </a:pPr>
            <a:endParaRPr lang="en-US"/>
          </a:p>
        </p:txBody>
      </p:sp>
      <p:sp>
        <p:nvSpPr>
          <p:cNvPr id="12369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E089098-768E-3E48-B9E2-3667699129E5}"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7762" name="Group 2"/>
          <p:cNvGrpSpPr>
            <a:grpSpLocks/>
          </p:cNvGrpSpPr>
          <p:nvPr/>
        </p:nvGrpSpPr>
        <p:grpSpPr bwMode="auto">
          <a:xfrm>
            <a:off x="0" y="3902075"/>
            <a:ext cx="3400425" cy="2949575"/>
            <a:chOff x="0" y="2458"/>
            <a:chExt cx="2142" cy="1858"/>
          </a:xfrm>
        </p:grpSpPr>
        <p:sp>
          <p:nvSpPr>
            <p:cNvPr id="147251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147251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extLst>
          </p:spPr>
          <p:txBody>
            <a:bodyPr/>
            <a:lstStyle/>
            <a:p>
              <a:pPr eaLnBrk="1" hangingPunct="1">
                <a:defRPr/>
              </a:pPr>
              <a:endParaRPr lang="en-US">
                <a:ea typeface="+mn-ea"/>
              </a:endParaRPr>
            </a:p>
          </p:txBody>
        </p:sp>
        <p:sp>
          <p:nvSpPr>
            <p:cNvPr id="147251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147251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11777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1777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1777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sp>
        <p:nvSpPr>
          <p:cNvPr id="1472522" name="Rectangle 10"/>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472523" name="Rectangle 11"/>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72524" name="Rectangle 12"/>
          <p:cNvSpPr>
            <a:spLocks noGrp="1" noChangeArrowheads="1"/>
          </p:cNvSpPr>
          <p:nvPr>
            <p:ph type="dt" sz="half" idx="2"/>
          </p:nvPr>
        </p:nvSpPr>
        <p:spPr bwMode="auto">
          <a:xfrm>
            <a:off x="457200" y="6248400"/>
            <a:ext cx="2133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ea typeface="ＭＳ Ｐゴシック" charset="0"/>
                <a:cs typeface="+mn-cs"/>
              </a:defRPr>
            </a:lvl1pPr>
          </a:lstStyle>
          <a:p>
            <a:pPr>
              <a:defRPr/>
            </a:pPr>
            <a:endParaRPr lang="en-US"/>
          </a:p>
        </p:txBody>
      </p:sp>
      <p:sp>
        <p:nvSpPr>
          <p:cNvPr id="1472525"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ea typeface="ＭＳ Ｐゴシック" charset="0"/>
                <a:cs typeface="+mn-cs"/>
              </a:defRPr>
            </a:lvl1pPr>
          </a:lstStyle>
          <a:p>
            <a:pPr>
              <a:defRPr/>
            </a:pPr>
            <a:endParaRPr lang="en-US"/>
          </a:p>
        </p:txBody>
      </p:sp>
      <p:sp>
        <p:nvSpPr>
          <p:cNvPr id="147252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10199"/>
                  </a:outerShdw>
                </a:effectLst>
              </a:defRPr>
            </a:lvl1pPr>
          </a:lstStyle>
          <a:p>
            <a:pPr>
              <a:defRPr/>
            </a:pPr>
            <a:fld id="{6B67E06E-FD06-274D-8A43-8198CAACF0E5}"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4772"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kern="1200">
          <a:solidFill>
            <a:schemeClr val="tx1"/>
          </a:solidFill>
          <a:effectLst>
            <a:outerShdw blurRad="38100" dist="38100" dir="2700000" algn="tl">
              <a:srgbClr val="010199"/>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2"/>
        <a:buChar char="l"/>
        <a:defRPr sz="2800" kern="1200">
          <a:solidFill>
            <a:schemeClr val="tx1"/>
          </a:solidFill>
          <a:effectLst>
            <a:outerShdw blurRad="38100" dist="38100" dir="2700000" algn="tl">
              <a:srgbClr val="010199"/>
            </a:outerShdw>
          </a:effectLst>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75000"/>
        <a:buFont typeface="Wingdings" charset="2"/>
        <a:buChar char="l"/>
        <a:defRPr sz="2400" kern="1200">
          <a:solidFill>
            <a:schemeClr val="tx1"/>
          </a:solidFill>
          <a:effectLst>
            <a:outerShdw blurRad="38100" dist="38100" dir="2700000" algn="tl">
              <a:srgbClr val="010199"/>
            </a:outerShdw>
          </a:effectLst>
          <a:latin typeface="+mn-lt"/>
          <a:ea typeface="ＭＳ Ｐゴシック" charset="0"/>
          <a:cs typeface="+mn-cs"/>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kern="1200">
          <a:solidFill>
            <a:schemeClr val="tx1"/>
          </a:solidFill>
          <a:effectLst>
            <a:outerShdw blurRad="38100" dist="38100" dir="2700000" algn="tl">
              <a:srgbClr val="010199"/>
            </a:outerShdw>
          </a:effectLst>
          <a:latin typeface="+mn-lt"/>
          <a:ea typeface="ＭＳ Ｐゴシック" charset="0"/>
          <a:cs typeface="+mn-cs"/>
        </a:defRPr>
      </a:lvl4pPr>
      <a:lvl5pPr marL="2057400" indent="-228600" algn="l" rtl="0" eaLnBrk="0" fontAlgn="base" hangingPunct="0">
        <a:spcBef>
          <a:spcPct val="20000"/>
        </a:spcBef>
        <a:spcAft>
          <a:spcPct val="0"/>
        </a:spcAft>
        <a:buClr>
          <a:schemeClr val="tx1"/>
        </a:buClr>
        <a:buSzPct val="75000"/>
        <a:buFont typeface="Wingdings" charset="2"/>
        <a:buChar char="l"/>
        <a:defRPr sz="2000" kern="1200">
          <a:solidFill>
            <a:schemeClr val="tx1"/>
          </a:solidFill>
          <a:effectLst>
            <a:outerShdw blurRad="38100" dist="38100" dir="2700000" algn="tl">
              <a:srgbClr val="010199"/>
            </a:outerShdw>
          </a:effectLst>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6850"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extLst>
        </p:spPr>
        <p:txBody>
          <a:bodyPr/>
          <a:lstStyle/>
          <a:p>
            <a:pPr eaLnBrk="1" hangingPunct="1">
              <a:defRPr/>
            </a:pPr>
            <a:endParaRPr lang="en-US">
              <a:ea typeface="+mn-ea"/>
            </a:endParaRPr>
          </a:p>
        </p:txBody>
      </p:sp>
      <p:grpSp>
        <p:nvGrpSpPr>
          <p:cNvPr id="130051" name="Group 3"/>
          <p:cNvGrpSpPr>
            <a:grpSpLocks/>
          </p:cNvGrpSpPr>
          <p:nvPr/>
        </p:nvGrpSpPr>
        <p:grpSpPr bwMode="auto">
          <a:xfrm>
            <a:off x="3175" y="4267200"/>
            <a:ext cx="9140825" cy="2590800"/>
            <a:chOff x="2" y="2688"/>
            <a:chExt cx="5758" cy="1632"/>
          </a:xfrm>
        </p:grpSpPr>
        <p:sp>
          <p:nvSpPr>
            <p:cNvPr id="130057" name="Freeform 4"/>
            <p:cNvSpPr>
              <a:spLocks/>
            </p:cNvSpPr>
            <p:nvPr/>
          </p:nvSpPr>
          <p:spPr bwMode="hidden">
            <a:xfrm>
              <a:off x="2" y="2688"/>
              <a:ext cx="5758" cy="1632"/>
            </a:xfrm>
            <a:custGeom>
              <a:avLst/>
              <a:gdLst>
                <a:gd name="T0" fmla="*/ 5830 w 5740"/>
                <a:gd name="T1" fmla="*/ 33 h 4316"/>
                <a:gd name="T2" fmla="*/ 0 w 5740"/>
                <a:gd name="T3" fmla="*/ 33 h 4316"/>
                <a:gd name="T4" fmla="*/ 0 w 5740"/>
                <a:gd name="T5" fmla="*/ 0 h 4316"/>
                <a:gd name="T6" fmla="*/ 5830 w 5740"/>
                <a:gd name="T7" fmla="*/ 0 h 4316"/>
                <a:gd name="T8" fmla="*/ 5830 w 5740"/>
                <a:gd name="T9" fmla="*/ 33 h 4316"/>
                <a:gd name="T10" fmla="*/ 5830 w 5740"/>
                <a:gd name="T11" fmla="*/ 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0058" name="Group 5"/>
            <p:cNvGrpSpPr>
              <a:grpSpLocks/>
            </p:cNvGrpSpPr>
            <p:nvPr userDrawn="1"/>
          </p:nvGrpSpPr>
          <p:grpSpPr bwMode="auto">
            <a:xfrm>
              <a:off x="3528" y="3715"/>
              <a:ext cx="792" cy="521"/>
              <a:chOff x="3527" y="3715"/>
              <a:chExt cx="792" cy="521"/>
            </a:xfrm>
          </p:grpSpPr>
          <p:sp>
            <p:nvSpPr>
              <p:cNvPr id="148685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5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5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5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5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59"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60"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extLst>
            </p:spPr>
            <p:txBody>
              <a:bodyPr/>
              <a:lstStyle/>
              <a:p>
                <a:pPr eaLnBrk="1" hangingPunct="1">
                  <a:defRPr/>
                </a:pPr>
                <a:endParaRPr lang="en-US">
                  <a:ea typeface="+mn-ea"/>
                </a:endParaRPr>
              </a:p>
            </p:txBody>
          </p:sp>
          <p:sp>
            <p:nvSpPr>
              <p:cNvPr id="1486861"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62"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extLst>
            </p:spPr>
            <p:txBody>
              <a:bodyPr/>
              <a:lstStyle/>
              <a:p>
                <a:pPr eaLnBrk="1" hangingPunct="1">
                  <a:defRPr/>
                </a:pPr>
                <a:endParaRPr lang="en-US">
                  <a:ea typeface="+mn-ea"/>
                </a:endParaRPr>
              </a:p>
            </p:txBody>
          </p:sp>
          <p:sp>
            <p:nvSpPr>
              <p:cNvPr id="1486863"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extLst>
            </p:spPr>
            <p:txBody>
              <a:bodyPr/>
              <a:lstStyle/>
              <a:p>
                <a:pPr eaLnBrk="1" hangingPunct="1">
                  <a:defRPr/>
                </a:pPr>
                <a:endParaRPr lang="en-US">
                  <a:ea typeface="+mn-ea"/>
                </a:endParaRPr>
              </a:p>
            </p:txBody>
          </p:sp>
          <p:sp>
            <p:nvSpPr>
              <p:cNvPr id="148686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grpSp>
        <p:grpSp>
          <p:nvGrpSpPr>
            <p:cNvPr id="130059" name="Group 17"/>
            <p:cNvGrpSpPr>
              <a:grpSpLocks/>
            </p:cNvGrpSpPr>
            <p:nvPr userDrawn="1"/>
          </p:nvGrpSpPr>
          <p:grpSpPr bwMode="auto">
            <a:xfrm>
              <a:off x="1776" y="3631"/>
              <a:ext cx="1626" cy="683"/>
              <a:chOff x="1776" y="3631"/>
              <a:chExt cx="1626" cy="683"/>
            </a:xfrm>
          </p:grpSpPr>
          <p:sp>
            <p:nvSpPr>
              <p:cNvPr id="148686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6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6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6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7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7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7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7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74"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75"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1486876"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extLst>
            </p:spPr>
            <p:txBody>
              <a:bodyPr/>
              <a:lstStyle/>
              <a:p>
                <a:pPr eaLnBrk="1" hangingPunct="1">
                  <a:defRPr/>
                </a:pPr>
                <a:endParaRPr lang="en-US">
                  <a:ea typeface="+mn-ea"/>
                </a:endParaRPr>
              </a:p>
            </p:txBody>
          </p:sp>
          <p:sp>
            <p:nvSpPr>
              <p:cNvPr id="1486877"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30103"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104"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6880"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81"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82"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30108"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0060" name="Group 36"/>
            <p:cNvGrpSpPr>
              <a:grpSpLocks/>
            </p:cNvGrpSpPr>
            <p:nvPr userDrawn="1"/>
          </p:nvGrpSpPr>
          <p:grpSpPr bwMode="auto">
            <a:xfrm>
              <a:off x="4128" y="3360"/>
              <a:ext cx="1351" cy="821"/>
              <a:chOff x="4128" y="3360"/>
              <a:chExt cx="1351" cy="821"/>
            </a:xfrm>
          </p:grpSpPr>
          <p:sp>
            <p:nvSpPr>
              <p:cNvPr id="1486885"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86"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87"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88"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89"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90"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91"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30081"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6893"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extLst>
            </p:spPr>
            <p:txBody>
              <a:bodyPr/>
              <a:lstStyle/>
              <a:p>
                <a:pPr eaLnBrk="1" hangingPunct="1">
                  <a:defRPr/>
                </a:pPr>
                <a:endParaRPr lang="en-US">
                  <a:ea typeface="+mn-ea"/>
                </a:endParaRPr>
              </a:p>
            </p:txBody>
          </p:sp>
          <p:sp>
            <p:nvSpPr>
              <p:cNvPr id="1486894"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95"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148689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9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9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89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90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sp>
            <p:nvSpPr>
              <p:cNvPr id="148690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ext uri="{AF507438-7753-43e0-B8FC-AC1667EBCBE1}"/>
              </a:extLst>
            </p:spPr>
            <p:txBody>
              <a:bodyPr/>
              <a:lstStyle/>
              <a:p>
                <a:pPr eaLnBrk="1" hangingPunct="1">
                  <a:defRPr/>
                </a:pPr>
                <a:endParaRPr lang="en-US">
                  <a:ea typeface="ＭＳ Ｐゴシック" charset="0"/>
                </a:endParaRPr>
              </a:p>
            </p:txBody>
          </p:sp>
        </p:grpSp>
        <p:grpSp>
          <p:nvGrpSpPr>
            <p:cNvPr id="130061" name="Group 54"/>
            <p:cNvGrpSpPr>
              <a:grpSpLocks/>
            </p:cNvGrpSpPr>
            <p:nvPr userDrawn="1"/>
          </p:nvGrpSpPr>
          <p:grpSpPr bwMode="auto">
            <a:xfrm>
              <a:off x="5280" y="3024"/>
              <a:ext cx="425" cy="258"/>
              <a:chOff x="5280" y="3024"/>
              <a:chExt cx="425" cy="258"/>
            </a:xfrm>
          </p:grpSpPr>
          <p:sp>
            <p:nvSpPr>
              <p:cNvPr id="130062" name="Freeform 55"/>
              <p:cNvSpPr>
                <a:spLocks/>
              </p:cNvSpPr>
              <p:nvPr/>
            </p:nvSpPr>
            <p:spPr bwMode="hidden">
              <a:xfrm>
                <a:off x="5280" y="3186"/>
                <a:ext cx="383" cy="96"/>
              </a:xfrm>
              <a:custGeom>
                <a:avLst/>
                <a:gdLst>
                  <a:gd name="T0" fmla="*/ 21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4 w 382"/>
                  <a:gd name="T19" fmla="*/ 96 h 96"/>
                  <a:gd name="T20" fmla="*/ 268 w 382"/>
                  <a:gd name="T21" fmla="*/ 90 h 96"/>
                  <a:gd name="T22" fmla="*/ 316 w 382"/>
                  <a:gd name="T23" fmla="*/ 84 h 96"/>
                  <a:gd name="T24" fmla="*/ 357 w 382"/>
                  <a:gd name="T25" fmla="*/ 66 h 96"/>
                  <a:gd name="T26" fmla="*/ 387 w 382"/>
                  <a:gd name="T27" fmla="*/ 42 h 96"/>
                  <a:gd name="T28" fmla="*/ 381 w 382"/>
                  <a:gd name="T29" fmla="*/ 42 h 96"/>
                  <a:gd name="T30" fmla="*/ 351 w 382"/>
                  <a:gd name="T31" fmla="*/ 66 h 96"/>
                  <a:gd name="T32" fmla="*/ 310 w 382"/>
                  <a:gd name="T33" fmla="*/ 78 h 96"/>
                  <a:gd name="T34" fmla="*/ 268 w 382"/>
                  <a:gd name="T35" fmla="*/ 90 h 96"/>
                  <a:gd name="T36" fmla="*/ 214 w 382"/>
                  <a:gd name="T37" fmla="*/ 96 h 96"/>
                  <a:gd name="T38" fmla="*/ 21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63"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64"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65"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66"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67" name="Freeform 60"/>
              <p:cNvSpPr>
                <a:spLocks/>
              </p:cNvSpPr>
              <p:nvPr/>
            </p:nvSpPr>
            <p:spPr bwMode="hidden">
              <a:xfrm>
                <a:off x="5489" y="3042"/>
                <a:ext cx="186" cy="210"/>
              </a:xfrm>
              <a:custGeom>
                <a:avLst/>
                <a:gdLst>
                  <a:gd name="T0" fmla="*/ 0 w 185"/>
                  <a:gd name="T1" fmla="*/ 6 h 210"/>
                  <a:gd name="T2" fmla="*/ 66 w 185"/>
                  <a:gd name="T3" fmla="*/ 12 h 210"/>
                  <a:gd name="T4" fmla="*/ 124 w 185"/>
                  <a:gd name="T5" fmla="*/ 36 h 210"/>
                  <a:gd name="T6" fmla="*/ 160 w 185"/>
                  <a:gd name="T7" fmla="*/ 72 h 210"/>
                  <a:gd name="T8" fmla="*/ 166 w 185"/>
                  <a:gd name="T9" fmla="*/ 90 h 210"/>
                  <a:gd name="T10" fmla="*/ 172 w 185"/>
                  <a:gd name="T11" fmla="*/ 114 h 210"/>
                  <a:gd name="T12" fmla="*/ 166 w 185"/>
                  <a:gd name="T13" fmla="*/ 138 h 210"/>
                  <a:gd name="T14" fmla="*/ 154 w 185"/>
                  <a:gd name="T15" fmla="*/ 162 h 210"/>
                  <a:gd name="T16" fmla="*/ 124 w 185"/>
                  <a:gd name="T17" fmla="*/ 180 h 210"/>
                  <a:gd name="T18" fmla="*/ 90 w 185"/>
                  <a:gd name="T19" fmla="*/ 198 h 210"/>
                  <a:gd name="T20" fmla="*/ 101 w 185"/>
                  <a:gd name="T21" fmla="*/ 210 h 210"/>
                  <a:gd name="T22" fmla="*/ 136 w 185"/>
                  <a:gd name="T23" fmla="*/ 192 h 210"/>
                  <a:gd name="T24" fmla="*/ 166 w 185"/>
                  <a:gd name="T25" fmla="*/ 168 h 210"/>
                  <a:gd name="T26" fmla="*/ 184 w 185"/>
                  <a:gd name="T27" fmla="*/ 144 h 210"/>
                  <a:gd name="T28" fmla="*/ 190 w 185"/>
                  <a:gd name="T29" fmla="*/ 114 h 210"/>
                  <a:gd name="T30" fmla="*/ 184 w 185"/>
                  <a:gd name="T31" fmla="*/ 90 h 210"/>
                  <a:gd name="T32" fmla="*/ 178 w 185"/>
                  <a:gd name="T33" fmla="*/ 66 h 210"/>
                  <a:gd name="T34" fmla="*/ 160 w 185"/>
                  <a:gd name="T35" fmla="*/ 48 h 210"/>
                  <a:gd name="T36" fmla="*/ 13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068"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30069" name="Group 62"/>
              <p:cNvGrpSpPr>
                <a:grpSpLocks/>
              </p:cNvGrpSpPr>
              <p:nvPr/>
            </p:nvGrpSpPr>
            <p:grpSpPr bwMode="auto">
              <a:xfrm>
                <a:off x="5381" y="3085"/>
                <a:ext cx="227" cy="132"/>
                <a:chOff x="5381" y="3085"/>
                <a:chExt cx="227" cy="132"/>
              </a:xfrm>
            </p:grpSpPr>
            <p:sp>
              <p:nvSpPr>
                <p:cNvPr id="130070"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30071"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30072"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30073"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grpSp>
      </p:grpSp>
      <p:sp>
        <p:nvSpPr>
          <p:cNvPr id="1486915" name="Rectangle 67"/>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486916" name="Rectangle 68"/>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86917" name="Rectangle 69"/>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ea typeface="ＭＳ Ｐゴシック" charset="0"/>
                <a:cs typeface="+mn-cs"/>
              </a:defRPr>
            </a:lvl1pPr>
          </a:lstStyle>
          <a:p>
            <a:pPr>
              <a:defRPr/>
            </a:pPr>
            <a:endParaRPr lang="en-US"/>
          </a:p>
        </p:txBody>
      </p:sp>
      <p:sp>
        <p:nvSpPr>
          <p:cNvPr id="1486918"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ea typeface="ＭＳ Ｐゴシック" charset="0"/>
                <a:cs typeface="+mn-cs"/>
              </a:defRPr>
            </a:lvl1pPr>
          </a:lstStyle>
          <a:p>
            <a:pPr>
              <a:defRPr/>
            </a:pPr>
            <a:endParaRPr lang="en-US"/>
          </a:p>
        </p:txBody>
      </p:sp>
      <p:sp>
        <p:nvSpPr>
          <p:cNvPr id="1486919"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3F9CF23B-2C30-E640-8E4B-5E78C2FA88EB}"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4773"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Ø"/>
        <a:defRPr sz="3200" kern="1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50000"/>
        <a:buFont typeface="Wingdings" charset="2"/>
        <a:buChar char="l"/>
        <a:defRPr sz="2800" kern="1200">
          <a:solidFill>
            <a:schemeClr val="tx1"/>
          </a:solidFill>
          <a:effectLst>
            <a:outerShdw blurRad="38100" dist="38100" dir="2700000" algn="tl">
              <a:srgbClr val="000000"/>
            </a:outerShdw>
          </a:effectLst>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ＭＳ Ｐゴシック" charset="0"/>
          <a:cs typeface="+mn-cs"/>
        </a:defRPr>
      </a:lvl3pPr>
      <a:lvl4pPr marL="1600200" indent="-228600" algn="l" rtl="0" eaLnBrk="0" fontAlgn="base" hangingPunct="0">
        <a:spcBef>
          <a:spcPct val="20000"/>
        </a:spcBef>
        <a:spcAft>
          <a:spcPct val="0"/>
        </a:spcAft>
        <a:buClr>
          <a:schemeClr val="folHlink"/>
        </a:buClr>
        <a:buSzPct val="50000"/>
        <a:buFont typeface="Wingdings" charset="2"/>
        <a:buChar char="l"/>
        <a:defRPr sz="2000" kern="1200">
          <a:solidFill>
            <a:schemeClr val="tx1"/>
          </a:solidFill>
          <a:effectLst>
            <a:outerShdw blurRad="38100" dist="38100" dir="2700000" algn="tl">
              <a:srgbClr val="000000"/>
            </a:outerShdw>
          </a:effectLst>
          <a:latin typeface="+mn-lt"/>
          <a:ea typeface="ＭＳ Ｐゴシック" charset="0"/>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bwMode="auto">
          <a:xfrm>
            <a:off x="0" y="8382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2339" name="Rectangle 3"/>
          <p:cNvSpPr>
            <a:spLocks noGrp="1" noChangeArrowheads="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68772" name="Rectangle 4"/>
          <p:cNvSpPr>
            <a:spLocks noGrp="1" noChangeArrowheads="1"/>
          </p:cNvSpPr>
          <p:nvPr>
            <p:ph type="dt" sz="half" idx="2"/>
          </p:nvPr>
        </p:nvSpPr>
        <p:spPr bwMode="auto">
          <a:xfrm>
            <a:off x="457200" y="64357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US"/>
          </a:p>
        </p:txBody>
      </p:sp>
      <p:sp>
        <p:nvSpPr>
          <p:cNvPr id="1568773" name="Rectangle 5"/>
          <p:cNvSpPr>
            <a:spLocks noGrp="1" noChangeArrowheads="1"/>
          </p:cNvSpPr>
          <p:nvPr>
            <p:ph type="ftr" sz="quarter" idx="3"/>
          </p:nvPr>
        </p:nvSpPr>
        <p:spPr bwMode="auto">
          <a:xfrm>
            <a:off x="3124200" y="64357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US"/>
          </a:p>
        </p:txBody>
      </p:sp>
      <p:sp>
        <p:nvSpPr>
          <p:cNvPr id="1568774" name="Rectangle 6"/>
          <p:cNvSpPr>
            <a:spLocks noGrp="1" noChangeArrowheads="1"/>
          </p:cNvSpPr>
          <p:nvPr>
            <p:ph type="sldNum" sz="quarter" idx="4"/>
          </p:nvPr>
        </p:nvSpPr>
        <p:spPr bwMode="auto">
          <a:xfrm>
            <a:off x="6553200" y="64357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AFC461E-C707-3E40-A0F1-F789A49230CA}"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Lst>
  <p:transition>
    <p:fade thruBlk="1"/>
  </p:transition>
  <p:txStyles>
    <p:titleStyle>
      <a:lvl1pPr algn="l" rtl="0" eaLnBrk="0" fontAlgn="base" hangingPunct="0">
        <a:spcBef>
          <a:spcPct val="0"/>
        </a:spcBef>
        <a:spcAft>
          <a:spcPct val="0"/>
        </a:spcAft>
        <a:defRPr sz="4000" kern="1200">
          <a:solidFill>
            <a:srgbClr val="000000"/>
          </a:solidFill>
          <a:latin typeface="+mj-lt"/>
          <a:ea typeface="ＭＳ Ｐゴシック" charset="0"/>
          <a:cs typeface="ＭＳ Ｐゴシック" charset="0"/>
        </a:defRPr>
      </a:lvl1pPr>
      <a:lvl2pPr algn="l" rtl="0" eaLnBrk="0" fontAlgn="base" hangingPunct="0">
        <a:spcBef>
          <a:spcPct val="0"/>
        </a:spcBef>
        <a:spcAft>
          <a:spcPct val="0"/>
        </a:spcAft>
        <a:defRPr sz="4000">
          <a:solidFill>
            <a:srgbClr val="000000"/>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rgbClr val="000000"/>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rgbClr val="000000"/>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fontAlgn="base">
        <a:spcBef>
          <a:spcPct val="0"/>
        </a:spcBef>
        <a:spcAft>
          <a:spcPct val="0"/>
        </a:spcAft>
        <a:defRPr sz="4000">
          <a:solidFill>
            <a:srgbClr val="000000"/>
          </a:solidFill>
          <a:latin typeface="Arial" charset="0"/>
        </a:defRPr>
      </a:lvl6pPr>
      <a:lvl7pPr marL="914400" algn="l" rtl="0" fontAlgn="base">
        <a:spcBef>
          <a:spcPct val="0"/>
        </a:spcBef>
        <a:spcAft>
          <a:spcPct val="0"/>
        </a:spcAft>
        <a:defRPr sz="4000">
          <a:solidFill>
            <a:srgbClr val="000000"/>
          </a:solidFill>
          <a:latin typeface="Arial" charset="0"/>
        </a:defRPr>
      </a:lvl7pPr>
      <a:lvl8pPr marL="1371600" algn="l" rtl="0" fontAlgn="base">
        <a:spcBef>
          <a:spcPct val="0"/>
        </a:spcBef>
        <a:spcAft>
          <a:spcPct val="0"/>
        </a:spcAft>
        <a:defRPr sz="4000">
          <a:solidFill>
            <a:srgbClr val="000000"/>
          </a:solidFill>
          <a:latin typeface="Arial" charset="0"/>
        </a:defRPr>
      </a:lvl8pPr>
      <a:lvl9pPr marL="1828800" algn="l" rtl="0" fontAlgn="base">
        <a:spcBef>
          <a:spcPct val="0"/>
        </a:spcBef>
        <a:spcAft>
          <a:spcPct val="0"/>
        </a:spcAft>
        <a:defRPr sz="4000">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kern="1200">
          <a:solidFill>
            <a:srgbClr val="000000"/>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kern="1200">
          <a:solidFill>
            <a:srgbClr val="000000"/>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rgbClr val="000000"/>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rgbClr val="000000"/>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rgbClr val="000000"/>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579011" name="Rectangle 3"/>
          <p:cNvSpPr>
            <a:spLocks noGrp="1" noChangeArrowheads="1"/>
          </p:cNvSpPr>
          <p:nvPr>
            <p:ph type="body" idx="1"/>
          </p:nvPr>
        </p:nvSpPr>
        <p:spPr bwMode="auto">
          <a:xfrm>
            <a:off x="685800" y="2057400"/>
            <a:ext cx="7772400" cy="40386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79012" name="Rectangle 4"/>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defRPr sz="1400">
                <a:latin typeface="Times New Roman" charset="0"/>
                <a:ea typeface="ＭＳ Ｐゴシック" charset="0"/>
                <a:cs typeface="+mn-cs"/>
              </a:defRPr>
            </a:lvl1pPr>
          </a:lstStyle>
          <a:p>
            <a:pPr>
              <a:defRPr/>
            </a:pPr>
            <a:endParaRPr lang="en-US"/>
          </a:p>
        </p:txBody>
      </p:sp>
      <p:sp>
        <p:nvSpPr>
          <p:cNvPr id="15790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ctr">
              <a:defRPr sz="1400">
                <a:latin typeface="Times New Roman" charset="0"/>
                <a:ea typeface="ＭＳ Ｐゴシック" charset="0"/>
                <a:cs typeface="+mn-cs"/>
              </a:defRPr>
            </a:lvl1pPr>
          </a:lstStyle>
          <a:p>
            <a:pPr>
              <a:defRPr/>
            </a:pPr>
            <a:endParaRPr lang="en-US"/>
          </a:p>
        </p:txBody>
      </p:sp>
      <p:sp>
        <p:nvSpPr>
          <p:cNvPr id="157901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none" lIns="92075" tIns="46038" rIns="92075" bIns="46038" numCol="1" anchor="ctr" anchorCtr="0" compatLnSpc="1">
            <a:prstTxWarp prst="textNoShape">
              <a:avLst/>
            </a:prstTxWarp>
          </a:bodyPr>
          <a:lstStyle>
            <a:lvl1pPr algn="r">
              <a:defRPr sz="1400" smtClean="0">
                <a:latin typeface="Times New Roman" charset="0"/>
              </a:defRPr>
            </a:lvl1pPr>
          </a:lstStyle>
          <a:p>
            <a:pPr>
              <a:defRPr/>
            </a:pPr>
            <a:fld id="{1030ED4C-E2A4-B840-9D06-BD5BB6D4D5E5}" type="slidenum">
              <a:rPr lang="en-US" altLang="x-none"/>
              <a:pPr>
                <a:defRPr/>
              </a:pPr>
              <a:t>‹#›</a:t>
            </a:fld>
            <a:endParaRPr lang="en-US" altLang="x-none"/>
          </a:p>
        </p:txBody>
      </p:sp>
      <p:grpSp>
        <p:nvGrpSpPr>
          <p:cNvPr id="155655" name="Group 7"/>
          <p:cNvGrpSpPr>
            <a:grpSpLocks/>
          </p:cNvGrpSpPr>
          <p:nvPr/>
        </p:nvGrpSpPr>
        <p:grpSpPr bwMode="auto">
          <a:xfrm>
            <a:off x="7772400" y="4575175"/>
            <a:ext cx="1219200" cy="2130425"/>
            <a:chOff x="4896" y="2882"/>
            <a:chExt cx="768" cy="1342"/>
          </a:xfrm>
        </p:grpSpPr>
        <p:pic>
          <p:nvPicPr>
            <p:cNvPr id="155657" name="Picture 8"/>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896" y="3500"/>
              <a:ext cx="768"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5658" name="Group 9"/>
            <p:cNvGrpSpPr>
              <a:grpSpLocks/>
            </p:cNvGrpSpPr>
            <p:nvPr/>
          </p:nvGrpSpPr>
          <p:grpSpPr bwMode="auto">
            <a:xfrm>
              <a:off x="4938" y="2882"/>
              <a:ext cx="564" cy="802"/>
              <a:chOff x="4938" y="2882"/>
              <a:chExt cx="564" cy="802"/>
            </a:xfrm>
          </p:grpSpPr>
          <p:grpSp>
            <p:nvGrpSpPr>
              <p:cNvPr id="155659" name="Group 10"/>
              <p:cNvGrpSpPr>
                <a:grpSpLocks/>
              </p:cNvGrpSpPr>
              <p:nvPr/>
            </p:nvGrpSpPr>
            <p:grpSpPr bwMode="auto">
              <a:xfrm>
                <a:off x="5220" y="3042"/>
                <a:ext cx="46" cy="73"/>
                <a:chOff x="5220" y="3042"/>
                <a:chExt cx="46" cy="73"/>
              </a:xfrm>
            </p:grpSpPr>
            <p:sp>
              <p:nvSpPr>
                <p:cNvPr id="155701" name="Freeform 11"/>
                <p:cNvSpPr>
                  <a:spLocks/>
                </p:cNvSpPr>
                <p:nvPr/>
              </p:nvSpPr>
              <p:spPr bwMode="auto">
                <a:xfrm>
                  <a:off x="5220" y="3042"/>
                  <a:ext cx="39" cy="71"/>
                </a:xfrm>
                <a:custGeom>
                  <a:avLst/>
                  <a:gdLst>
                    <a:gd name="T0" fmla="*/ 17 w 39"/>
                    <a:gd name="T1" fmla="*/ 70 h 71"/>
                    <a:gd name="T2" fmla="*/ 15 w 39"/>
                    <a:gd name="T3" fmla="*/ 56 h 71"/>
                    <a:gd name="T4" fmla="*/ 8 w 39"/>
                    <a:gd name="T5" fmla="*/ 47 h 71"/>
                    <a:gd name="T6" fmla="*/ 5 w 39"/>
                    <a:gd name="T7" fmla="*/ 37 h 71"/>
                    <a:gd name="T8" fmla="*/ 7 w 39"/>
                    <a:gd name="T9" fmla="*/ 27 h 71"/>
                    <a:gd name="T10" fmla="*/ 8 w 39"/>
                    <a:gd name="T11" fmla="*/ 22 h 71"/>
                    <a:gd name="T12" fmla="*/ 5 w 39"/>
                    <a:gd name="T13" fmla="*/ 13 h 71"/>
                    <a:gd name="T14" fmla="*/ 0 w 39"/>
                    <a:gd name="T15" fmla="*/ 6 h 71"/>
                    <a:gd name="T16" fmla="*/ 3 w 39"/>
                    <a:gd name="T17" fmla="*/ 1 h 71"/>
                    <a:gd name="T18" fmla="*/ 8 w 39"/>
                    <a:gd name="T19" fmla="*/ 0 h 71"/>
                    <a:gd name="T20" fmla="*/ 15 w 39"/>
                    <a:gd name="T21" fmla="*/ 1 h 71"/>
                    <a:gd name="T22" fmla="*/ 17 w 39"/>
                    <a:gd name="T23" fmla="*/ 5 h 71"/>
                    <a:gd name="T24" fmla="*/ 20 w 39"/>
                    <a:gd name="T25" fmla="*/ 8 h 71"/>
                    <a:gd name="T26" fmla="*/ 30 w 39"/>
                    <a:gd name="T27" fmla="*/ 21 h 71"/>
                    <a:gd name="T28" fmla="*/ 38 w 39"/>
                    <a:gd name="T29" fmla="*/ 34 h 71"/>
                    <a:gd name="T30" fmla="*/ 35 w 39"/>
                    <a:gd name="T31" fmla="*/ 50 h 71"/>
                    <a:gd name="T32" fmla="*/ 31 w 39"/>
                    <a:gd name="T33" fmla="*/ 70 h 71"/>
                    <a:gd name="T34" fmla="*/ 17 w 39"/>
                    <a:gd name="T35" fmla="*/ 70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71">
                      <a:moveTo>
                        <a:pt x="17" y="70"/>
                      </a:moveTo>
                      <a:lnTo>
                        <a:pt x="15" y="56"/>
                      </a:lnTo>
                      <a:lnTo>
                        <a:pt x="8" y="47"/>
                      </a:lnTo>
                      <a:lnTo>
                        <a:pt x="5" y="37"/>
                      </a:lnTo>
                      <a:lnTo>
                        <a:pt x="7" y="27"/>
                      </a:lnTo>
                      <a:lnTo>
                        <a:pt x="8" y="22"/>
                      </a:lnTo>
                      <a:lnTo>
                        <a:pt x="5" y="13"/>
                      </a:lnTo>
                      <a:lnTo>
                        <a:pt x="0" y="6"/>
                      </a:lnTo>
                      <a:lnTo>
                        <a:pt x="3" y="1"/>
                      </a:lnTo>
                      <a:lnTo>
                        <a:pt x="8" y="0"/>
                      </a:lnTo>
                      <a:lnTo>
                        <a:pt x="15" y="1"/>
                      </a:lnTo>
                      <a:lnTo>
                        <a:pt x="17" y="5"/>
                      </a:lnTo>
                      <a:lnTo>
                        <a:pt x="20" y="8"/>
                      </a:lnTo>
                      <a:lnTo>
                        <a:pt x="30" y="21"/>
                      </a:lnTo>
                      <a:lnTo>
                        <a:pt x="38" y="34"/>
                      </a:lnTo>
                      <a:lnTo>
                        <a:pt x="35" y="50"/>
                      </a:lnTo>
                      <a:lnTo>
                        <a:pt x="31" y="70"/>
                      </a:lnTo>
                      <a:lnTo>
                        <a:pt x="17" y="70"/>
                      </a:lnTo>
                    </a:path>
                  </a:pathLst>
                </a:custGeom>
                <a:solidFill>
                  <a:srgbClr val="FFE0C0"/>
                </a:solidFill>
                <a:ln w="12700" cap="rnd" cmpd="sng">
                  <a:solidFill>
                    <a:srgbClr val="000000"/>
                  </a:solidFill>
                  <a:prstDash val="solid"/>
                  <a:round/>
                  <a:headEnd/>
                  <a:tailEnd/>
                </a:ln>
              </p:spPr>
              <p:txBody>
                <a:bodyPr/>
                <a:lstStyle/>
                <a:p>
                  <a:endParaRPr lang="en-US"/>
                </a:p>
              </p:txBody>
            </p:sp>
            <p:sp>
              <p:nvSpPr>
                <p:cNvPr id="155702" name="Freeform 12"/>
                <p:cNvSpPr>
                  <a:spLocks/>
                </p:cNvSpPr>
                <p:nvPr/>
              </p:nvSpPr>
              <p:spPr bwMode="auto">
                <a:xfrm>
                  <a:off x="5227" y="3098"/>
                  <a:ext cx="39" cy="17"/>
                </a:xfrm>
                <a:custGeom>
                  <a:avLst/>
                  <a:gdLst>
                    <a:gd name="T0" fmla="*/ 0 w 39"/>
                    <a:gd name="T1" fmla="*/ 0 h 17"/>
                    <a:gd name="T2" fmla="*/ 2 w 39"/>
                    <a:gd name="T3" fmla="*/ 16 h 17"/>
                    <a:gd name="T4" fmla="*/ 38 w 39"/>
                    <a:gd name="T5" fmla="*/ 16 h 17"/>
                    <a:gd name="T6" fmla="*/ 35 w 39"/>
                    <a:gd name="T7" fmla="*/ 0 h 17"/>
                    <a:gd name="T8" fmla="*/ 22 w 39"/>
                    <a:gd name="T9" fmla="*/ 2 h 17"/>
                    <a:gd name="T10" fmla="*/ 0 w 3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7">
                      <a:moveTo>
                        <a:pt x="0" y="0"/>
                      </a:moveTo>
                      <a:lnTo>
                        <a:pt x="2" y="16"/>
                      </a:lnTo>
                      <a:lnTo>
                        <a:pt x="38" y="16"/>
                      </a:lnTo>
                      <a:lnTo>
                        <a:pt x="35" y="0"/>
                      </a:lnTo>
                      <a:lnTo>
                        <a:pt x="22" y="2"/>
                      </a:lnTo>
                      <a:lnTo>
                        <a:pt x="0" y="0"/>
                      </a:lnTo>
                    </a:path>
                  </a:pathLst>
                </a:custGeom>
                <a:solidFill>
                  <a:srgbClr val="FFFFFF"/>
                </a:solidFill>
                <a:ln w="12700" cap="rnd" cmpd="sng">
                  <a:solidFill>
                    <a:srgbClr val="000000"/>
                  </a:solidFill>
                  <a:prstDash val="solid"/>
                  <a:round/>
                  <a:headEnd/>
                  <a:tailEnd/>
                </a:ln>
              </p:spPr>
              <p:txBody>
                <a:bodyPr/>
                <a:lstStyle/>
                <a:p>
                  <a:endParaRPr lang="en-US"/>
                </a:p>
              </p:txBody>
            </p:sp>
          </p:grpSp>
          <p:sp>
            <p:nvSpPr>
              <p:cNvPr id="155660" name="Freeform 13"/>
              <p:cNvSpPr>
                <a:spLocks/>
              </p:cNvSpPr>
              <p:nvPr/>
            </p:nvSpPr>
            <p:spPr bwMode="auto">
              <a:xfrm>
                <a:off x="5004" y="3097"/>
                <a:ext cx="177" cy="219"/>
              </a:xfrm>
              <a:custGeom>
                <a:avLst/>
                <a:gdLst>
                  <a:gd name="T0" fmla="*/ 9 w 177"/>
                  <a:gd name="T1" fmla="*/ 37 h 219"/>
                  <a:gd name="T2" fmla="*/ 23 w 177"/>
                  <a:gd name="T3" fmla="*/ 26 h 219"/>
                  <a:gd name="T4" fmla="*/ 78 w 177"/>
                  <a:gd name="T5" fmla="*/ 10 h 219"/>
                  <a:gd name="T6" fmla="*/ 112 w 177"/>
                  <a:gd name="T7" fmla="*/ 1 h 219"/>
                  <a:gd name="T8" fmla="*/ 125 w 177"/>
                  <a:gd name="T9" fmla="*/ 0 h 219"/>
                  <a:gd name="T10" fmla="*/ 142 w 177"/>
                  <a:gd name="T11" fmla="*/ 24 h 219"/>
                  <a:gd name="T12" fmla="*/ 151 w 177"/>
                  <a:gd name="T13" fmla="*/ 52 h 219"/>
                  <a:gd name="T14" fmla="*/ 156 w 177"/>
                  <a:gd name="T15" fmla="*/ 78 h 219"/>
                  <a:gd name="T16" fmla="*/ 156 w 177"/>
                  <a:gd name="T17" fmla="*/ 126 h 219"/>
                  <a:gd name="T18" fmla="*/ 176 w 177"/>
                  <a:gd name="T19" fmla="*/ 172 h 219"/>
                  <a:gd name="T20" fmla="*/ 173 w 177"/>
                  <a:gd name="T21" fmla="*/ 194 h 219"/>
                  <a:gd name="T22" fmla="*/ 148 w 177"/>
                  <a:gd name="T23" fmla="*/ 207 h 219"/>
                  <a:gd name="T24" fmla="*/ 80 w 177"/>
                  <a:gd name="T25" fmla="*/ 218 h 219"/>
                  <a:gd name="T26" fmla="*/ 56 w 177"/>
                  <a:gd name="T27" fmla="*/ 205 h 219"/>
                  <a:gd name="T28" fmla="*/ 40 w 177"/>
                  <a:gd name="T29" fmla="*/ 168 h 219"/>
                  <a:gd name="T30" fmla="*/ 28 w 177"/>
                  <a:gd name="T31" fmla="*/ 127 h 219"/>
                  <a:gd name="T32" fmla="*/ 6 w 177"/>
                  <a:gd name="T33" fmla="*/ 105 h 219"/>
                  <a:gd name="T34" fmla="*/ 1 w 177"/>
                  <a:gd name="T35" fmla="*/ 83 h 219"/>
                  <a:gd name="T36" fmla="*/ 0 w 177"/>
                  <a:gd name="T37" fmla="*/ 55 h 219"/>
                  <a:gd name="T38" fmla="*/ 9 w 177"/>
                  <a:gd name="T39" fmla="*/ 37 h 2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7" h="219">
                    <a:moveTo>
                      <a:pt x="9" y="37"/>
                    </a:moveTo>
                    <a:lnTo>
                      <a:pt x="23" y="26"/>
                    </a:lnTo>
                    <a:lnTo>
                      <a:pt x="78" y="10"/>
                    </a:lnTo>
                    <a:lnTo>
                      <a:pt x="112" y="1"/>
                    </a:lnTo>
                    <a:lnTo>
                      <a:pt x="125" y="0"/>
                    </a:lnTo>
                    <a:lnTo>
                      <a:pt x="142" y="24"/>
                    </a:lnTo>
                    <a:lnTo>
                      <a:pt x="151" y="52"/>
                    </a:lnTo>
                    <a:lnTo>
                      <a:pt x="156" y="78"/>
                    </a:lnTo>
                    <a:lnTo>
                      <a:pt x="156" y="126"/>
                    </a:lnTo>
                    <a:lnTo>
                      <a:pt x="176" y="172"/>
                    </a:lnTo>
                    <a:lnTo>
                      <a:pt x="173" y="194"/>
                    </a:lnTo>
                    <a:lnTo>
                      <a:pt x="148" y="207"/>
                    </a:lnTo>
                    <a:lnTo>
                      <a:pt x="80" y="218"/>
                    </a:lnTo>
                    <a:lnTo>
                      <a:pt x="56" y="205"/>
                    </a:lnTo>
                    <a:lnTo>
                      <a:pt x="40" y="168"/>
                    </a:lnTo>
                    <a:lnTo>
                      <a:pt x="28" y="127"/>
                    </a:lnTo>
                    <a:lnTo>
                      <a:pt x="6" y="105"/>
                    </a:lnTo>
                    <a:lnTo>
                      <a:pt x="1" y="83"/>
                    </a:lnTo>
                    <a:lnTo>
                      <a:pt x="0" y="55"/>
                    </a:lnTo>
                    <a:lnTo>
                      <a:pt x="9" y="37"/>
                    </a:lnTo>
                  </a:path>
                </a:pathLst>
              </a:custGeom>
              <a:solidFill>
                <a:srgbClr val="FFFFFF"/>
              </a:solidFill>
              <a:ln w="12700" cap="rnd" cmpd="sng">
                <a:solidFill>
                  <a:srgbClr val="000000"/>
                </a:solidFill>
                <a:prstDash val="solid"/>
                <a:round/>
                <a:headEnd/>
                <a:tailEnd/>
              </a:ln>
            </p:spPr>
            <p:txBody>
              <a:bodyPr/>
              <a:lstStyle/>
              <a:p>
                <a:endParaRPr lang="en-US"/>
              </a:p>
            </p:txBody>
          </p:sp>
          <p:grpSp>
            <p:nvGrpSpPr>
              <p:cNvPr id="155661" name="Group 14"/>
              <p:cNvGrpSpPr>
                <a:grpSpLocks/>
              </p:cNvGrpSpPr>
              <p:nvPr/>
            </p:nvGrpSpPr>
            <p:grpSpPr bwMode="auto">
              <a:xfrm>
                <a:off x="5077" y="3089"/>
                <a:ext cx="194" cy="240"/>
                <a:chOff x="5077" y="3089"/>
                <a:chExt cx="194" cy="240"/>
              </a:xfrm>
            </p:grpSpPr>
            <p:sp>
              <p:nvSpPr>
                <p:cNvPr id="155699" name="Freeform 15"/>
                <p:cNvSpPr>
                  <a:spLocks/>
                </p:cNvSpPr>
                <p:nvPr/>
              </p:nvSpPr>
              <p:spPr bwMode="auto">
                <a:xfrm>
                  <a:off x="5077" y="3089"/>
                  <a:ext cx="194" cy="240"/>
                </a:xfrm>
                <a:custGeom>
                  <a:avLst/>
                  <a:gdLst>
                    <a:gd name="T0" fmla="*/ 0 w 194"/>
                    <a:gd name="T1" fmla="*/ 14 h 240"/>
                    <a:gd name="T2" fmla="*/ 10 w 194"/>
                    <a:gd name="T3" fmla="*/ 28 h 240"/>
                    <a:gd name="T4" fmla="*/ 23 w 194"/>
                    <a:gd name="T5" fmla="*/ 50 h 240"/>
                    <a:gd name="T6" fmla="*/ 37 w 194"/>
                    <a:gd name="T7" fmla="*/ 78 h 240"/>
                    <a:gd name="T8" fmla="*/ 49 w 194"/>
                    <a:gd name="T9" fmla="*/ 105 h 240"/>
                    <a:gd name="T10" fmla="*/ 57 w 194"/>
                    <a:gd name="T11" fmla="*/ 128 h 240"/>
                    <a:gd name="T12" fmla="*/ 71 w 194"/>
                    <a:gd name="T13" fmla="*/ 174 h 240"/>
                    <a:gd name="T14" fmla="*/ 75 w 194"/>
                    <a:gd name="T15" fmla="*/ 188 h 240"/>
                    <a:gd name="T16" fmla="*/ 80 w 194"/>
                    <a:gd name="T17" fmla="*/ 197 h 240"/>
                    <a:gd name="T18" fmla="*/ 85 w 194"/>
                    <a:gd name="T19" fmla="*/ 205 h 240"/>
                    <a:gd name="T20" fmla="*/ 123 w 194"/>
                    <a:gd name="T21" fmla="*/ 229 h 240"/>
                    <a:gd name="T22" fmla="*/ 138 w 194"/>
                    <a:gd name="T23" fmla="*/ 239 h 240"/>
                    <a:gd name="T24" fmla="*/ 135 w 194"/>
                    <a:gd name="T25" fmla="*/ 215 h 240"/>
                    <a:gd name="T26" fmla="*/ 129 w 194"/>
                    <a:gd name="T27" fmla="*/ 195 h 240"/>
                    <a:gd name="T28" fmla="*/ 122 w 194"/>
                    <a:gd name="T29" fmla="*/ 174 h 240"/>
                    <a:gd name="T30" fmla="*/ 105 w 194"/>
                    <a:gd name="T31" fmla="*/ 148 h 240"/>
                    <a:gd name="T32" fmla="*/ 94 w 194"/>
                    <a:gd name="T33" fmla="*/ 120 h 240"/>
                    <a:gd name="T34" fmla="*/ 89 w 194"/>
                    <a:gd name="T35" fmla="*/ 78 h 240"/>
                    <a:gd name="T36" fmla="*/ 112 w 194"/>
                    <a:gd name="T37" fmla="*/ 94 h 240"/>
                    <a:gd name="T38" fmla="*/ 132 w 194"/>
                    <a:gd name="T39" fmla="*/ 107 h 240"/>
                    <a:gd name="T40" fmla="*/ 153 w 194"/>
                    <a:gd name="T41" fmla="*/ 114 h 240"/>
                    <a:gd name="T42" fmla="*/ 167 w 194"/>
                    <a:gd name="T43" fmla="*/ 117 h 240"/>
                    <a:gd name="T44" fmla="*/ 177 w 194"/>
                    <a:gd name="T45" fmla="*/ 115 h 240"/>
                    <a:gd name="T46" fmla="*/ 184 w 194"/>
                    <a:gd name="T47" fmla="*/ 107 h 240"/>
                    <a:gd name="T48" fmla="*/ 191 w 194"/>
                    <a:gd name="T49" fmla="*/ 85 h 240"/>
                    <a:gd name="T50" fmla="*/ 193 w 194"/>
                    <a:gd name="T51" fmla="*/ 69 h 240"/>
                    <a:gd name="T52" fmla="*/ 193 w 194"/>
                    <a:gd name="T53" fmla="*/ 41 h 240"/>
                    <a:gd name="T54" fmla="*/ 193 w 194"/>
                    <a:gd name="T55" fmla="*/ 18 h 240"/>
                    <a:gd name="T56" fmla="*/ 161 w 194"/>
                    <a:gd name="T57" fmla="*/ 19 h 240"/>
                    <a:gd name="T58" fmla="*/ 148 w 194"/>
                    <a:gd name="T59" fmla="*/ 16 h 240"/>
                    <a:gd name="T60" fmla="*/ 146 w 194"/>
                    <a:gd name="T61" fmla="*/ 42 h 240"/>
                    <a:gd name="T62" fmla="*/ 143 w 194"/>
                    <a:gd name="T63" fmla="*/ 50 h 240"/>
                    <a:gd name="T64" fmla="*/ 122 w 194"/>
                    <a:gd name="T65" fmla="*/ 40 h 240"/>
                    <a:gd name="T66" fmla="*/ 107 w 194"/>
                    <a:gd name="T67" fmla="*/ 29 h 240"/>
                    <a:gd name="T68" fmla="*/ 81 w 194"/>
                    <a:gd name="T69" fmla="*/ 16 h 240"/>
                    <a:gd name="T70" fmla="*/ 63 w 194"/>
                    <a:gd name="T71" fmla="*/ 5 h 240"/>
                    <a:gd name="T72" fmla="*/ 46 w 194"/>
                    <a:gd name="T73" fmla="*/ 0 h 240"/>
                    <a:gd name="T74" fmla="*/ 24 w 194"/>
                    <a:gd name="T75" fmla="*/ 8 h 240"/>
                    <a:gd name="T76" fmla="*/ 0 w 194"/>
                    <a:gd name="T77" fmla="*/ 14 h 2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4" h="240">
                      <a:moveTo>
                        <a:pt x="0" y="14"/>
                      </a:moveTo>
                      <a:lnTo>
                        <a:pt x="10" y="28"/>
                      </a:lnTo>
                      <a:lnTo>
                        <a:pt x="23" y="50"/>
                      </a:lnTo>
                      <a:lnTo>
                        <a:pt x="37" y="78"/>
                      </a:lnTo>
                      <a:lnTo>
                        <a:pt x="49" y="105"/>
                      </a:lnTo>
                      <a:lnTo>
                        <a:pt x="57" y="128"/>
                      </a:lnTo>
                      <a:lnTo>
                        <a:pt x="71" y="174"/>
                      </a:lnTo>
                      <a:lnTo>
                        <a:pt x="75" y="188"/>
                      </a:lnTo>
                      <a:lnTo>
                        <a:pt x="80" y="197"/>
                      </a:lnTo>
                      <a:lnTo>
                        <a:pt x="85" y="205"/>
                      </a:lnTo>
                      <a:lnTo>
                        <a:pt x="123" y="229"/>
                      </a:lnTo>
                      <a:lnTo>
                        <a:pt x="138" y="239"/>
                      </a:lnTo>
                      <a:lnTo>
                        <a:pt x="135" y="215"/>
                      </a:lnTo>
                      <a:lnTo>
                        <a:pt x="129" y="195"/>
                      </a:lnTo>
                      <a:lnTo>
                        <a:pt x="122" y="174"/>
                      </a:lnTo>
                      <a:lnTo>
                        <a:pt x="105" y="148"/>
                      </a:lnTo>
                      <a:lnTo>
                        <a:pt x="94" y="120"/>
                      </a:lnTo>
                      <a:lnTo>
                        <a:pt x="89" y="78"/>
                      </a:lnTo>
                      <a:lnTo>
                        <a:pt x="112" y="94"/>
                      </a:lnTo>
                      <a:lnTo>
                        <a:pt x="132" y="107"/>
                      </a:lnTo>
                      <a:lnTo>
                        <a:pt x="153" y="114"/>
                      </a:lnTo>
                      <a:lnTo>
                        <a:pt x="167" y="117"/>
                      </a:lnTo>
                      <a:lnTo>
                        <a:pt x="177" y="115"/>
                      </a:lnTo>
                      <a:lnTo>
                        <a:pt x="184" y="107"/>
                      </a:lnTo>
                      <a:lnTo>
                        <a:pt x="191" y="85"/>
                      </a:lnTo>
                      <a:lnTo>
                        <a:pt x="193" y="69"/>
                      </a:lnTo>
                      <a:lnTo>
                        <a:pt x="193" y="41"/>
                      </a:lnTo>
                      <a:lnTo>
                        <a:pt x="193" y="18"/>
                      </a:lnTo>
                      <a:lnTo>
                        <a:pt x="161" y="19"/>
                      </a:lnTo>
                      <a:lnTo>
                        <a:pt x="148" y="16"/>
                      </a:lnTo>
                      <a:lnTo>
                        <a:pt x="146" y="42"/>
                      </a:lnTo>
                      <a:lnTo>
                        <a:pt x="143" y="50"/>
                      </a:lnTo>
                      <a:lnTo>
                        <a:pt x="122" y="40"/>
                      </a:lnTo>
                      <a:lnTo>
                        <a:pt x="107" y="29"/>
                      </a:lnTo>
                      <a:lnTo>
                        <a:pt x="81" y="16"/>
                      </a:lnTo>
                      <a:lnTo>
                        <a:pt x="63" y="5"/>
                      </a:lnTo>
                      <a:lnTo>
                        <a:pt x="46" y="0"/>
                      </a:lnTo>
                      <a:lnTo>
                        <a:pt x="24" y="8"/>
                      </a:lnTo>
                      <a:lnTo>
                        <a:pt x="0" y="14"/>
                      </a:lnTo>
                    </a:path>
                  </a:pathLst>
                </a:custGeom>
                <a:solidFill>
                  <a:srgbClr val="5F5F5F"/>
                </a:solidFill>
                <a:ln w="12700" cap="rnd" cmpd="sng">
                  <a:solidFill>
                    <a:srgbClr val="000000"/>
                  </a:solidFill>
                  <a:prstDash val="solid"/>
                  <a:round/>
                  <a:headEnd/>
                  <a:tailEnd/>
                </a:ln>
              </p:spPr>
              <p:txBody>
                <a:bodyPr/>
                <a:lstStyle/>
                <a:p>
                  <a:endParaRPr lang="en-US"/>
                </a:p>
              </p:txBody>
            </p:sp>
            <p:sp>
              <p:nvSpPr>
                <p:cNvPr id="155700" name="Freeform 16"/>
                <p:cNvSpPr>
                  <a:spLocks/>
                </p:cNvSpPr>
                <p:nvPr/>
              </p:nvSpPr>
              <p:spPr bwMode="auto">
                <a:xfrm>
                  <a:off x="5090" y="3100"/>
                  <a:ext cx="55" cy="146"/>
                </a:xfrm>
                <a:custGeom>
                  <a:avLst/>
                  <a:gdLst>
                    <a:gd name="T0" fmla="*/ 0 w 55"/>
                    <a:gd name="T1" fmla="*/ 0 h 146"/>
                    <a:gd name="T2" fmla="*/ 23 w 55"/>
                    <a:gd name="T3" fmla="*/ 10 h 146"/>
                    <a:gd name="T4" fmla="*/ 21 w 55"/>
                    <a:gd name="T5" fmla="*/ 28 h 146"/>
                    <a:gd name="T6" fmla="*/ 35 w 55"/>
                    <a:gd name="T7" fmla="*/ 28 h 146"/>
                    <a:gd name="T8" fmla="*/ 45 w 55"/>
                    <a:gd name="T9" fmla="*/ 60 h 146"/>
                    <a:gd name="T10" fmla="*/ 50 w 55"/>
                    <a:gd name="T11" fmla="*/ 94 h 146"/>
                    <a:gd name="T12" fmla="*/ 52 w 55"/>
                    <a:gd name="T13" fmla="*/ 126 h 146"/>
                    <a:gd name="T14" fmla="*/ 54 w 55"/>
                    <a:gd name="T15" fmla="*/ 145 h 1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146">
                      <a:moveTo>
                        <a:pt x="0" y="0"/>
                      </a:moveTo>
                      <a:lnTo>
                        <a:pt x="23" y="10"/>
                      </a:lnTo>
                      <a:lnTo>
                        <a:pt x="21" y="28"/>
                      </a:lnTo>
                      <a:lnTo>
                        <a:pt x="35" y="28"/>
                      </a:lnTo>
                      <a:lnTo>
                        <a:pt x="45" y="60"/>
                      </a:lnTo>
                      <a:lnTo>
                        <a:pt x="50" y="94"/>
                      </a:lnTo>
                      <a:lnTo>
                        <a:pt x="52" y="126"/>
                      </a:lnTo>
                      <a:lnTo>
                        <a:pt x="54" y="14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55662" name="Freeform 17"/>
              <p:cNvSpPr>
                <a:spLocks/>
              </p:cNvSpPr>
              <p:nvPr/>
            </p:nvSpPr>
            <p:spPr bwMode="auto">
              <a:xfrm>
                <a:off x="5030" y="3100"/>
                <a:ext cx="59" cy="46"/>
              </a:xfrm>
              <a:custGeom>
                <a:avLst/>
                <a:gdLst>
                  <a:gd name="T0" fmla="*/ 5 w 59"/>
                  <a:gd name="T1" fmla="*/ 15 h 46"/>
                  <a:gd name="T2" fmla="*/ 0 w 59"/>
                  <a:gd name="T3" fmla="*/ 22 h 46"/>
                  <a:gd name="T4" fmla="*/ 25 w 59"/>
                  <a:gd name="T5" fmla="*/ 45 h 46"/>
                  <a:gd name="T6" fmla="*/ 33 w 59"/>
                  <a:gd name="T7" fmla="*/ 18 h 46"/>
                  <a:gd name="T8" fmla="*/ 58 w 59"/>
                  <a:gd name="T9" fmla="*/ 31 h 46"/>
                  <a:gd name="T10" fmla="*/ 56 w 59"/>
                  <a:gd name="T11" fmla="*/ 8 h 46"/>
                  <a:gd name="T12" fmla="*/ 41 w 59"/>
                  <a:gd name="T13" fmla="*/ 0 h 46"/>
                  <a:gd name="T14" fmla="*/ 5 w 59"/>
                  <a:gd name="T15" fmla="*/ 15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46">
                    <a:moveTo>
                      <a:pt x="5" y="15"/>
                    </a:moveTo>
                    <a:lnTo>
                      <a:pt x="0" y="22"/>
                    </a:lnTo>
                    <a:lnTo>
                      <a:pt x="25" y="45"/>
                    </a:lnTo>
                    <a:lnTo>
                      <a:pt x="33" y="18"/>
                    </a:lnTo>
                    <a:lnTo>
                      <a:pt x="58" y="31"/>
                    </a:lnTo>
                    <a:lnTo>
                      <a:pt x="56" y="8"/>
                    </a:lnTo>
                    <a:lnTo>
                      <a:pt x="41" y="0"/>
                    </a:lnTo>
                    <a:lnTo>
                      <a:pt x="5" y="15"/>
                    </a:lnTo>
                  </a:path>
                </a:pathLst>
              </a:custGeom>
              <a:solidFill>
                <a:srgbClr val="FFFFFF"/>
              </a:solidFill>
              <a:ln w="12700" cap="rnd" cmpd="sng">
                <a:solidFill>
                  <a:srgbClr val="000000"/>
                </a:solidFill>
                <a:prstDash val="solid"/>
                <a:round/>
                <a:headEnd/>
                <a:tailEnd/>
              </a:ln>
            </p:spPr>
            <p:txBody>
              <a:bodyPr/>
              <a:lstStyle/>
              <a:p>
                <a:endParaRPr lang="en-US"/>
              </a:p>
            </p:txBody>
          </p:sp>
          <p:grpSp>
            <p:nvGrpSpPr>
              <p:cNvPr id="155663" name="Group 18"/>
              <p:cNvGrpSpPr>
                <a:grpSpLocks/>
              </p:cNvGrpSpPr>
              <p:nvPr/>
            </p:nvGrpSpPr>
            <p:grpSpPr bwMode="auto">
              <a:xfrm>
                <a:off x="5231" y="2882"/>
                <a:ext cx="271" cy="638"/>
                <a:chOff x="5231" y="2882"/>
                <a:chExt cx="271" cy="638"/>
              </a:xfrm>
            </p:grpSpPr>
            <p:grpSp>
              <p:nvGrpSpPr>
                <p:cNvPr id="155695" name="Group 19"/>
                <p:cNvGrpSpPr>
                  <a:grpSpLocks/>
                </p:cNvGrpSpPr>
                <p:nvPr/>
              </p:nvGrpSpPr>
              <p:grpSpPr bwMode="auto">
                <a:xfrm>
                  <a:off x="5237" y="2882"/>
                  <a:ext cx="265" cy="638"/>
                  <a:chOff x="5237" y="2882"/>
                  <a:chExt cx="265" cy="638"/>
                </a:xfrm>
              </p:grpSpPr>
              <p:sp>
                <p:nvSpPr>
                  <p:cNvPr id="155697" name="Freeform 20"/>
                  <p:cNvSpPr>
                    <a:spLocks/>
                  </p:cNvSpPr>
                  <p:nvPr/>
                </p:nvSpPr>
                <p:spPr bwMode="auto">
                  <a:xfrm>
                    <a:off x="5237" y="2886"/>
                    <a:ext cx="27" cy="634"/>
                  </a:xfrm>
                  <a:custGeom>
                    <a:avLst/>
                    <a:gdLst>
                      <a:gd name="T0" fmla="*/ 0 w 27"/>
                      <a:gd name="T1" fmla="*/ 1 h 634"/>
                      <a:gd name="T2" fmla="*/ 13 w 27"/>
                      <a:gd name="T3" fmla="*/ 633 h 634"/>
                      <a:gd name="T4" fmla="*/ 26 w 27"/>
                      <a:gd name="T5" fmla="*/ 633 h 634"/>
                      <a:gd name="T6" fmla="*/ 13 w 27"/>
                      <a:gd name="T7" fmla="*/ 0 h 634"/>
                      <a:gd name="T8" fmla="*/ 0 w 27"/>
                      <a:gd name="T9" fmla="*/ 1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634">
                        <a:moveTo>
                          <a:pt x="0" y="1"/>
                        </a:moveTo>
                        <a:lnTo>
                          <a:pt x="13" y="633"/>
                        </a:lnTo>
                        <a:lnTo>
                          <a:pt x="26" y="633"/>
                        </a:lnTo>
                        <a:lnTo>
                          <a:pt x="13" y="0"/>
                        </a:lnTo>
                        <a:lnTo>
                          <a:pt x="0" y="1"/>
                        </a:lnTo>
                      </a:path>
                    </a:pathLst>
                  </a:custGeom>
                  <a:solidFill>
                    <a:srgbClr val="A05000"/>
                  </a:solidFill>
                  <a:ln w="12700" cap="rnd" cmpd="sng">
                    <a:solidFill>
                      <a:srgbClr val="000000"/>
                    </a:solidFill>
                    <a:prstDash val="solid"/>
                    <a:round/>
                    <a:headEnd/>
                    <a:tailEnd/>
                  </a:ln>
                </p:spPr>
                <p:txBody>
                  <a:bodyPr/>
                  <a:lstStyle/>
                  <a:p>
                    <a:endParaRPr lang="en-US"/>
                  </a:p>
                </p:txBody>
              </p:sp>
              <p:sp>
                <p:nvSpPr>
                  <p:cNvPr id="155698" name="Freeform 21"/>
                  <p:cNvSpPr>
                    <a:spLocks/>
                  </p:cNvSpPr>
                  <p:nvPr/>
                </p:nvSpPr>
                <p:spPr bwMode="auto">
                  <a:xfrm>
                    <a:off x="5250" y="2882"/>
                    <a:ext cx="252" cy="85"/>
                  </a:xfrm>
                  <a:custGeom>
                    <a:avLst/>
                    <a:gdLst>
                      <a:gd name="T0" fmla="*/ 0 w 252"/>
                      <a:gd name="T1" fmla="*/ 8 h 85"/>
                      <a:gd name="T2" fmla="*/ 19 w 252"/>
                      <a:gd name="T3" fmla="*/ 3 h 85"/>
                      <a:gd name="T4" fmla="*/ 32 w 252"/>
                      <a:gd name="T5" fmla="*/ 2 h 85"/>
                      <a:gd name="T6" fmla="*/ 47 w 252"/>
                      <a:gd name="T7" fmla="*/ 1 h 85"/>
                      <a:gd name="T8" fmla="*/ 61 w 252"/>
                      <a:gd name="T9" fmla="*/ 0 h 85"/>
                      <a:gd name="T10" fmla="*/ 77 w 252"/>
                      <a:gd name="T11" fmla="*/ 1 h 85"/>
                      <a:gd name="T12" fmla="*/ 88 w 252"/>
                      <a:gd name="T13" fmla="*/ 3 h 85"/>
                      <a:gd name="T14" fmla="*/ 99 w 252"/>
                      <a:gd name="T15" fmla="*/ 6 h 85"/>
                      <a:gd name="T16" fmla="*/ 105 w 252"/>
                      <a:gd name="T17" fmla="*/ 8 h 85"/>
                      <a:gd name="T18" fmla="*/ 114 w 252"/>
                      <a:gd name="T19" fmla="*/ 12 h 85"/>
                      <a:gd name="T20" fmla="*/ 127 w 252"/>
                      <a:gd name="T21" fmla="*/ 19 h 85"/>
                      <a:gd name="T22" fmla="*/ 138 w 252"/>
                      <a:gd name="T23" fmla="*/ 20 h 85"/>
                      <a:gd name="T24" fmla="*/ 144 w 252"/>
                      <a:gd name="T25" fmla="*/ 20 h 85"/>
                      <a:gd name="T26" fmla="*/ 156 w 252"/>
                      <a:gd name="T27" fmla="*/ 19 h 85"/>
                      <a:gd name="T28" fmla="*/ 166 w 252"/>
                      <a:gd name="T29" fmla="*/ 16 h 85"/>
                      <a:gd name="T30" fmla="*/ 177 w 252"/>
                      <a:gd name="T31" fmla="*/ 13 h 85"/>
                      <a:gd name="T32" fmla="*/ 193 w 252"/>
                      <a:gd name="T33" fmla="*/ 11 h 85"/>
                      <a:gd name="T34" fmla="*/ 212 w 252"/>
                      <a:gd name="T35" fmla="*/ 11 h 85"/>
                      <a:gd name="T36" fmla="*/ 231 w 252"/>
                      <a:gd name="T37" fmla="*/ 17 h 85"/>
                      <a:gd name="T38" fmla="*/ 251 w 252"/>
                      <a:gd name="T39" fmla="*/ 25 h 85"/>
                      <a:gd name="T40" fmla="*/ 231 w 252"/>
                      <a:gd name="T41" fmla="*/ 37 h 85"/>
                      <a:gd name="T42" fmla="*/ 217 w 252"/>
                      <a:gd name="T43" fmla="*/ 47 h 85"/>
                      <a:gd name="T44" fmla="*/ 229 w 252"/>
                      <a:gd name="T45" fmla="*/ 59 h 85"/>
                      <a:gd name="T46" fmla="*/ 248 w 252"/>
                      <a:gd name="T47" fmla="*/ 73 h 85"/>
                      <a:gd name="T48" fmla="*/ 233 w 252"/>
                      <a:gd name="T49" fmla="*/ 77 h 85"/>
                      <a:gd name="T50" fmla="*/ 211 w 252"/>
                      <a:gd name="T51" fmla="*/ 81 h 85"/>
                      <a:gd name="T52" fmla="*/ 185 w 252"/>
                      <a:gd name="T53" fmla="*/ 83 h 85"/>
                      <a:gd name="T54" fmla="*/ 157 w 252"/>
                      <a:gd name="T55" fmla="*/ 84 h 85"/>
                      <a:gd name="T56" fmla="*/ 136 w 252"/>
                      <a:gd name="T57" fmla="*/ 82 h 85"/>
                      <a:gd name="T58" fmla="*/ 117 w 252"/>
                      <a:gd name="T59" fmla="*/ 80 h 85"/>
                      <a:gd name="T60" fmla="*/ 105 w 252"/>
                      <a:gd name="T61" fmla="*/ 76 h 85"/>
                      <a:gd name="T62" fmla="*/ 89 w 252"/>
                      <a:gd name="T63" fmla="*/ 64 h 85"/>
                      <a:gd name="T64" fmla="*/ 77 w 252"/>
                      <a:gd name="T65" fmla="*/ 61 h 85"/>
                      <a:gd name="T66" fmla="*/ 64 w 252"/>
                      <a:gd name="T67" fmla="*/ 61 h 85"/>
                      <a:gd name="T68" fmla="*/ 53 w 252"/>
                      <a:gd name="T69" fmla="*/ 62 h 85"/>
                      <a:gd name="T70" fmla="*/ 42 w 252"/>
                      <a:gd name="T71" fmla="*/ 64 h 85"/>
                      <a:gd name="T72" fmla="*/ 29 w 252"/>
                      <a:gd name="T73" fmla="*/ 68 h 85"/>
                      <a:gd name="T74" fmla="*/ 18 w 252"/>
                      <a:gd name="T75" fmla="*/ 70 h 85"/>
                      <a:gd name="T76" fmla="*/ 0 w 252"/>
                      <a:gd name="T77" fmla="*/ 80 h 85"/>
                      <a:gd name="T78" fmla="*/ 6 w 252"/>
                      <a:gd name="T79" fmla="*/ 70 h 85"/>
                      <a:gd name="T80" fmla="*/ 9 w 252"/>
                      <a:gd name="T81" fmla="*/ 59 h 85"/>
                      <a:gd name="T82" fmla="*/ 11 w 252"/>
                      <a:gd name="T83" fmla="*/ 46 h 85"/>
                      <a:gd name="T84" fmla="*/ 11 w 252"/>
                      <a:gd name="T85" fmla="*/ 33 h 85"/>
                      <a:gd name="T86" fmla="*/ 6 w 252"/>
                      <a:gd name="T87" fmla="*/ 20 h 85"/>
                      <a:gd name="T88" fmla="*/ 0 w 252"/>
                      <a:gd name="T89" fmla="*/ 8 h 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2" h="85">
                        <a:moveTo>
                          <a:pt x="0" y="8"/>
                        </a:moveTo>
                        <a:lnTo>
                          <a:pt x="19" y="3"/>
                        </a:lnTo>
                        <a:lnTo>
                          <a:pt x="32" y="2"/>
                        </a:lnTo>
                        <a:lnTo>
                          <a:pt x="47" y="1"/>
                        </a:lnTo>
                        <a:lnTo>
                          <a:pt x="61" y="0"/>
                        </a:lnTo>
                        <a:lnTo>
                          <a:pt x="77" y="1"/>
                        </a:lnTo>
                        <a:lnTo>
                          <a:pt x="88" y="3"/>
                        </a:lnTo>
                        <a:lnTo>
                          <a:pt x="99" y="6"/>
                        </a:lnTo>
                        <a:lnTo>
                          <a:pt x="105" y="8"/>
                        </a:lnTo>
                        <a:lnTo>
                          <a:pt x="114" y="12"/>
                        </a:lnTo>
                        <a:lnTo>
                          <a:pt x="127" y="19"/>
                        </a:lnTo>
                        <a:lnTo>
                          <a:pt x="138" y="20"/>
                        </a:lnTo>
                        <a:lnTo>
                          <a:pt x="144" y="20"/>
                        </a:lnTo>
                        <a:lnTo>
                          <a:pt x="156" y="19"/>
                        </a:lnTo>
                        <a:lnTo>
                          <a:pt x="166" y="16"/>
                        </a:lnTo>
                        <a:lnTo>
                          <a:pt x="177" y="13"/>
                        </a:lnTo>
                        <a:lnTo>
                          <a:pt x="193" y="11"/>
                        </a:lnTo>
                        <a:lnTo>
                          <a:pt x="212" y="11"/>
                        </a:lnTo>
                        <a:lnTo>
                          <a:pt x="231" y="17"/>
                        </a:lnTo>
                        <a:lnTo>
                          <a:pt x="251" y="25"/>
                        </a:lnTo>
                        <a:lnTo>
                          <a:pt x="231" y="37"/>
                        </a:lnTo>
                        <a:lnTo>
                          <a:pt x="217" y="47"/>
                        </a:lnTo>
                        <a:lnTo>
                          <a:pt x="229" y="59"/>
                        </a:lnTo>
                        <a:lnTo>
                          <a:pt x="248" y="73"/>
                        </a:lnTo>
                        <a:lnTo>
                          <a:pt x="233" y="77"/>
                        </a:lnTo>
                        <a:lnTo>
                          <a:pt x="211" y="81"/>
                        </a:lnTo>
                        <a:lnTo>
                          <a:pt x="185" y="83"/>
                        </a:lnTo>
                        <a:lnTo>
                          <a:pt x="157" y="84"/>
                        </a:lnTo>
                        <a:lnTo>
                          <a:pt x="136" y="82"/>
                        </a:lnTo>
                        <a:lnTo>
                          <a:pt x="117" y="80"/>
                        </a:lnTo>
                        <a:lnTo>
                          <a:pt x="105" y="76"/>
                        </a:lnTo>
                        <a:lnTo>
                          <a:pt x="89" y="64"/>
                        </a:lnTo>
                        <a:lnTo>
                          <a:pt x="77" y="61"/>
                        </a:lnTo>
                        <a:lnTo>
                          <a:pt x="64" y="61"/>
                        </a:lnTo>
                        <a:lnTo>
                          <a:pt x="53" y="62"/>
                        </a:lnTo>
                        <a:lnTo>
                          <a:pt x="42" y="64"/>
                        </a:lnTo>
                        <a:lnTo>
                          <a:pt x="29" y="68"/>
                        </a:lnTo>
                        <a:lnTo>
                          <a:pt x="18" y="70"/>
                        </a:lnTo>
                        <a:lnTo>
                          <a:pt x="0" y="80"/>
                        </a:lnTo>
                        <a:lnTo>
                          <a:pt x="6" y="70"/>
                        </a:lnTo>
                        <a:lnTo>
                          <a:pt x="9" y="59"/>
                        </a:lnTo>
                        <a:lnTo>
                          <a:pt x="11" y="46"/>
                        </a:lnTo>
                        <a:lnTo>
                          <a:pt x="11" y="33"/>
                        </a:lnTo>
                        <a:lnTo>
                          <a:pt x="6" y="20"/>
                        </a:lnTo>
                        <a:lnTo>
                          <a:pt x="0" y="8"/>
                        </a:lnTo>
                      </a:path>
                    </a:pathLst>
                  </a:custGeom>
                  <a:solidFill>
                    <a:srgbClr val="00FF00"/>
                  </a:solidFill>
                  <a:ln w="12700" cap="rnd" cmpd="sng">
                    <a:solidFill>
                      <a:srgbClr val="000000"/>
                    </a:solidFill>
                    <a:prstDash val="solid"/>
                    <a:round/>
                    <a:headEnd/>
                    <a:tailEnd/>
                  </a:ln>
                </p:spPr>
                <p:txBody>
                  <a:bodyPr/>
                  <a:lstStyle/>
                  <a:p>
                    <a:endParaRPr lang="en-US"/>
                  </a:p>
                </p:txBody>
              </p:sp>
            </p:grpSp>
            <p:sp>
              <p:nvSpPr>
                <p:cNvPr id="155696" name="Freeform 22"/>
                <p:cNvSpPr>
                  <a:spLocks/>
                </p:cNvSpPr>
                <p:nvPr/>
              </p:nvSpPr>
              <p:spPr bwMode="auto">
                <a:xfrm>
                  <a:off x="5231" y="3046"/>
                  <a:ext cx="42" cy="55"/>
                </a:xfrm>
                <a:custGeom>
                  <a:avLst/>
                  <a:gdLst>
                    <a:gd name="T0" fmla="*/ 18 w 42"/>
                    <a:gd name="T1" fmla="*/ 1 h 55"/>
                    <a:gd name="T2" fmla="*/ 10 w 42"/>
                    <a:gd name="T3" fmla="*/ 5 h 55"/>
                    <a:gd name="T4" fmla="*/ 3 w 42"/>
                    <a:gd name="T5" fmla="*/ 11 h 55"/>
                    <a:gd name="T6" fmla="*/ 0 w 42"/>
                    <a:gd name="T7" fmla="*/ 15 h 55"/>
                    <a:gd name="T8" fmla="*/ 1 w 42"/>
                    <a:gd name="T9" fmla="*/ 19 h 55"/>
                    <a:gd name="T10" fmla="*/ 5 w 42"/>
                    <a:gd name="T11" fmla="*/ 21 h 55"/>
                    <a:gd name="T12" fmla="*/ 11 w 42"/>
                    <a:gd name="T13" fmla="*/ 19 h 55"/>
                    <a:gd name="T14" fmla="*/ 4 w 42"/>
                    <a:gd name="T15" fmla="*/ 21 h 55"/>
                    <a:gd name="T16" fmla="*/ 3 w 42"/>
                    <a:gd name="T17" fmla="*/ 25 h 55"/>
                    <a:gd name="T18" fmla="*/ 4 w 42"/>
                    <a:gd name="T19" fmla="*/ 29 h 55"/>
                    <a:gd name="T20" fmla="*/ 5 w 42"/>
                    <a:gd name="T21" fmla="*/ 33 h 55"/>
                    <a:gd name="T22" fmla="*/ 14 w 42"/>
                    <a:gd name="T23" fmla="*/ 31 h 55"/>
                    <a:gd name="T24" fmla="*/ 5 w 42"/>
                    <a:gd name="T25" fmla="*/ 34 h 55"/>
                    <a:gd name="T26" fmla="*/ 5 w 42"/>
                    <a:gd name="T27" fmla="*/ 37 h 55"/>
                    <a:gd name="T28" fmla="*/ 6 w 42"/>
                    <a:gd name="T29" fmla="*/ 41 h 55"/>
                    <a:gd name="T30" fmla="*/ 9 w 42"/>
                    <a:gd name="T31" fmla="*/ 43 h 55"/>
                    <a:gd name="T32" fmla="*/ 14 w 42"/>
                    <a:gd name="T33" fmla="*/ 43 h 55"/>
                    <a:gd name="T34" fmla="*/ 8 w 42"/>
                    <a:gd name="T35" fmla="*/ 44 h 55"/>
                    <a:gd name="T36" fmla="*/ 7 w 42"/>
                    <a:gd name="T37" fmla="*/ 47 h 55"/>
                    <a:gd name="T38" fmla="*/ 8 w 42"/>
                    <a:gd name="T39" fmla="*/ 51 h 55"/>
                    <a:gd name="T40" fmla="*/ 14 w 42"/>
                    <a:gd name="T41" fmla="*/ 54 h 55"/>
                    <a:gd name="T42" fmla="*/ 21 w 42"/>
                    <a:gd name="T43" fmla="*/ 53 h 55"/>
                    <a:gd name="T44" fmla="*/ 29 w 42"/>
                    <a:gd name="T45" fmla="*/ 50 h 55"/>
                    <a:gd name="T46" fmla="*/ 34 w 42"/>
                    <a:gd name="T47" fmla="*/ 47 h 55"/>
                    <a:gd name="T48" fmla="*/ 38 w 42"/>
                    <a:gd name="T49" fmla="*/ 42 h 55"/>
                    <a:gd name="T50" fmla="*/ 38 w 42"/>
                    <a:gd name="T51" fmla="*/ 35 h 55"/>
                    <a:gd name="T52" fmla="*/ 41 w 42"/>
                    <a:gd name="T53" fmla="*/ 28 h 55"/>
                    <a:gd name="T54" fmla="*/ 35 w 42"/>
                    <a:gd name="T55" fmla="*/ 22 h 55"/>
                    <a:gd name="T56" fmla="*/ 36 w 42"/>
                    <a:gd name="T57" fmla="*/ 15 h 55"/>
                    <a:gd name="T58" fmla="*/ 33 w 42"/>
                    <a:gd name="T59" fmla="*/ 11 h 55"/>
                    <a:gd name="T60" fmla="*/ 34 w 42"/>
                    <a:gd name="T61" fmla="*/ 4 h 55"/>
                    <a:gd name="T62" fmla="*/ 29 w 42"/>
                    <a:gd name="T63" fmla="*/ 0 h 55"/>
                    <a:gd name="T64" fmla="*/ 18 w 42"/>
                    <a:gd name="T65" fmla="*/ 1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 h="55">
                      <a:moveTo>
                        <a:pt x="18" y="1"/>
                      </a:moveTo>
                      <a:lnTo>
                        <a:pt x="10" y="5"/>
                      </a:lnTo>
                      <a:lnTo>
                        <a:pt x="3" y="11"/>
                      </a:lnTo>
                      <a:lnTo>
                        <a:pt x="0" y="15"/>
                      </a:lnTo>
                      <a:lnTo>
                        <a:pt x="1" y="19"/>
                      </a:lnTo>
                      <a:lnTo>
                        <a:pt x="5" y="21"/>
                      </a:lnTo>
                      <a:lnTo>
                        <a:pt x="11" y="19"/>
                      </a:lnTo>
                      <a:lnTo>
                        <a:pt x="4" y="21"/>
                      </a:lnTo>
                      <a:lnTo>
                        <a:pt x="3" y="25"/>
                      </a:lnTo>
                      <a:lnTo>
                        <a:pt x="4" y="29"/>
                      </a:lnTo>
                      <a:lnTo>
                        <a:pt x="5" y="33"/>
                      </a:lnTo>
                      <a:lnTo>
                        <a:pt x="14" y="31"/>
                      </a:lnTo>
                      <a:lnTo>
                        <a:pt x="5" y="34"/>
                      </a:lnTo>
                      <a:lnTo>
                        <a:pt x="5" y="37"/>
                      </a:lnTo>
                      <a:lnTo>
                        <a:pt x="6" y="41"/>
                      </a:lnTo>
                      <a:lnTo>
                        <a:pt x="9" y="43"/>
                      </a:lnTo>
                      <a:lnTo>
                        <a:pt x="14" y="43"/>
                      </a:lnTo>
                      <a:lnTo>
                        <a:pt x="8" y="44"/>
                      </a:lnTo>
                      <a:lnTo>
                        <a:pt x="7" y="47"/>
                      </a:lnTo>
                      <a:lnTo>
                        <a:pt x="8" y="51"/>
                      </a:lnTo>
                      <a:lnTo>
                        <a:pt x="14" y="54"/>
                      </a:lnTo>
                      <a:lnTo>
                        <a:pt x="21" y="53"/>
                      </a:lnTo>
                      <a:lnTo>
                        <a:pt x="29" y="50"/>
                      </a:lnTo>
                      <a:lnTo>
                        <a:pt x="34" y="47"/>
                      </a:lnTo>
                      <a:lnTo>
                        <a:pt x="38" y="42"/>
                      </a:lnTo>
                      <a:lnTo>
                        <a:pt x="38" y="35"/>
                      </a:lnTo>
                      <a:lnTo>
                        <a:pt x="41" y="28"/>
                      </a:lnTo>
                      <a:lnTo>
                        <a:pt x="35" y="22"/>
                      </a:lnTo>
                      <a:lnTo>
                        <a:pt x="36" y="15"/>
                      </a:lnTo>
                      <a:lnTo>
                        <a:pt x="33" y="11"/>
                      </a:lnTo>
                      <a:lnTo>
                        <a:pt x="34" y="4"/>
                      </a:lnTo>
                      <a:lnTo>
                        <a:pt x="29" y="0"/>
                      </a:lnTo>
                      <a:lnTo>
                        <a:pt x="18" y="1"/>
                      </a:lnTo>
                    </a:path>
                  </a:pathLst>
                </a:custGeom>
                <a:solidFill>
                  <a:srgbClr val="FFE0C0"/>
                </a:solidFill>
                <a:ln w="12700" cap="rnd" cmpd="sng">
                  <a:solidFill>
                    <a:srgbClr val="000000"/>
                  </a:solidFill>
                  <a:prstDash val="solid"/>
                  <a:round/>
                  <a:headEnd/>
                  <a:tailEnd/>
                </a:ln>
              </p:spPr>
              <p:txBody>
                <a:bodyPr/>
                <a:lstStyle/>
                <a:p>
                  <a:endParaRPr lang="en-US"/>
                </a:p>
              </p:txBody>
            </p:sp>
          </p:grpSp>
          <p:grpSp>
            <p:nvGrpSpPr>
              <p:cNvPr id="155664" name="Group 23"/>
              <p:cNvGrpSpPr>
                <a:grpSpLocks/>
              </p:cNvGrpSpPr>
              <p:nvPr/>
            </p:nvGrpSpPr>
            <p:grpSpPr bwMode="auto">
              <a:xfrm>
                <a:off x="5049" y="3281"/>
                <a:ext cx="235" cy="403"/>
                <a:chOff x="5049" y="3281"/>
                <a:chExt cx="235" cy="403"/>
              </a:xfrm>
            </p:grpSpPr>
            <p:grpSp>
              <p:nvGrpSpPr>
                <p:cNvPr id="155691" name="Group 24"/>
                <p:cNvGrpSpPr>
                  <a:grpSpLocks/>
                </p:cNvGrpSpPr>
                <p:nvPr/>
              </p:nvGrpSpPr>
              <p:grpSpPr bwMode="auto">
                <a:xfrm>
                  <a:off x="5065" y="3540"/>
                  <a:ext cx="206" cy="144"/>
                  <a:chOff x="5065" y="3540"/>
                  <a:chExt cx="206" cy="144"/>
                </a:xfrm>
              </p:grpSpPr>
              <p:sp>
                <p:nvSpPr>
                  <p:cNvPr id="155693" name="Freeform 25"/>
                  <p:cNvSpPr>
                    <a:spLocks/>
                  </p:cNvSpPr>
                  <p:nvPr/>
                </p:nvSpPr>
                <p:spPr bwMode="auto">
                  <a:xfrm>
                    <a:off x="5161" y="3540"/>
                    <a:ext cx="110" cy="53"/>
                  </a:xfrm>
                  <a:custGeom>
                    <a:avLst/>
                    <a:gdLst>
                      <a:gd name="T0" fmla="*/ 4 w 110"/>
                      <a:gd name="T1" fmla="*/ 12 h 53"/>
                      <a:gd name="T2" fmla="*/ 2 w 110"/>
                      <a:gd name="T3" fmla="*/ 27 h 53"/>
                      <a:gd name="T4" fmla="*/ 0 w 110"/>
                      <a:gd name="T5" fmla="*/ 37 h 53"/>
                      <a:gd name="T6" fmla="*/ 1 w 110"/>
                      <a:gd name="T7" fmla="*/ 44 h 53"/>
                      <a:gd name="T8" fmla="*/ 4 w 110"/>
                      <a:gd name="T9" fmla="*/ 48 h 53"/>
                      <a:gd name="T10" fmla="*/ 17 w 110"/>
                      <a:gd name="T11" fmla="*/ 49 h 53"/>
                      <a:gd name="T12" fmla="*/ 33 w 110"/>
                      <a:gd name="T13" fmla="*/ 48 h 53"/>
                      <a:gd name="T14" fmla="*/ 37 w 110"/>
                      <a:gd name="T15" fmla="*/ 41 h 53"/>
                      <a:gd name="T16" fmla="*/ 60 w 110"/>
                      <a:gd name="T17" fmla="*/ 50 h 53"/>
                      <a:gd name="T18" fmla="*/ 75 w 110"/>
                      <a:gd name="T19" fmla="*/ 52 h 53"/>
                      <a:gd name="T20" fmla="*/ 86 w 110"/>
                      <a:gd name="T21" fmla="*/ 52 h 53"/>
                      <a:gd name="T22" fmla="*/ 99 w 110"/>
                      <a:gd name="T23" fmla="*/ 51 h 53"/>
                      <a:gd name="T24" fmla="*/ 105 w 110"/>
                      <a:gd name="T25" fmla="*/ 49 h 53"/>
                      <a:gd name="T26" fmla="*/ 109 w 110"/>
                      <a:gd name="T27" fmla="*/ 44 h 53"/>
                      <a:gd name="T28" fmla="*/ 107 w 110"/>
                      <a:gd name="T29" fmla="*/ 34 h 53"/>
                      <a:gd name="T30" fmla="*/ 101 w 110"/>
                      <a:gd name="T31" fmla="*/ 29 h 53"/>
                      <a:gd name="T32" fmla="*/ 86 w 110"/>
                      <a:gd name="T33" fmla="*/ 29 h 53"/>
                      <a:gd name="T34" fmla="*/ 69 w 110"/>
                      <a:gd name="T35" fmla="*/ 23 h 53"/>
                      <a:gd name="T36" fmla="*/ 56 w 110"/>
                      <a:gd name="T37" fmla="*/ 19 h 53"/>
                      <a:gd name="T38" fmla="*/ 56 w 110"/>
                      <a:gd name="T39" fmla="*/ 0 h 53"/>
                      <a:gd name="T40" fmla="*/ 4 w 110"/>
                      <a:gd name="T41" fmla="*/ 12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 h="53">
                        <a:moveTo>
                          <a:pt x="4" y="12"/>
                        </a:moveTo>
                        <a:lnTo>
                          <a:pt x="2" y="27"/>
                        </a:lnTo>
                        <a:lnTo>
                          <a:pt x="0" y="37"/>
                        </a:lnTo>
                        <a:lnTo>
                          <a:pt x="1" y="44"/>
                        </a:lnTo>
                        <a:lnTo>
                          <a:pt x="4" y="48"/>
                        </a:lnTo>
                        <a:lnTo>
                          <a:pt x="17" y="49"/>
                        </a:lnTo>
                        <a:lnTo>
                          <a:pt x="33" y="48"/>
                        </a:lnTo>
                        <a:lnTo>
                          <a:pt x="37" y="41"/>
                        </a:lnTo>
                        <a:lnTo>
                          <a:pt x="60" y="50"/>
                        </a:lnTo>
                        <a:lnTo>
                          <a:pt x="75" y="52"/>
                        </a:lnTo>
                        <a:lnTo>
                          <a:pt x="86" y="52"/>
                        </a:lnTo>
                        <a:lnTo>
                          <a:pt x="99" y="51"/>
                        </a:lnTo>
                        <a:lnTo>
                          <a:pt x="105" y="49"/>
                        </a:lnTo>
                        <a:lnTo>
                          <a:pt x="109" y="44"/>
                        </a:lnTo>
                        <a:lnTo>
                          <a:pt x="107" y="34"/>
                        </a:lnTo>
                        <a:lnTo>
                          <a:pt x="101" y="29"/>
                        </a:lnTo>
                        <a:lnTo>
                          <a:pt x="86" y="29"/>
                        </a:lnTo>
                        <a:lnTo>
                          <a:pt x="69" y="23"/>
                        </a:lnTo>
                        <a:lnTo>
                          <a:pt x="56" y="19"/>
                        </a:lnTo>
                        <a:lnTo>
                          <a:pt x="56" y="0"/>
                        </a:lnTo>
                        <a:lnTo>
                          <a:pt x="4" y="12"/>
                        </a:lnTo>
                      </a:path>
                    </a:pathLst>
                  </a:custGeom>
                  <a:solidFill>
                    <a:srgbClr val="C06000"/>
                  </a:solidFill>
                  <a:ln w="12700" cap="rnd" cmpd="sng">
                    <a:solidFill>
                      <a:srgbClr val="000000"/>
                    </a:solidFill>
                    <a:prstDash val="solid"/>
                    <a:round/>
                    <a:headEnd/>
                    <a:tailEnd/>
                  </a:ln>
                </p:spPr>
                <p:txBody>
                  <a:bodyPr/>
                  <a:lstStyle/>
                  <a:p>
                    <a:endParaRPr lang="en-US"/>
                  </a:p>
                </p:txBody>
              </p:sp>
              <p:sp>
                <p:nvSpPr>
                  <p:cNvPr id="155694" name="Freeform 26"/>
                  <p:cNvSpPr>
                    <a:spLocks/>
                  </p:cNvSpPr>
                  <p:nvPr/>
                </p:nvSpPr>
                <p:spPr bwMode="auto">
                  <a:xfrm>
                    <a:off x="5065" y="3633"/>
                    <a:ext cx="74" cy="51"/>
                  </a:xfrm>
                  <a:custGeom>
                    <a:avLst/>
                    <a:gdLst>
                      <a:gd name="T0" fmla="*/ 7 w 74"/>
                      <a:gd name="T1" fmla="*/ 1 h 51"/>
                      <a:gd name="T2" fmla="*/ 0 w 74"/>
                      <a:gd name="T3" fmla="*/ 18 h 51"/>
                      <a:gd name="T4" fmla="*/ 1 w 74"/>
                      <a:gd name="T5" fmla="*/ 27 h 51"/>
                      <a:gd name="T6" fmla="*/ 9 w 74"/>
                      <a:gd name="T7" fmla="*/ 27 h 51"/>
                      <a:gd name="T8" fmla="*/ 15 w 74"/>
                      <a:gd name="T9" fmla="*/ 38 h 51"/>
                      <a:gd name="T10" fmla="*/ 26 w 74"/>
                      <a:gd name="T11" fmla="*/ 44 h 51"/>
                      <a:gd name="T12" fmla="*/ 44 w 74"/>
                      <a:gd name="T13" fmla="*/ 48 h 51"/>
                      <a:gd name="T14" fmla="*/ 51 w 74"/>
                      <a:gd name="T15" fmla="*/ 50 h 51"/>
                      <a:gd name="T16" fmla="*/ 61 w 74"/>
                      <a:gd name="T17" fmla="*/ 49 h 51"/>
                      <a:gd name="T18" fmla="*/ 69 w 74"/>
                      <a:gd name="T19" fmla="*/ 45 h 51"/>
                      <a:gd name="T20" fmla="*/ 73 w 74"/>
                      <a:gd name="T21" fmla="*/ 36 h 51"/>
                      <a:gd name="T22" fmla="*/ 70 w 74"/>
                      <a:gd name="T23" fmla="*/ 27 h 51"/>
                      <a:gd name="T24" fmla="*/ 63 w 74"/>
                      <a:gd name="T25" fmla="*/ 20 h 51"/>
                      <a:gd name="T26" fmla="*/ 52 w 74"/>
                      <a:gd name="T27" fmla="*/ 17 h 51"/>
                      <a:gd name="T28" fmla="*/ 50 w 74"/>
                      <a:gd name="T29" fmla="*/ 8 h 51"/>
                      <a:gd name="T30" fmla="*/ 48 w 74"/>
                      <a:gd name="T31" fmla="*/ 0 h 51"/>
                      <a:gd name="T32" fmla="*/ 7 w 74"/>
                      <a:gd name="T33" fmla="*/ 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51">
                        <a:moveTo>
                          <a:pt x="7" y="1"/>
                        </a:moveTo>
                        <a:lnTo>
                          <a:pt x="0" y="18"/>
                        </a:lnTo>
                        <a:lnTo>
                          <a:pt x="1" y="27"/>
                        </a:lnTo>
                        <a:lnTo>
                          <a:pt x="9" y="27"/>
                        </a:lnTo>
                        <a:lnTo>
                          <a:pt x="15" y="38"/>
                        </a:lnTo>
                        <a:lnTo>
                          <a:pt x="26" y="44"/>
                        </a:lnTo>
                        <a:lnTo>
                          <a:pt x="44" y="48"/>
                        </a:lnTo>
                        <a:lnTo>
                          <a:pt x="51" y="50"/>
                        </a:lnTo>
                        <a:lnTo>
                          <a:pt x="61" y="49"/>
                        </a:lnTo>
                        <a:lnTo>
                          <a:pt x="69" y="45"/>
                        </a:lnTo>
                        <a:lnTo>
                          <a:pt x="73" y="36"/>
                        </a:lnTo>
                        <a:lnTo>
                          <a:pt x="70" y="27"/>
                        </a:lnTo>
                        <a:lnTo>
                          <a:pt x="63" y="20"/>
                        </a:lnTo>
                        <a:lnTo>
                          <a:pt x="52" y="17"/>
                        </a:lnTo>
                        <a:lnTo>
                          <a:pt x="50" y="8"/>
                        </a:lnTo>
                        <a:lnTo>
                          <a:pt x="48" y="0"/>
                        </a:lnTo>
                        <a:lnTo>
                          <a:pt x="7" y="1"/>
                        </a:lnTo>
                      </a:path>
                    </a:pathLst>
                  </a:custGeom>
                  <a:solidFill>
                    <a:srgbClr val="C06000"/>
                  </a:solidFill>
                  <a:ln w="12700" cap="rnd" cmpd="sng">
                    <a:solidFill>
                      <a:srgbClr val="000000"/>
                    </a:solidFill>
                    <a:prstDash val="solid"/>
                    <a:round/>
                    <a:headEnd/>
                    <a:tailEnd/>
                  </a:ln>
                </p:spPr>
                <p:txBody>
                  <a:bodyPr/>
                  <a:lstStyle/>
                  <a:p>
                    <a:endParaRPr lang="en-US"/>
                  </a:p>
                </p:txBody>
              </p:sp>
            </p:grpSp>
            <p:sp>
              <p:nvSpPr>
                <p:cNvPr id="155692" name="Freeform 27"/>
                <p:cNvSpPr>
                  <a:spLocks/>
                </p:cNvSpPr>
                <p:nvPr/>
              </p:nvSpPr>
              <p:spPr bwMode="auto">
                <a:xfrm>
                  <a:off x="5049" y="3281"/>
                  <a:ext cx="235" cy="360"/>
                </a:xfrm>
                <a:custGeom>
                  <a:avLst/>
                  <a:gdLst>
                    <a:gd name="T0" fmla="*/ 2 w 235"/>
                    <a:gd name="T1" fmla="*/ 30 h 360"/>
                    <a:gd name="T2" fmla="*/ 37 w 235"/>
                    <a:gd name="T3" fmla="*/ 29 h 360"/>
                    <a:gd name="T4" fmla="*/ 52 w 235"/>
                    <a:gd name="T5" fmla="*/ 26 h 360"/>
                    <a:gd name="T6" fmla="*/ 86 w 235"/>
                    <a:gd name="T7" fmla="*/ 15 h 360"/>
                    <a:gd name="T8" fmla="*/ 104 w 235"/>
                    <a:gd name="T9" fmla="*/ 0 h 360"/>
                    <a:gd name="T10" fmla="*/ 145 w 235"/>
                    <a:gd name="T11" fmla="*/ 32 h 360"/>
                    <a:gd name="T12" fmla="*/ 180 w 235"/>
                    <a:gd name="T13" fmla="*/ 57 h 360"/>
                    <a:gd name="T14" fmla="*/ 199 w 235"/>
                    <a:gd name="T15" fmla="*/ 74 h 360"/>
                    <a:gd name="T16" fmla="*/ 214 w 235"/>
                    <a:gd name="T17" fmla="*/ 92 h 360"/>
                    <a:gd name="T18" fmla="*/ 226 w 235"/>
                    <a:gd name="T19" fmla="*/ 104 h 360"/>
                    <a:gd name="T20" fmla="*/ 230 w 235"/>
                    <a:gd name="T21" fmla="*/ 112 h 360"/>
                    <a:gd name="T22" fmla="*/ 234 w 235"/>
                    <a:gd name="T23" fmla="*/ 123 h 360"/>
                    <a:gd name="T24" fmla="*/ 234 w 235"/>
                    <a:gd name="T25" fmla="*/ 139 h 360"/>
                    <a:gd name="T26" fmla="*/ 219 w 235"/>
                    <a:gd name="T27" fmla="*/ 160 h 360"/>
                    <a:gd name="T28" fmla="*/ 202 w 235"/>
                    <a:gd name="T29" fmla="*/ 201 h 360"/>
                    <a:gd name="T30" fmla="*/ 190 w 235"/>
                    <a:gd name="T31" fmla="*/ 235 h 360"/>
                    <a:gd name="T32" fmla="*/ 185 w 235"/>
                    <a:gd name="T33" fmla="*/ 252 h 360"/>
                    <a:gd name="T34" fmla="*/ 177 w 235"/>
                    <a:gd name="T35" fmla="*/ 280 h 360"/>
                    <a:gd name="T36" fmla="*/ 160 w 235"/>
                    <a:gd name="T37" fmla="*/ 278 h 360"/>
                    <a:gd name="T38" fmla="*/ 139 w 235"/>
                    <a:gd name="T39" fmla="*/ 280 h 360"/>
                    <a:gd name="T40" fmla="*/ 118 w 235"/>
                    <a:gd name="T41" fmla="*/ 280 h 360"/>
                    <a:gd name="T42" fmla="*/ 124 w 235"/>
                    <a:gd name="T43" fmla="*/ 253 h 360"/>
                    <a:gd name="T44" fmla="*/ 140 w 235"/>
                    <a:gd name="T45" fmla="*/ 209 h 360"/>
                    <a:gd name="T46" fmla="*/ 157 w 235"/>
                    <a:gd name="T47" fmla="*/ 163 h 360"/>
                    <a:gd name="T48" fmla="*/ 164 w 235"/>
                    <a:gd name="T49" fmla="*/ 143 h 360"/>
                    <a:gd name="T50" fmla="*/ 149 w 235"/>
                    <a:gd name="T51" fmla="*/ 131 h 360"/>
                    <a:gd name="T52" fmla="*/ 131 w 235"/>
                    <a:gd name="T53" fmla="*/ 123 h 360"/>
                    <a:gd name="T54" fmla="*/ 114 w 235"/>
                    <a:gd name="T55" fmla="*/ 108 h 360"/>
                    <a:gd name="T56" fmla="*/ 101 w 235"/>
                    <a:gd name="T57" fmla="*/ 95 h 360"/>
                    <a:gd name="T58" fmla="*/ 97 w 235"/>
                    <a:gd name="T59" fmla="*/ 117 h 360"/>
                    <a:gd name="T60" fmla="*/ 85 w 235"/>
                    <a:gd name="T61" fmla="*/ 164 h 360"/>
                    <a:gd name="T62" fmla="*/ 84 w 235"/>
                    <a:gd name="T63" fmla="*/ 184 h 360"/>
                    <a:gd name="T64" fmla="*/ 84 w 235"/>
                    <a:gd name="T65" fmla="*/ 202 h 360"/>
                    <a:gd name="T66" fmla="*/ 75 w 235"/>
                    <a:gd name="T67" fmla="*/ 232 h 360"/>
                    <a:gd name="T68" fmla="*/ 70 w 235"/>
                    <a:gd name="T69" fmla="*/ 301 h 360"/>
                    <a:gd name="T70" fmla="*/ 70 w 235"/>
                    <a:gd name="T71" fmla="*/ 356 h 360"/>
                    <a:gd name="T72" fmla="*/ 38 w 235"/>
                    <a:gd name="T73" fmla="*/ 356 h 360"/>
                    <a:gd name="T74" fmla="*/ 26 w 235"/>
                    <a:gd name="T75" fmla="*/ 359 h 360"/>
                    <a:gd name="T76" fmla="*/ 16 w 235"/>
                    <a:gd name="T77" fmla="*/ 354 h 360"/>
                    <a:gd name="T78" fmla="*/ 16 w 235"/>
                    <a:gd name="T79" fmla="*/ 322 h 360"/>
                    <a:gd name="T80" fmla="*/ 14 w 235"/>
                    <a:gd name="T81" fmla="*/ 287 h 360"/>
                    <a:gd name="T82" fmla="*/ 18 w 235"/>
                    <a:gd name="T83" fmla="*/ 236 h 360"/>
                    <a:gd name="T84" fmla="*/ 21 w 235"/>
                    <a:gd name="T85" fmla="*/ 200 h 360"/>
                    <a:gd name="T86" fmla="*/ 18 w 235"/>
                    <a:gd name="T87" fmla="*/ 147 h 360"/>
                    <a:gd name="T88" fmla="*/ 8 w 235"/>
                    <a:gd name="T89" fmla="*/ 90 h 360"/>
                    <a:gd name="T90" fmla="*/ 0 w 235"/>
                    <a:gd name="T91" fmla="*/ 56 h 360"/>
                    <a:gd name="T92" fmla="*/ 2 w 235"/>
                    <a:gd name="T93" fmla="*/ 30 h 3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5" h="360">
                      <a:moveTo>
                        <a:pt x="2" y="30"/>
                      </a:moveTo>
                      <a:lnTo>
                        <a:pt x="37" y="29"/>
                      </a:lnTo>
                      <a:lnTo>
                        <a:pt x="52" y="26"/>
                      </a:lnTo>
                      <a:lnTo>
                        <a:pt x="86" y="15"/>
                      </a:lnTo>
                      <a:lnTo>
                        <a:pt x="104" y="0"/>
                      </a:lnTo>
                      <a:lnTo>
                        <a:pt x="145" y="32"/>
                      </a:lnTo>
                      <a:lnTo>
                        <a:pt x="180" y="57"/>
                      </a:lnTo>
                      <a:lnTo>
                        <a:pt x="199" y="74"/>
                      </a:lnTo>
                      <a:lnTo>
                        <a:pt x="214" y="92"/>
                      </a:lnTo>
                      <a:lnTo>
                        <a:pt x="226" y="104"/>
                      </a:lnTo>
                      <a:lnTo>
                        <a:pt x="230" y="112"/>
                      </a:lnTo>
                      <a:lnTo>
                        <a:pt x="234" y="123"/>
                      </a:lnTo>
                      <a:lnTo>
                        <a:pt x="234" y="139"/>
                      </a:lnTo>
                      <a:lnTo>
                        <a:pt x="219" y="160"/>
                      </a:lnTo>
                      <a:lnTo>
                        <a:pt x="202" y="201"/>
                      </a:lnTo>
                      <a:lnTo>
                        <a:pt x="190" y="235"/>
                      </a:lnTo>
                      <a:lnTo>
                        <a:pt x="185" y="252"/>
                      </a:lnTo>
                      <a:lnTo>
                        <a:pt x="177" y="280"/>
                      </a:lnTo>
                      <a:lnTo>
                        <a:pt x="160" y="278"/>
                      </a:lnTo>
                      <a:lnTo>
                        <a:pt x="139" y="280"/>
                      </a:lnTo>
                      <a:lnTo>
                        <a:pt x="118" y="280"/>
                      </a:lnTo>
                      <a:lnTo>
                        <a:pt x="124" y="253"/>
                      </a:lnTo>
                      <a:lnTo>
                        <a:pt x="140" y="209"/>
                      </a:lnTo>
                      <a:lnTo>
                        <a:pt x="157" y="163"/>
                      </a:lnTo>
                      <a:lnTo>
                        <a:pt x="164" y="143"/>
                      </a:lnTo>
                      <a:lnTo>
                        <a:pt x="149" y="131"/>
                      </a:lnTo>
                      <a:lnTo>
                        <a:pt x="131" y="123"/>
                      </a:lnTo>
                      <a:lnTo>
                        <a:pt x="114" y="108"/>
                      </a:lnTo>
                      <a:lnTo>
                        <a:pt x="101" y="95"/>
                      </a:lnTo>
                      <a:lnTo>
                        <a:pt x="97" y="117"/>
                      </a:lnTo>
                      <a:lnTo>
                        <a:pt x="85" y="164"/>
                      </a:lnTo>
                      <a:lnTo>
                        <a:pt x="84" y="184"/>
                      </a:lnTo>
                      <a:lnTo>
                        <a:pt x="84" y="202"/>
                      </a:lnTo>
                      <a:lnTo>
                        <a:pt x="75" y="232"/>
                      </a:lnTo>
                      <a:lnTo>
                        <a:pt x="70" y="301"/>
                      </a:lnTo>
                      <a:lnTo>
                        <a:pt x="70" y="356"/>
                      </a:lnTo>
                      <a:lnTo>
                        <a:pt x="38" y="356"/>
                      </a:lnTo>
                      <a:lnTo>
                        <a:pt x="26" y="359"/>
                      </a:lnTo>
                      <a:lnTo>
                        <a:pt x="16" y="354"/>
                      </a:lnTo>
                      <a:lnTo>
                        <a:pt x="16" y="322"/>
                      </a:lnTo>
                      <a:lnTo>
                        <a:pt x="14" y="287"/>
                      </a:lnTo>
                      <a:lnTo>
                        <a:pt x="18" y="236"/>
                      </a:lnTo>
                      <a:lnTo>
                        <a:pt x="21" y="200"/>
                      </a:lnTo>
                      <a:lnTo>
                        <a:pt x="18" y="147"/>
                      </a:lnTo>
                      <a:lnTo>
                        <a:pt x="8" y="90"/>
                      </a:lnTo>
                      <a:lnTo>
                        <a:pt x="0" y="56"/>
                      </a:lnTo>
                      <a:lnTo>
                        <a:pt x="2" y="30"/>
                      </a:lnTo>
                    </a:path>
                  </a:pathLst>
                </a:custGeom>
                <a:solidFill>
                  <a:srgbClr val="5F5F5F"/>
                </a:solidFill>
                <a:ln w="12700" cap="rnd" cmpd="sng">
                  <a:solidFill>
                    <a:srgbClr val="000000"/>
                  </a:solidFill>
                  <a:prstDash val="solid"/>
                  <a:round/>
                  <a:headEnd/>
                  <a:tailEnd/>
                </a:ln>
              </p:spPr>
              <p:txBody>
                <a:bodyPr/>
                <a:lstStyle/>
                <a:p>
                  <a:endParaRPr lang="en-US"/>
                </a:p>
              </p:txBody>
            </p:sp>
          </p:grpSp>
          <p:grpSp>
            <p:nvGrpSpPr>
              <p:cNvPr id="155665" name="Group 28"/>
              <p:cNvGrpSpPr>
                <a:grpSpLocks/>
              </p:cNvGrpSpPr>
              <p:nvPr/>
            </p:nvGrpSpPr>
            <p:grpSpPr bwMode="auto">
              <a:xfrm>
                <a:off x="4938" y="3120"/>
                <a:ext cx="172" cy="281"/>
                <a:chOff x="4938" y="3120"/>
                <a:chExt cx="172" cy="281"/>
              </a:xfrm>
            </p:grpSpPr>
            <p:grpSp>
              <p:nvGrpSpPr>
                <p:cNvPr id="155684" name="Group 29"/>
                <p:cNvGrpSpPr>
                  <a:grpSpLocks/>
                </p:cNvGrpSpPr>
                <p:nvPr/>
              </p:nvGrpSpPr>
              <p:grpSpPr bwMode="auto">
                <a:xfrm>
                  <a:off x="4984" y="3120"/>
                  <a:ext cx="126" cy="281"/>
                  <a:chOff x="4984" y="3120"/>
                  <a:chExt cx="126" cy="281"/>
                </a:xfrm>
              </p:grpSpPr>
              <p:sp>
                <p:nvSpPr>
                  <p:cNvPr id="155689" name="Freeform 30"/>
                  <p:cNvSpPr>
                    <a:spLocks/>
                  </p:cNvSpPr>
                  <p:nvPr/>
                </p:nvSpPr>
                <p:spPr bwMode="auto">
                  <a:xfrm>
                    <a:off x="4984" y="3120"/>
                    <a:ext cx="126" cy="281"/>
                  </a:xfrm>
                  <a:custGeom>
                    <a:avLst/>
                    <a:gdLst>
                      <a:gd name="T0" fmla="*/ 87 w 126"/>
                      <a:gd name="T1" fmla="*/ 271 h 281"/>
                      <a:gd name="T2" fmla="*/ 107 w 126"/>
                      <a:gd name="T3" fmla="*/ 259 h 281"/>
                      <a:gd name="T4" fmla="*/ 116 w 126"/>
                      <a:gd name="T5" fmla="*/ 233 h 281"/>
                      <a:gd name="T6" fmla="*/ 123 w 126"/>
                      <a:gd name="T7" fmla="*/ 209 h 281"/>
                      <a:gd name="T8" fmla="*/ 125 w 126"/>
                      <a:gd name="T9" fmla="*/ 183 h 281"/>
                      <a:gd name="T10" fmla="*/ 117 w 126"/>
                      <a:gd name="T11" fmla="*/ 154 h 281"/>
                      <a:gd name="T12" fmla="*/ 113 w 126"/>
                      <a:gd name="T13" fmla="*/ 131 h 281"/>
                      <a:gd name="T14" fmla="*/ 106 w 126"/>
                      <a:gd name="T15" fmla="*/ 104 h 281"/>
                      <a:gd name="T16" fmla="*/ 98 w 126"/>
                      <a:gd name="T17" fmla="*/ 84 h 281"/>
                      <a:gd name="T18" fmla="*/ 85 w 126"/>
                      <a:gd name="T19" fmla="*/ 60 h 281"/>
                      <a:gd name="T20" fmla="*/ 74 w 126"/>
                      <a:gd name="T21" fmla="*/ 38 h 281"/>
                      <a:gd name="T22" fmla="*/ 56 w 126"/>
                      <a:gd name="T23" fmla="*/ 11 h 281"/>
                      <a:gd name="T24" fmla="*/ 45 w 126"/>
                      <a:gd name="T25" fmla="*/ 0 h 281"/>
                      <a:gd name="T26" fmla="*/ 33 w 126"/>
                      <a:gd name="T27" fmla="*/ 8 h 281"/>
                      <a:gd name="T28" fmla="*/ 20 w 126"/>
                      <a:gd name="T29" fmla="*/ 19 h 281"/>
                      <a:gd name="T30" fmla="*/ 3 w 126"/>
                      <a:gd name="T31" fmla="*/ 34 h 281"/>
                      <a:gd name="T32" fmla="*/ 1 w 126"/>
                      <a:gd name="T33" fmla="*/ 39 h 281"/>
                      <a:gd name="T34" fmla="*/ 0 w 126"/>
                      <a:gd name="T35" fmla="*/ 47 h 281"/>
                      <a:gd name="T36" fmla="*/ 4 w 126"/>
                      <a:gd name="T37" fmla="*/ 63 h 281"/>
                      <a:gd name="T38" fmla="*/ 11 w 126"/>
                      <a:gd name="T39" fmla="*/ 81 h 281"/>
                      <a:gd name="T40" fmla="*/ 31 w 126"/>
                      <a:gd name="T41" fmla="*/ 116 h 281"/>
                      <a:gd name="T42" fmla="*/ 37 w 126"/>
                      <a:gd name="T43" fmla="*/ 146 h 281"/>
                      <a:gd name="T44" fmla="*/ 40 w 126"/>
                      <a:gd name="T45" fmla="*/ 168 h 281"/>
                      <a:gd name="T46" fmla="*/ 40 w 126"/>
                      <a:gd name="T47" fmla="*/ 185 h 281"/>
                      <a:gd name="T48" fmla="*/ 40 w 126"/>
                      <a:gd name="T49" fmla="*/ 214 h 281"/>
                      <a:gd name="T50" fmla="*/ 37 w 126"/>
                      <a:gd name="T51" fmla="*/ 260 h 281"/>
                      <a:gd name="T52" fmla="*/ 37 w 126"/>
                      <a:gd name="T53" fmla="*/ 276 h 281"/>
                      <a:gd name="T54" fmla="*/ 44 w 126"/>
                      <a:gd name="T55" fmla="*/ 278 h 281"/>
                      <a:gd name="T56" fmla="*/ 60 w 126"/>
                      <a:gd name="T57" fmla="*/ 280 h 281"/>
                      <a:gd name="T58" fmla="*/ 73 w 126"/>
                      <a:gd name="T59" fmla="*/ 277 h 281"/>
                      <a:gd name="T60" fmla="*/ 87 w 126"/>
                      <a:gd name="T61" fmla="*/ 271 h 2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6" h="281">
                        <a:moveTo>
                          <a:pt x="87" y="271"/>
                        </a:moveTo>
                        <a:lnTo>
                          <a:pt x="107" y="259"/>
                        </a:lnTo>
                        <a:lnTo>
                          <a:pt x="116" y="233"/>
                        </a:lnTo>
                        <a:lnTo>
                          <a:pt x="123" y="209"/>
                        </a:lnTo>
                        <a:lnTo>
                          <a:pt x="125" y="183"/>
                        </a:lnTo>
                        <a:lnTo>
                          <a:pt x="117" y="154"/>
                        </a:lnTo>
                        <a:lnTo>
                          <a:pt x="113" y="131"/>
                        </a:lnTo>
                        <a:lnTo>
                          <a:pt x="106" y="104"/>
                        </a:lnTo>
                        <a:lnTo>
                          <a:pt x="98" y="84"/>
                        </a:lnTo>
                        <a:lnTo>
                          <a:pt x="85" y="60"/>
                        </a:lnTo>
                        <a:lnTo>
                          <a:pt x="74" y="38"/>
                        </a:lnTo>
                        <a:lnTo>
                          <a:pt x="56" y="11"/>
                        </a:lnTo>
                        <a:lnTo>
                          <a:pt x="45" y="0"/>
                        </a:lnTo>
                        <a:lnTo>
                          <a:pt x="33" y="8"/>
                        </a:lnTo>
                        <a:lnTo>
                          <a:pt x="20" y="19"/>
                        </a:lnTo>
                        <a:lnTo>
                          <a:pt x="3" y="34"/>
                        </a:lnTo>
                        <a:lnTo>
                          <a:pt x="1" y="39"/>
                        </a:lnTo>
                        <a:lnTo>
                          <a:pt x="0" y="47"/>
                        </a:lnTo>
                        <a:lnTo>
                          <a:pt x="4" y="63"/>
                        </a:lnTo>
                        <a:lnTo>
                          <a:pt x="11" y="81"/>
                        </a:lnTo>
                        <a:lnTo>
                          <a:pt x="31" y="116"/>
                        </a:lnTo>
                        <a:lnTo>
                          <a:pt x="37" y="146"/>
                        </a:lnTo>
                        <a:lnTo>
                          <a:pt x="40" y="168"/>
                        </a:lnTo>
                        <a:lnTo>
                          <a:pt x="40" y="185"/>
                        </a:lnTo>
                        <a:lnTo>
                          <a:pt x="40" y="214"/>
                        </a:lnTo>
                        <a:lnTo>
                          <a:pt x="37" y="260"/>
                        </a:lnTo>
                        <a:lnTo>
                          <a:pt x="37" y="276"/>
                        </a:lnTo>
                        <a:lnTo>
                          <a:pt x="44" y="278"/>
                        </a:lnTo>
                        <a:lnTo>
                          <a:pt x="60" y="280"/>
                        </a:lnTo>
                        <a:lnTo>
                          <a:pt x="73" y="277"/>
                        </a:lnTo>
                        <a:lnTo>
                          <a:pt x="87" y="271"/>
                        </a:lnTo>
                      </a:path>
                    </a:pathLst>
                  </a:custGeom>
                  <a:solidFill>
                    <a:srgbClr val="5F5F5F"/>
                  </a:solidFill>
                  <a:ln w="12700" cap="rnd" cmpd="sng">
                    <a:solidFill>
                      <a:srgbClr val="000000"/>
                    </a:solidFill>
                    <a:prstDash val="solid"/>
                    <a:round/>
                    <a:headEnd/>
                    <a:tailEnd/>
                  </a:ln>
                </p:spPr>
                <p:txBody>
                  <a:bodyPr/>
                  <a:lstStyle/>
                  <a:p>
                    <a:endParaRPr lang="en-US"/>
                  </a:p>
                </p:txBody>
              </p:sp>
              <p:sp>
                <p:nvSpPr>
                  <p:cNvPr id="155690" name="Freeform 31"/>
                  <p:cNvSpPr>
                    <a:spLocks/>
                  </p:cNvSpPr>
                  <p:nvPr/>
                </p:nvSpPr>
                <p:spPr bwMode="auto">
                  <a:xfrm>
                    <a:off x="5016" y="3131"/>
                    <a:ext cx="89" cy="158"/>
                  </a:xfrm>
                  <a:custGeom>
                    <a:avLst/>
                    <a:gdLst>
                      <a:gd name="T0" fmla="*/ 0 w 89"/>
                      <a:gd name="T1" fmla="*/ 0 h 158"/>
                      <a:gd name="T2" fmla="*/ 11 w 89"/>
                      <a:gd name="T3" fmla="*/ 36 h 158"/>
                      <a:gd name="T4" fmla="*/ 32 w 89"/>
                      <a:gd name="T5" fmla="*/ 32 h 158"/>
                      <a:gd name="T6" fmla="*/ 19 w 89"/>
                      <a:gd name="T7" fmla="*/ 51 h 158"/>
                      <a:gd name="T8" fmla="*/ 32 w 89"/>
                      <a:gd name="T9" fmla="*/ 65 h 158"/>
                      <a:gd name="T10" fmla="*/ 47 w 89"/>
                      <a:gd name="T11" fmla="*/ 86 h 158"/>
                      <a:gd name="T12" fmla="*/ 64 w 89"/>
                      <a:gd name="T13" fmla="*/ 112 h 158"/>
                      <a:gd name="T14" fmla="*/ 78 w 89"/>
                      <a:gd name="T15" fmla="*/ 136 h 158"/>
                      <a:gd name="T16" fmla="*/ 88 w 89"/>
                      <a:gd name="T17" fmla="*/ 157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58">
                        <a:moveTo>
                          <a:pt x="0" y="0"/>
                        </a:moveTo>
                        <a:lnTo>
                          <a:pt x="11" y="36"/>
                        </a:lnTo>
                        <a:lnTo>
                          <a:pt x="32" y="32"/>
                        </a:lnTo>
                        <a:lnTo>
                          <a:pt x="19" y="51"/>
                        </a:lnTo>
                        <a:lnTo>
                          <a:pt x="32" y="65"/>
                        </a:lnTo>
                        <a:lnTo>
                          <a:pt x="47" y="86"/>
                        </a:lnTo>
                        <a:lnTo>
                          <a:pt x="64" y="112"/>
                        </a:lnTo>
                        <a:lnTo>
                          <a:pt x="78" y="136"/>
                        </a:lnTo>
                        <a:lnTo>
                          <a:pt x="88"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5685" name="Group 32"/>
                <p:cNvGrpSpPr>
                  <a:grpSpLocks/>
                </p:cNvGrpSpPr>
                <p:nvPr/>
              </p:nvGrpSpPr>
              <p:grpSpPr bwMode="auto">
                <a:xfrm>
                  <a:off x="4938" y="3149"/>
                  <a:ext cx="151" cy="236"/>
                  <a:chOff x="4938" y="3149"/>
                  <a:chExt cx="151" cy="236"/>
                </a:xfrm>
              </p:grpSpPr>
              <p:sp>
                <p:nvSpPr>
                  <p:cNvPr id="155686" name="Freeform 33"/>
                  <p:cNvSpPr>
                    <a:spLocks/>
                  </p:cNvSpPr>
                  <p:nvPr/>
                </p:nvSpPr>
                <p:spPr bwMode="auto">
                  <a:xfrm>
                    <a:off x="5032" y="3329"/>
                    <a:ext cx="57" cy="56"/>
                  </a:xfrm>
                  <a:custGeom>
                    <a:avLst/>
                    <a:gdLst>
                      <a:gd name="T0" fmla="*/ 17 w 57"/>
                      <a:gd name="T1" fmla="*/ 0 h 56"/>
                      <a:gd name="T2" fmla="*/ 28 w 57"/>
                      <a:gd name="T3" fmla="*/ 8 h 56"/>
                      <a:gd name="T4" fmla="*/ 38 w 57"/>
                      <a:gd name="T5" fmla="*/ 8 h 56"/>
                      <a:gd name="T6" fmla="*/ 48 w 57"/>
                      <a:gd name="T7" fmla="*/ 10 h 56"/>
                      <a:gd name="T8" fmla="*/ 52 w 57"/>
                      <a:gd name="T9" fmla="*/ 13 h 56"/>
                      <a:gd name="T10" fmla="*/ 53 w 57"/>
                      <a:gd name="T11" fmla="*/ 17 h 56"/>
                      <a:gd name="T12" fmla="*/ 51 w 57"/>
                      <a:gd name="T13" fmla="*/ 25 h 56"/>
                      <a:gd name="T14" fmla="*/ 56 w 57"/>
                      <a:gd name="T15" fmla="*/ 30 h 56"/>
                      <a:gd name="T16" fmla="*/ 56 w 57"/>
                      <a:gd name="T17" fmla="*/ 37 h 56"/>
                      <a:gd name="T18" fmla="*/ 50 w 57"/>
                      <a:gd name="T19" fmla="*/ 41 h 56"/>
                      <a:gd name="T20" fmla="*/ 47 w 57"/>
                      <a:gd name="T21" fmla="*/ 47 h 56"/>
                      <a:gd name="T22" fmla="*/ 39 w 57"/>
                      <a:gd name="T23" fmla="*/ 49 h 56"/>
                      <a:gd name="T24" fmla="*/ 35 w 57"/>
                      <a:gd name="T25" fmla="*/ 55 h 56"/>
                      <a:gd name="T26" fmla="*/ 25 w 57"/>
                      <a:gd name="T27" fmla="*/ 54 h 56"/>
                      <a:gd name="T28" fmla="*/ 20 w 57"/>
                      <a:gd name="T29" fmla="*/ 51 h 56"/>
                      <a:gd name="T30" fmla="*/ 15 w 57"/>
                      <a:gd name="T31" fmla="*/ 45 h 56"/>
                      <a:gd name="T32" fmla="*/ 11 w 57"/>
                      <a:gd name="T33" fmla="*/ 33 h 56"/>
                      <a:gd name="T34" fmla="*/ 0 w 57"/>
                      <a:gd name="T35" fmla="*/ 22 h 56"/>
                      <a:gd name="T36" fmla="*/ 17 w 57"/>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 h="56">
                        <a:moveTo>
                          <a:pt x="17" y="0"/>
                        </a:moveTo>
                        <a:lnTo>
                          <a:pt x="28" y="8"/>
                        </a:lnTo>
                        <a:lnTo>
                          <a:pt x="38" y="8"/>
                        </a:lnTo>
                        <a:lnTo>
                          <a:pt x="48" y="10"/>
                        </a:lnTo>
                        <a:lnTo>
                          <a:pt x="52" y="13"/>
                        </a:lnTo>
                        <a:lnTo>
                          <a:pt x="53" y="17"/>
                        </a:lnTo>
                        <a:lnTo>
                          <a:pt x="51" y="25"/>
                        </a:lnTo>
                        <a:lnTo>
                          <a:pt x="56" y="30"/>
                        </a:lnTo>
                        <a:lnTo>
                          <a:pt x="56" y="37"/>
                        </a:lnTo>
                        <a:lnTo>
                          <a:pt x="50" y="41"/>
                        </a:lnTo>
                        <a:lnTo>
                          <a:pt x="47" y="47"/>
                        </a:lnTo>
                        <a:lnTo>
                          <a:pt x="39" y="49"/>
                        </a:lnTo>
                        <a:lnTo>
                          <a:pt x="35" y="55"/>
                        </a:lnTo>
                        <a:lnTo>
                          <a:pt x="25" y="54"/>
                        </a:lnTo>
                        <a:lnTo>
                          <a:pt x="20" y="51"/>
                        </a:lnTo>
                        <a:lnTo>
                          <a:pt x="15" y="45"/>
                        </a:lnTo>
                        <a:lnTo>
                          <a:pt x="11" y="33"/>
                        </a:lnTo>
                        <a:lnTo>
                          <a:pt x="0" y="22"/>
                        </a:lnTo>
                        <a:lnTo>
                          <a:pt x="17" y="0"/>
                        </a:lnTo>
                      </a:path>
                    </a:pathLst>
                  </a:custGeom>
                  <a:solidFill>
                    <a:srgbClr val="FFE0C0"/>
                  </a:solidFill>
                  <a:ln w="12700" cap="rnd" cmpd="sng">
                    <a:solidFill>
                      <a:srgbClr val="000000"/>
                    </a:solidFill>
                    <a:prstDash val="solid"/>
                    <a:round/>
                    <a:headEnd/>
                    <a:tailEnd/>
                  </a:ln>
                </p:spPr>
                <p:txBody>
                  <a:bodyPr/>
                  <a:lstStyle/>
                  <a:p>
                    <a:endParaRPr lang="en-US"/>
                  </a:p>
                </p:txBody>
              </p:sp>
              <p:sp>
                <p:nvSpPr>
                  <p:cNvPr id="155687" name="Freeform 34"/>
                  <p:cNvSpPr>
                    <a:spLocks/>
                  </p:cNvSpPr>
                  <p:nvPr/>
                </p:nvSpPr>
                <p:spPr bwMode="auto">
                  <a:xfrm>
                    <a:off x="5024" y="3327"/>
                    <a:ext cx="35" cy="36"/>
                  </a:xfrm>
                  <a:custGeom>
                    <a:avLst/>
                    <a:gdLst>
                      <a:gd name="T0" fmla="*/ 25 w 35"/>
                      <a:gd name="T1" fmla="*/ 0 h 36"/>
                      <a:gd name="T2" fmla="*/ 34 w 35"/>
                      <a:gd name="T3" fmla="*/ 5 h 36"/>
                      <a:gd name="T4" fmla="*/ 29 w 35"/>
                      <a:gd name="T5" fmla="*/ 13 h 36"/>
                      <a:gd name="T6" fmla="*/ 20 w 35"/>
                      <a:gd name="T7" fmla="*/ 23 h 36"/>
                      <a:gd name="T8" fmla="*/ 8 w 35"/>
                      <a:gd name="T9" fmla="*/ 35 h 36"/>
                      <a:gd name="T10" fmla="*/ 0 w 35"/>
                      <a:gd name="T11" fmla="*/ 25 h 36"/>
                      <a:gd name="T12" fmla="*/ 25 w 35"/>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6">
                        <a:moveTo>
                          <a:pt x="25" y="0"/>
                        </a:moveTo>
                        <a:lnTo>
                          <a:pt x="34" y="5"/>
                        </a:lnTo>
                        <a:lnTo>
                          <a:pt x="29" y="13"/>
                        </a:lnTo>
                        <a:lnTo>
                          <a:pt x="20" y="23"/>
                        </a:lnTo>
                        <a:lnTo>
                          <a:pt x="8" y="35"/>
                        </a:lnTo>
                        <a:lnTo>
                          <a:pt x="0" y="25"/>
                        </a:lnTo>
                        <a:lnTo>
                          <a:pt x="25" y="0"/>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155688" name="Freeform 35"/>
                  <p:cNvSpPr>
                    <a:spLocks/>
                  </p:cNvSpPr>
                  <p:nvPr/>
                </p:nvSpPr>
                <p:spPr bwMode="auto">
                  <a:xfrm>
                    <a:off x="4938" y="3149"/>
                    <a:ext cx="122" cy="215"/>
                  </a:xfrm>
                  <a:custGeom>
                    <a:avLst/>
                    <a:gdLst>
                      <a:gd name="T0" fmla="*/ 35 w 122"/>
                      <a:gd name="T1" fmla="*/ 17 h 215"/>
                      <a:gd name="T2" fmla="*/ 29 w 122"/>
                      <a:gd name="T3" fmla="*/ 30 h 215"/>
                      <a:gd name="T4" fmla="*/ 16 w 122"/>
                      <a:gd name="T5" fmla="*/ 50 h 215"/>
                      <a:gd name="T6" fmla="*/ 11 w 122"/>
                      <a:gd name="T7" fmla="*/ 66 h 215"/>
                      <a:gd name="T8" fmla="*/ 5 w 122"/>
                      <a:gd name="T9" fmla="*/ 84 h 215"/>
                      <a:gd name="T10" fmla="*/ 1 w 122"/>
                      <a:gd name="T11" fmla="*/ 114 h 215"/>
                      <a:gd name="T12" fmla="*/ 0 w 122"/>
                      <a:gd name="T13" fmla="*/ 130 h 215"/>
                      <a:gd name="T14" fmla="*/ 3 w 122"/>
                      <a:gd name="T15" fmla="*/ 134 h 215"/>
                      <a:gd name="T16" fmla="*/ 15 w 122"/>
                      <a:gd name="T17" fmla="*/ 149 h 215"/>
                      <a:gd name="T18" fmla="*/ 29 w 122"/>
                      <a:gd name="T19" fmla="*/ 164 h 215"/>
                      <a:gd name="T20" fmla="*/ 44 w 122"/>
                      <a:gd name="T21" fmla="*/ 178 h 215"/>
                      <a:gd name="T22" fmla="*/ 86 w 122"/>
                      <a:gd name="T23" fmla="*/ 214 h 215"/>
                      <a:gd name="T24" fmla="*/ 105 w 122"/>
                      <a:gd name="T25" fmla="*/ 192 h 215"/>
                      <a:gd name="T26" fmla="*/ 121 w 122"/>
                      <a:gd name="T27" fmla="*/ 174 h 215"/>
                      <a:gd name="T28" fmla="*/ 81 w 122"/>
                      <a:gd name="T29" fmla="*/ 142 h 215"/>
                      <a:gd name="T30" fmla="*/ 68 w 122"/>
                      <a:gd name="T31" fmla="*/ 132 h 215"/>
                      <a:gd name="T32" fmla="*/ 59 w 122"/>
                      <a:gd name="T33" fmla="*/ 124 h 215"/>
                      <a:gd name="T34" fmla="*/ 52 w 122"/>
                      <a:gd name="T35" fmla="*/ 120 h 215"/>
                      <a:gd name="T36" fmla="*/ 63 w 122"/>
                      <a:gd name="T37" fmla="*/ 94 h 215"/>
                      <a:gd name="T38" fmla="*/ 69 w 122"/>
                      <a:gd name="T39" fmla="*/ 74 h 215"/>
                      <a:gd name="T40" fmla="*/ 72 w 122"/>
                      <a:gd name="T41" fmla="*/ 64 h 215"/>
                      <a:gd name="T42" fmla="*/ 76 w 122"/>
                      <a:gd name="T43" fmla="*/ 54 h 215"/>
                      <a:gd name="T44" fmla="*/ 77 w 122"/>
                      <a:gd name="T45" fmla="*/ 43 h 215"/>
                      <a:gd name="T46" fmla="*/ 77 w 122"/>
                      <a:gd name="T47" fmla="*/ 32 h 215"/>
                      <a:gd name="T48" fmla="*/ 77 w 122"/>
                      <a:gd name="T49" fmla="*/ 23 h 215"/>
                      <a:gd name="T50" fmla="*/ 76 w 122"/>
                      <a:gd name="T51" fmla="*/ 14 h 215"/>
                      <a:gd name="T52" fmla="*/ 70 w 122"/>
                      <a:gd name="T53" fmla="*/ 6 h 215"/>
                      <a:gd name="T54" fmla="*/ 62 w 122"/>
                      <a:gd name="T55" fmla="*/ 2 h 215"/>
                      <a:gd name="T56" fmla="*/ 56 w 122"/>
                      <a:gd name="T57" fmla="*/ 0 h 215"/>
                      <a:gd name="T58" fmla="*/ 46 w 122"/>
                      <a:gd name="T59" fmla="*/ 7 h 215"/>
                      <a:gd name="T60" fmla="*/ 35 w 122"/>
                      <a:gd name="T61" fmla="*/ 17 h 2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215">
                        <a:moveTo>
                          <a:pt x="35" y="17"/>
                        </a:moveTo>
                        <a:lnTo>
                          <a:pt x="29" y="30"/>
                        </a:lnTo>
                        <a:lnTo>
                          <a:pt x="16" y="50"/>
                        </a:lnTo>
                        <a:lnTo>
                          <a:pt x="11" y="66"/>
                        </a:lnTo>
                        <a:lnTo>
                          <a:pt x="5" y="84"/>
                        </a:lnTo>
                        <a:lnTo>
                          <a:pt x="1" y="114"/>
                        </a:lnTo>
                        <a:lnTo>
                          <a:pt x="0" y="130"/>
                        </a:lnTo>
                        <a:lnTo>
                          <a:pt x="3" y="134"/>
                        </a:lnTo>
                        <a:lnTo>
                          <a:pt x="15" y="149"/>
                        </a:lnTo>
                        <a:lnTo>
                          <a:pt x="29" y="164"/>
                        </a:lnTo>
                        <a:lnTo>
                          <a:pt x="44" y="178"/>
                        </a:lnTo>
                        <a:lnTo>
                          <a:pt x="86" y="214"/>
                        </a:lnTo>
                        <a:lnTo>
                          <a:pt x="105" y="192"/>
                        </a:lnTo>
                        <a:lnTo>
                          <a:pt x="121" y="174"/>
                        </a:lnTo>
                        <a:lnTo>
                          <a:pt x="81" y="142"/>
                        </a:lnTo>
                        <a:lnTo>
                          <a:pt x="68" y="132"/>
                        </a:lnTo>
                        <a:lnTo>
                          <a:pt x="59" y="124"/>
                        </a:lnTo>
                        <a:lnTo>
                          <a:pt x="52" y="120"/>
                        </a:lnTo>
                        <a:lnTo>
                          <a:pt x="63" y="94"/>
                        </a:lnTo>
                        <a:lnTo>
                          <a:pt x="69" y="74"/>
                        </a:lnTo>
                        <a:lnTo>
                          <a:pt x="72" y="64"/>
                        </a:lnTo>
                        <a:lnTo>
                          <a:pt x="76" y="54"/>
                        </a:lnTo>
                        <a:lnTo>
                          <a:pt x="77" y="43"/>
                        </a:lnTo>
                        <a:lnTo>
                          <a:pt x="77" y="32"/>
                        </a:lnTo>
                        <a:lnTo>
                          <a:pt x="77" y="23"/>
                        </a:lnTo>
                        <a:lnTo>
                          <a:pt x="76" y="14"/>
                        </a:lnTo>
                        <a:lnTo>
                          <a:pt x="70" y="6"/>
                        </a:lnTo>
                        <a:lnTo>
                          <a:pt x="62" y="2"/>
                        </a:lnTo>
                        <a:lnTo>
                          <a:pt x="56" y="0"/>
                        </a:lnTo>
                        <a:lnTo>
                          <a:pt x="46" y="7"/>
                        </a:lnTo>
                        <a:lnTo>
                          <a:pt x="35" y="17"/>
                        </a:lnTo>
                      </a:path>
                    </a:pathLst>
                  </a:custGeom>
                  <a:solidFill>
                    <a:srgbClr val="5F5F5F"/>
                  </a:solidFill>
                  <a:ln w="12700" cap="rnd" cmpd="sng">
                    <a:solidFill>
                      <a:srgbClr val="000000"/>
                    </a:solidFill>
                    <a:prstDash val="solid"/>
                    <a:round/>
                    <a:headEnd/>
                    <a:tailEnd/>
                  </a:ln>
                </p:spPr>
                <p:txBody>
                  <a:bodyPr/>
                  <a:lstStyle/>
                  <a:p>
                    <a:endParaRPr lang="en-US"/>
                  </a:p>
                </p:txBody>
              </p:sp>
            </p:grpSp>
          </p:grpSp>
          <p:grpSp>
            <p:nvGrpSpPr>
              <p:cNvPr id="155666" name="Group 36"/>
              <p:cNvGrpSpPr>
                <a:grpSpLocks/>
              </p:cNvGrpSpPr>
              <p:nvPr/>
            </p:nvGrpSpPr>
            <p:grpSpPr bwMode="auto">
              <a:xfrm>
                <a:off x="4978" y="3003"/>
                <a:ext cx="99" cy="119"/>
                <a:chOff x="4978" y="3003"/>
                <a:chExt cx="99" cy="119"/>
              </a:xfrm>
            </p:grpSpPr>
            <p:grpSp>
              <p:nvGrpSpPr>
                <p:cNvPr id="155668" name="Group 37"/>
                <p:cNvGrpSpPr>
                  <a:grpSpLocks/>
                </p:cNvGrpSpPr>
                <p:nvPr/>
              </p:nvGrpSpPr>
              <p:grpSpPr bwMode="auto">
                <a:xfrm>
                  <a:off x="4988" y="3038"/>
                  <a:ext cx="89" cy="57"/>
                  <a:chOff x="4988" y="3038"/>
                  <a:chExt cx="89" cy="57"/>
                </a:xfrm>
              </p:grpSpPr>
              <p:sp>
                <p:nvSpPr>
                  <p:cNvPr id="155682" name="Freeform 38"/>
                  <p:cNvSpPr>
                    <a:spLocks/>
                  </p:cNvSpPr>
                  <p:nvPr/>
                </p:nvSpPr>
                <p:spPr bwMode="auto">
                  <a:xfrm>
                    <a:off x="5059" y="3038"/>
                    <a:ext cx="18" cy="26"/>
                  </a:xfrm>
                  <a:custGeom>
                    <a:avLst/>
                    <a:gdLst>
                      <a:gd name="T0" fmla="*/ 0 w 18"/>
                      <a:gd name="T1" fmla="*/ 2 h 26"/>
                      <a:gd name="T2" fmla="*/ 3 w 18"/>
                      <a:gd name="T3" fmla="*/ 0 h 26"/>
                      <a:gd name="T4" fmla="*/ 9 w 18"/>
                      <a:gd name="T5" fmla="*/ 0 h 26"/>
                      <a:gd name="T6" fmla="*/ 10 w 18"/>
                      <a:gd name="T7" fmla="*/ 1 h 26"/>
                      <a:gd name="T8" fmla="*/ 13 w 18"/>
                      <a:gd name="T9" fmla="*/ 4 h 26"/>
                      <a:gd name="T10" fmla="*/ 15 w 18"/>
                      <a:gd name="T11" fmla="*/ 11 h 26"/>
                      <a:gd name="T12" fmla="*/ 17 w 18"/>
                      <a:gd name="T13" fmla="*/ 19 h 26"/>
                      <a:gd name="T14" fmla="*/ 17 w 18"/>
                      <a:gd name="T15" fmla="*/ 25 h 26"/>
                      <a:gd name="T16" fmla="*/ 13 w 18"/>
                      <a:gd name="T17" fmla="*/ 25 h 26"/>
                      <a:gd name="T18" fmla="*/ 0 w 18"/>
                      <a:gd name="T19" fmla="*/ 2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26">
                        <a:moveTo>
                          <a:pt x="0" y="2"/>
                        </a:moveTo>
                        <a:lnTo>
                          <a:pt x="3" y="0"/>
                        </a:lnTo>
                        <a:lnTo>
                          <a:pt x="9" y="0"/>
                        </a:lnTo>
                        <a:lnTo>
                          <a:pt x="10" y="1"/>
                        </a:lnTo>
                        <a:lnTo>
                          <a:pt x="13" y="4"/>
                        </a:lnTo>
                        <a:lnTo>
                          <a:pt x="15" y="11"/>
                        </a:lnTo>
                        <a:lnTo>
                          <a:pt x="17" y="19"/>
                        </a:lnTo>
                        <a:lnTo>
                          <a:pt x="17" y="25"/>
                        </a:lnTo>
                        <a:lnTo>
                          <a:pt x="13" y="25"/>
                        </a:lnTo>
                        <a:lnTo>
                          <a:pt x="0" y="2"/>
                        </a:lnTo>
                      </a:path>
                    </a:pathLst>
                  </a:custGeom>
                  <a:solidFill>
                    <a:srgbClr val="FFE0C0"/>
                  </a:solidFill>
                  <a:ln w="12700" cap="rnd" cmpd="sng">
                    <a:solidFill>
                      <a:srgbClr val="000000"/>
                    </a:solidFill>
                    <a:prstDash val="solid"/>
                    <a:round/>
                    <a:headEnd/>
                    <a:tailEnd/>
                  </a:ln>
                </p:spPr>
                <p:txBody>
                  <a:bodyPr/>
                  <a:lstStyle/>
                  <a:p>
                    <a:endParaRPr lang="en-US"/>
                  </a:p>
                </p:txBody>
              </p:sp>
              <p:sp>
                <p:nvSpPr>
                  <p:cNvPr id="155683" name="Freeform 39"/>
                  <p:cNvSpPr>
                    <a:spLocks/>
                  </p:cNvSpPr>
                  <p:nvPr/>
                </p:nvSpPr>
                <p:spPr bwMode="auto">
                  <a:xfrm>
                    <a:off x="4988" y="3073"/>
                    <a:ext cx="21" cy="22"/>
                  </a:xfrm>
                  <a:custGeom>
                    <a:avLst/>
                    <a:gdLst>
                      <a:gd name="T0" fmla="*/ 4 w 21"/>
                      <a:gd name="T1" fmla="*/ 0 h 22"/>
                      <a:gd name="T2" fmla="*/ 1 w 21"/>
                      <a:gd name="T3" fmla="*/ 1 h 22"/>
                      <a:gd name="T4" fmla="*/ 0 w 21"/>
                      <a:gd name="T5" fmla="*/ 4 h 22"/>
                      <a:gd name="T6" fmla="*/ 1 w 21"/>
                      <a:gd name="T7" fmla="*/ 7 h 22"/>
                      <a:gd name="T8" fmla="*/ 4 w 21"/>
                      <a:gd name="T9" fmla="*/ 11 h 22"/>
                      <a:gd name="T10" fmla="*/ 6 w 21"/>
                      <a:gd name="T11" fmla="*/ 14 h 22"/>
                      <a:gd name="T12" fmla="*/ 12 w 21"/>
                      <a:gd name="T13" fmla="*/ 19 h 22"/>
                      <a:gd name="T14" fmla="*/ 15 w 21"/>
                      <a:gd name="T15" fmla="*/ 21 h 22"/>
                      <a:gd name="T16" fmla="*/ 20 w 21"/>
                      <a:gd name="T17" fmla="*/ 18 h 22"/>
                      <a:gd name="T18" fmla="*/ 4 w 21"/>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2">
                        <a:moveTo>
                          <a:pt x="4" y="0"/>
                        </a:moveTo>
                        <a:lnTo>
                          <a:pt x="1" y="1"/>
                        </a:lnTo>
                        <a:lnTo>
                          <a:pt x="0" y="4"/>
                        </a:lnTo>
                        <a:lnTo>
                          <a:pt x="1" y="7"/>
                        </a:lnTo>
                        <a:lnTo>
                          <a:pt x="4" y="11"/>
                        </a:lnTo>
                        <a:lnTo>
                          <a:pt x="6" y="14"/>
                        </a:lnTo>
                        <a:lnTo>
                          <a:pt x="12" y="19"/>
                        </a:lnTo>
                        <a:lnTo>
                          <a:pt x="15" y="21"/>
                        </a:lnTo>
                        <a:lnTo>
                          <a:pt x="20" y="18"/>
                        </a:lnTo>
                        <a:lnTo>
                          <a:pt x="4" y="0"/>
                        </a:lnTo>
                      </a:path>
                    </a:pathLst>
                  </a:custGeom>
                  <a:solidFill>
                    <a:srgbClr val="FFE0C0"/>
                  </a:solidFill>
                  <a:ln w="12700" cap="rnd" cmpd="sng">
                    <a:solidFill>
                      <a:srgbClr val="000000"/>
                    </a:solidFill>
                    <a:prstDash val="solid"/>
                    <a:round/>
                    <a:headEnd/>
                    <a:tailEnd/>
                  </a:ln>
                </p:spPr>
                <p:txBody>
                  <a:bodyPr/>
                  <a:lstStyle/>
                  <a:p>
                    <a:endParaRPr lang="en-US"/>
                  </a:p>
                </p:txBody>
              </p:sp>
            </p:grpSp>
            <p:sp>
              <p:nvSpPr>
                <p:cNvPr id="155669" name="Freeform 40"/>
                <p:cNvSpPr>
                  <a:spLocks/>
                </p:cNvSpPr>
                <p:nvPr/>
              </p:nvSpPr>
              <p:spPr bwMode="auto">
                <a:xfrm>
                  <a:off x="4982" y="3016"/>
                  <a:ext cx="94" cy="106"/>
                </a:xfrm>
                <a:custGeom>
                  <a:avLst/>
                  <a:gdLst>
                    <a:gd name="T0" fmla="*/ 8 w 94"/>
                    <a:gd name="T1" fmla="*/ 15 h 106"/>
                    <a:gd name="T2" fmla="*/ 3 w 94"/>
                    <a:gd name="T3" fmla="*/ 21 h 106"/>
                    <a:gd name="T4" fmla="*/ 1 w 94"/>
                    <a:gd name="T5" fmla="*/ 28 h 106"/>
                    <a:gd name="T6" fmla="*/ 0 w 94"/>
                    <a:gd name="T7" fmla="*/ 37 h 106"/>
                    <a:gd name="T8" fmla="*/ 1 w 94"/>
                    <a:gd name="T9" fmla="*/ 44 h 106"/>
                    <a:gd name="T10" fmla="*/ 4 w 94"/>
                    <a:gd name="T11" fmla="*/ 50 h 106"/>
                    <a:gd name="T12" fmla="*/ 9 w 94"/>
                    <a:gd name="T13" fmla="*/ 56 h 106"/>
                    <a:gd name="T14" fmla="*/ 15 w 94"/>
                    <a:gd name="T15" fmla="*/ 63 h 106"/>
                    <a:gd name="T16" fmla="*/ 19 w 94"/>
                    <a:gd name="T17" fmla="*/ 71 h 106"/>
                    <a:gd name="T18" fmla="*/ 24 w 94"/>
                    <a:gd name="T19" fmla="*/ 82 h 106"/>
                    <a:gd name="T20" fmla="*/ 30 w 94"/>
                    <a:gd name="T21" fmla="*/ 90 h 106"/>
                    <a:gd name="T22" fmla="*/ 34 w 94"/>
                    <a:gd name="T23" fmla="*/ 95 h 106"/>
                    <a:gd name="T24" fmla="*/ 41 w 94"/>
                    <a:gd name="T25" fmla="*/ 98 h 106"/>
                    <a:gd name="T26" fmla="*/ 50 w 94"/>
                    <a:gd name="T27" fmla="*/ 102 h 106"/>
                    <a:gd name="T28" fmla="*/ 60 w 94"/>
                    <a:gd name="T29" fmla="*/ 105 h 106"/>
                    <a:gd name="T30" fmla="*/ 68 w 94"/>
                    <a:gd name="T31" fmla="*/ 104 h 106"/>
                    <a:gd name="T32" fmla="*/ 73 w 94"/>
                    <a:gd name="T33" fmla="*/ 103 h 106"/>
                    <a:gd name="T34" fmla="*/ 83 w 94"/>
                    <a:gd name="T35" fmla="*/ 100 h 106"/>
                    <a:gd name="T36" fmla="*/ 87 w 94"/>
                    <a:gd name="T37" fmla="*/ 96 h 106"/>
                    <a:gd name="T38" fmla="*/ 89 w 94"/>
                    <a:gd name="T39" fmla="*/ 91 h 106"/>
                    <a:gd name="T40" fmla="*/ 91 w 94"/>
                    <a:gd name="T41" fmla="*/ 81 h 106"/>
                    <a:gd name="T42" fmla="*/ 93 w 94"/>
                    <a:gd name="T43" fmla="*/ 73 h 106"/>
                    <a:gd name="T44" fmla="*/ 93 w 94"/>
                    <a:gd name="T45" fmla="*/ 64 h 106"/>
                    <a:gd name="T46" fmla="*/ 91 w 94"/>
                    <a:gd name="T47" fmla="*/ 57 h 106"/>
                    <a:gd name="T48" fmla="*/ 89 w 94"/>
                    <a:gd name="T49" fmla="*/ 49 h 106"/>
                    <a:gd name="T50" fmla="*/ 85 w 94"/>
                    <a:gd name="T51" fmla="*/ 38 h 106"/>
                    <a:gd name="T52" fmla="*/ 80 w 94"/>
                    <a:gd name="T53" fmla="*/ 30 h 106"/>
                    <a:gd name="T54" fmla="*/ 76 w 94"/>
                    <a:gd name="T55" fmla="*/ 22 h 106"/>
                    <a:gd name="T56" fmla="*/ 72 w 94"/>
                    <a:gd name="T57" fmla="*/ 11 h 106"/>
                    <a:gd name="T58" fmla="*/ 67 w 94"/>
                    <a:gd name="T59" fmla="*/ 6 h 106"/>
                    <a:gd name="T60" fmla="*/ 61 w 94"/>
                    <a:gd name="T61" fmla="*/ 3 h 106"/>
                    <a:gd name="T62" fmla="*/ 50 w 94"/>
                    <a:gd name="T63" fmla="*/ 0 h 106"/>
                    <a:gd name="T64" fmla="*/ 44 w 94"/>
                    <a:gd name="T65" fmla="*/ 0 h 106"/>
                    <a:gd name="T66" fmla="*/ 33 w 94"/>
                    <a:gd name="T67" fmla="*/ 1 h 106"/>
                    <a:gd name="T68" fmla="*/ 23 w 94"/>
                    <a:gd name="T69" fmla="*/ 4 h 106"/>
                    <a:gd name="T70" fmla="*/ 14 w 94"/>
                    <a:gd name="T71" fmla="*/ 10 h 106"/>
                    <a:gd name="T72" fmla="*/ 8 w 94"/>
                    <a:gd name="T73" fmla="*/ 15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4" h="106">
                      <a:moveTo>
                        <a:pt x="8" y="15"/>
                      </a:moveTo>
                      <a:lnTo>
                        <a:pt x="3" y="21"/>
                      </a:lnTo>
                      <a:lnTo>
                        <a:pt x="1" y="28"/>
                      </a:lnTo>
                      <a:lnTo>
                        <a:pt x="0" y="37"/>
                      </a:lnTo>
                      <a:lnTo>
                        <a:pt x="1" y="44"/>
                      </a:lnTo>
                      <a:lnTo>
                        <a:pt x="4" y="50"/>
                      </a:lnTo>
                      <a:lnTo>
                        <a:pt x="9" y="56"/>
                      </a:lnTo>
                      <a:lnTo>
                        <a:pt x="15" y="63"/>
                      </a:lnTo>
                      <a:lnTo>
                        <a:pt x="19" y="71"/>
                      </a:lnTo>
                      <a:lnTo>
                        <a:pt x="24" y="82"/>
                      </a:lnTo>
                      <a:lnTo>
                        <a:pt x="30" y="90"/>
                      </a:lnTo>
                      <a:lnTo>
                        <a:pt x="34" y="95"/>
                      </a:lnTo>
                      <a:lnTo>
                        <a:pt x="41" y="98"/>
                      </a:lnTo>
                      <a:lnTo>
                        <a:pt x="50" y="102"/>
                      </a:lnTo>
                      <a:lnTo>
                        <a:pt x="60" y="105"/>
                      </a:lnTo>
                      <a:lnTo>
                        <a:pt x="68" y="104"/>
                      </a:lnTo>
                      <a:lnTo>
                        <a:pt x="73" y="103"/>
                      </a:lnTo>
                      <a:lnTo>
                        <a:pt x="83" y="100"/>
                      </a:lnTo>
                      <a:lnTo>
                        <a:pt x="87" y="96"/>
                      </a:lnTo>
                      <a:lnTo>
                        <a:pt x="89" y="91"/>
                      </a:lnTo>
                      <a:lnTo>
                        <a:pt x="91" y="81"/>
                      </a:lnTo>
                      <a:lnTo>
                        <a:pt x="93" y="73"/>
                      </a:lnTo>
                      <a:lnTo>
                        <a:pt x="93" y="64"/>
                      </a:lnTo>
                      <a:lnTo>
                        <a:pt x="91" y="57"/>
                      </a:lnTo>
                      <a:lnTo>
                        <a:pt x="89" y="49"/>
                      </a:lnTo>
                      <a:lnTo>
                        <a:pt x="85" y="38"/>
                      </a:lnTo>
                      <a:lnTo>
                        <a:pt x="80" y="30"/>
                      </a:lnTo>
                      <a:lnTo>
                        <a:pt x="76" y="22"/>
                      </a:lnTo>
                      <a:lnTo>
                        <a:pt x="72" y="11"/>
                      </a:lnTo>
                      <a:lnTo>
                        <a:pt x="67" y="6"/>
                      </a:lnTo>
                      <a:lnTo>
                        <a:pt x="61" y="3"/>
                      </a:lnTo>
                      <a:lnTo>
                        <a:pt x="50" y="0"/>
                      </a:lnTo>
                      <a:lnTo>
                        <a:pt x="44" y="0"/>
                      </a:lnTo>
                      <a:lnTo>
                        <a:pt x="33" y="1"/>
                      </a:lnTo>
                      <a:lnTo>
                        <a:pt x="23" y="4"/>
                      </a:lnTo>
                      <a:lnTo>
                        <a:pt x="14" y="10"/>
                      </a:lnTo>
                      <a:lnTo>
                        <a:pt x="8" y="15"/>
                      </a:lnTo>
                    </a:path>
                  </a:pathLst>
                </a:custGeom>
                <a:solidFill>
                  <a:srgbClr val="FFE0C0"/>
                </a:solidFill>
                <a:ln w="12700" cap="rnd" cmpd="sng">
                  <a:solidFill>
                    <a:srgbClr val="000000"/>
                  </a:solidFill>
                  <a:prstDash val="solid"/>
                  <a:round/>
                  <a:headEnd/>
                  <a:tailEnd/>
                </a:ln>
              </p:spPr>
              <p:txBody>
                <a:bodyPr/>
                <a:lstStyle/>
                <a:p>
                  <a:endParaRPr lang="en-US"/>
                </a:p>
              </p:txBody>
            </p:sp>
            <p:grpSp>
              <p:nvGrpSpPr>
                <p:cNvPr id="155670" name="Group 41"/>
                <p:cNvGrpSpPr>
                  <a:grpSpLocks/>
                </p:cNvGrpSpPr>
                <p:nvPr/>
              </p:nvGrpSpPr>
              <p:grpSpPr bwMode="auto">
                <a:xfrm>
                  <a:off x="4992" y="3039"/>
                  <a:ext cx="79" cy="47"/>
                  <a:chOff x="4992" y="3039"/>
                  <a:chExt cx="79" cy="47"/>
                </a:xfrm>
              </p:grpSpPr>
              <p:sp>
                <p:nvSpPr>
                  <p:cNvPr id="155679" name="Freeform 42"/>
                  <p:cNvSpPr>
                    <a:spLocks/>
                  </p:cNvSpPr>
                  <p:nvPr/>
                </p:nvSpPr>
                <p:spPr bwMode="auto">
                  <a:xfrm>
                    <a:off x="5026" y="3055"/>
                    <a:ext cx="19" cy="17"/>
                  </a:xfrm>
                  <a:custGeom>
                    <a:avLst/>
                    <a:gdLst>
                      <a:gd name="T0" fmla="*/ 0 w 19"/>
                      <a:gd name="T1" fmla="*/ 9 h 17"/>
                      <a:gd name="T2" fmla="*/ 4 w 19"/>
                      <a:gd name="T3" fmla="*/ 3 h 17"/>
                      <a:gd name="T4" fmla="*/ 18 w 19"/>
                      <a:gd name="T5" fmla="*/ 0 h 17"/>
                      <a:gd name="T6" fmla="*/ 18 w 19"/>
                      <a:gd name="T7" fmla="*/ 9 h 17"/>
                      <a:gd name="T8" fmla="*/ 9 w 19"/>
                      <a:gd name="T9" fmla="*/ 9 h 17"/>
                      <a:gd name="T10" fmla="*/ 0 w 19"/>
                      <a:gd name="T11" fmla="*/ 16 h 17"/>
                      <a:gd name="T12" fmla="*/ 0 w 19"/>
                      <a:gd name="T13" fmla="*/ 9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9"/>
                        </a:moveTo>
                        <a:lnTo>
                          <a:pt x="4" y="3"/>
                        </a:lnTo>
                        <a:lnTo>
                          <a:pt x="18" y="0"/>
                        </a:lnTo>
                        <a:lnTo>
                          <a:pt x="18" y="9"/>
                        </a:lnTo>
                        <a:lnTo>
                          <a:pt x="9" y="9"/>
                        </a:lnTo>
                        <a:lnTo>
                          <a:pt x="0" y="16"/>
                        </a:lnTo>
                        <a:lnTo>
                          <a:pt x="0" y="9"/>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155680" name="Freeform 43"/>
                  <p:cNvSpPr>
                    <a:spLocks/>
                  </p:cNvSpPr>
                  <p:nvPr/>
                </p:nvSpPr>
                <p:spPr bwMode="auto">
                  <a:xfrm>
                    <a:off x="4992" y="3069"/>
                    <a:ext cx="18" cy="17"/>
                  </a:xfrm>
                  <a:custGeom>
                    <a:avLst/>
                    <a:gdLst>
                      <a:gd name="T0" fmla="*/ 15 w 18"/>
                      <a:gd name="T1" fmla="*/ 0 h 17"/>
                      <a:gd name="T2" fmla="*/ 17 w 18"/>
                      <a:gd name="T3" fmla="*/ 8 h 17"/>
                      <a:gd name="T4" fmla="*/ 1 w 18"/>
                      <a:gd name="T5" fmla="*/ 16 h 17"/>
                      <a:gd name="T6" fmla="*/ 0 w 18"/>
                      <a:gd name="T7" fmla="*/ 10 h 17"/>
                      <a:gd name="T8" fmla="*/ 15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5" y="0"/>
                        </a:moveTo>
                        <a:lnTo>
                          <a:pt x="17" y="8"/>
                        </a:lnTo>
                        <a:lnTo>
                          <a:pt x="1" y="16"/>
                        </a:lnTo>
                        <a:lnTo>
                          <a:pt x="0" y="10"/>
                        </a:lnTo>
                        <a:lnTo>
                          <a:pt x="15" y="0"/>
                        </a:lnTo>
                      </a:path>
                    </a:pathLst>
                  </a:custGeom>
                  <a:solidFill>
                    <a:srgbClr val="C0C0C0"/>
                  </a:solidFill>
                  <a:ln w="12700" cap="rnd" cmpd="sng">
                    <a:solidFill>
                      <a:srgbClr val="000000"/>
                    </a:solidFill>
                    <a:prstDash val="solid"/>
                    <a:round/>
                    <a:headEnd/>
                    <a:tailEnd/>
                  </a:ln>
                </p:spPr>
                <p:txBody>
                  <a:bodyPr/>
                  <a:lstStyle/>
                  <a:p>
                    <a:endParaRPr lang="en-US"/>
                  </a:p>
                </p:txBody>
              </p:sp>
              <p:sp>
                <p:nvSpPr>
                  <p:cNvPr id="155681" name="Freeform 44"/>
                  <p:cNvSpPr>
                    <a:spLocks/>
                  </p:cNvSpPr>
                  <p:nvPr/>
                </p:nvSpPr>
                <p:spPr bwMode="auto">
                  <a:xfrm>
                    <a:off x="5053" y="3039"/>
                    <a:ext cx="18" cy="17"/>
                  </a:xfrm>
                  <a:custGeom>
                    <a:avLst/>
                    <a:gdLst>
                      <a:gd name="T0" fmla="*/ 0 w 18"/>
                      <a:gd name="T1" fmla="*/ 8 h 17"/>
                      <a:gd name="T2" fmla="*/ 2 w 18"/>
                      <a:gd name="T3" fmla="*/ 16 h 17"/>
                      <a:gd name="T4" fmla="*/ 17 w 18"/>
                      <a:gd name="T5" fmla="*/ 2 h 17"/>
                      <a:gd name="T6" fmla="*/ 14 w 18"/>
                      <a:gd name="T7" fmla="*/ 0 h 17"/>
                      <a:gd name="T8" fmla="*/ 0 w 18"/>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8"/>
                        </a:moveTo>
                        <a:lnTo>
                          <a:pt x="2" y="16"/>
                        </a:lnTo>
                        <a:lnTo>
                          <a:pt x="17" y="2"/>
                        </a:lnTo>
                        <a:lnTo>
                          <a:pt x="14" y="0"/>
                        </a:lnTo>
                        <a:lnTo>
                          <a:pt x="0" y="8"/>
                        </a:lnTo>
                      </a:path>
                    </a:pathLst>
                  </a:custGeom>
                  <a:solidFill>
                    <a:srgbClr val="C0C0C0"/>
                  </a:solidFill>
                  <a:ln w="12700" cap="rnd" cmpd="sng">
                    <a:solidFill>
                      <a:srgbClr val="000000"/>
                    </a:solidFill>
                    <a:prstDash val="solid"/>
                    <a:round/>
                    <a:headEnd/>
                    <a:tailEnd/>
                  </a:ln>
                </p:spPr>
                <p:txBody>
                  <a:bodyPr/>
                  <a:lstStyle/>
                  <a:p>
                    <a:endParaRPr lang="en-US"/>
                  </a:p>
                </p:txBody>
              </p:sp>
            </p:grpSp>
            <p:grpSp>
              <p:nvGrpSpPr>
                <p:cNvPr id="155671" name="Group 45"/>
                <p:cNvGrpSpPr>
                  <a:grpSpLocks/>
                </p:cNvGrpSpPr>
                <p:nvPr/>
              </p:nvGrpSpPr>
              <p:grpSpPr bwMode="auto">
                <a:xfrm>
                  <a:off x="5000" y="3041"/>
                  <a:ext cx="61" cy="41"/>
                  <a:chOff x="5000" y="3041"/>
                  <a:chExt cx="61" cy="41"/>
                </a:xfrm>
              </p:grpSpPr>
              <p:sp>
                <p:nvSpPr>
                  <p:cNvPr id="155675" name="Freeform 46"/>
                  <p:cNvSpPr>
                    <a:spLocks/>
                  </p:cNvSpPr>
                  <p:nvPr/>
                </p:nvSpPr>
                <p:spPr bwMode="auto">
                  <a:xfrm>
                    <a:off x="5000" y="3056"/>
                    <a:ext cx="31" cy="26"/>
                  </a:xfrm>
                  <a:custGeom>
                    <a:avLst/>
                    <a:gdLst>
                      <a:gd name="T0" fmla="*/ 0 w 31"/>
                      <a:gd name="T1" fmla="*/ 13 h 26"/>
                      <a:gd name="T2" fmla="*/ 24 w 31"/>
                      <a:gd name="T3" fmla="*/ 0 h 26"/>
                      <a:gd name="T4" fmla="*/ 28 w 31"/>
                      <a:gd name="T5" fmla="*/ 6 h 26"/>
                      <a:gd name="T6" fmla="*/ 30 w 31"/>
                      <a:gd name="T7" fmla="*/ 11 h 26"/>
                      <a:gd name="T8" fmla="*/ 30 w 31"/>
                      <a:gd name="T9" fmla="*/ 16 h 26"/>
                      <a:gd name="T10" fmla="*/ 27 w 31"/>
                      <a:gd name="T11" fmla="*/ 19 h 26"/>
                      <a:gd name="T12" fmla="*/ 24 w 31"/>
                      <a:gd name="T13" fmla="*/ 21 h 26"/>
                      <a:gd name="T14" fmla="*/ 18 w 31"/>
                      <a:gd name="T15" fmla="*/ 23 h 26"/>
                      <a:gd name="T16" fmla="*/ 16 w 31"/>
                      <a:gd name="T17" fmla="*/ 25 h 26"/>
                      <a:gd name="T18" fmla="*/ 13 w 31"/>
                      <a:gd name="T19" fmla="*/ 25 h 26"/>
                      <a:gd name="T20" fmla="*/ 8 w 31"/>
                      <a:gd name="T21" fmla="*/ 25 h 26"/>
                      <a:gd name="T22" fmla="*/ 6 w 31"/>
                      <a:gd name="T23" fmla="*/ 23 h 26"/>
                      <a:gd name="T24" fmla="*/ 4 w 31"/>
                      <a:gd name="T25" fmla="*/ 21 h 26"/>
                      <a:gd name="T26" fmla="*/ 3 w 31"/>
                      <a:gd name="T27" fmla="*/ 19 h 26"/>
                      <a:gd name="T28" fmla="*/ 1 w 31"/>
                      <a:gd name="T29" fmla="*/ 15 h 26"/>
                      <a:gd name="T30" fmla="*/ 0 w 31"/>
                      <a:gd name="T31" fmla="*/ 13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6">
                        <a:moveTo>
                          <a:pt x="0" y="13"/>
                        </a:moveTo>
                        <a:lnTo>
                          <a:pt x="24" y="0"/>
                        </a:lnTo>
                        <a:lnTo>
                          <a:pt x="28" y="6"/>
                        </a:lnTo>
                        <a:lnTo>
                          <a:pt x="30" y="11"/>
                        </a:lnTo>
                        <a:lnTo>
                          <a:pt x="30" y="16"/>
                        </a:lnTo>
                        <a:lnTo>
                          <a:pt x="27" y="19"/>
                        </a:lnTo>
                        <a:lnTo>
                          <a:pt x="24" y="21"/>
                        </a:lnTo>
                        <a:lnTo>
                          <a:pt x="18" y="23"/>
                        </a:lnTo>
                        <a:lnTo>
                          <a:pt x="16" y="25"/>
                        </a:lnTo>
                        <a:lnTo>
                          <a:pt x="13" y="25"/>
                        </a:lnTo>
                        <a:lnTo>
                          <a:pt x="8" y="25"/>
                        </a:lnTo>
                        <a:lnTo>
                          <a:pt x="6" y="23"/>
                        </a:lnTo>
                        <a:lnTo>
                          <a:pt x="4" y="21"/>
                        </a:lnTo>
                        <a:lnTo>
                          <a:pt x="3" y="19"/>
                        </a:lnTo>
                        <a:lnTo>
                          <a:pt x="1" y="15"/>
                        </a:lnTo>
                        <a:lnTo>
                          <a:pt x="0" y="13"/>
                        </a:lnTo>
                      </a:path>
                    </a:pathLst>
                  </a:custGeom>
                  <a:solidFill>
                    <a:srgbClr val="80FFFF"/>
                  </a:solidFill>
                  <a:ln w="12700" cap="rnd" cmpd="sng">
                    <a:solidFill>
                      <a:srgbClr val="000000"/>
                    </a:solidFill>
                    <a:prstDash val="solid"/>
                    <a:round/>
                    <a:headEnd/>
                    <a:tailEnd/>
                  </a:ln>
                </p:spPr>
                <p:txBody>
                  <a:bodyPr/>
                  <a:lstStyle/>
                  <a:p>
                    <a:endParaRPr lang="en-US"/>
                  </a:p>
                </p:txBody>
              </p:sp>
              <p:sp>
                <p:nvSpPr>
                  <p:cNvPr id="155676" name="Oval 47"/>
                  <p:cNvSpPr>
                    <a:spLocks noChangeArrowheads="1"/>
                  </p:cNvSpPr>
                  <p:nvPr/>
                </p:nvSpPr>
                <p:spPr bwMode="auto">
                  <a:xfrm>
                    <a:off x="5016" y="3070"/>
                    <a:ext cx="10" cy="8"/>
                  </a:xfrm>
                  <a:prstGeom prst="ellipse">
                    <a:avLst/>
                  </a:prstGeom>
                  <a:solidFill>
                    <a:srgbClr val="00A000"/>
                  </a:solidFill>
                  <a:ln w="12700">
                    <a:solidFill>
                      <a:srgbClr val="000000"/>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55677" name="Freeform 48"/>
                  <p:cNvSpPr>
                    <a:spLocks/>
                  </p:cNvSpPr>
                  <p:nvPr/>
                </p:nvSpPr>
                <p:spPr bwMode="auto">
                  <a:xfrm>
                    <a:off x="5030" y="3041"/>
                    <a:ext cx="31" cy="26"/>
                  </a:xfrm>
                  <a:custGeom>
                    <a:avLst/>
                    <a:gdLst>
                      <a:gd name="T0" fmla="*/ 0 w 31"/>
                      <a:gd name="T1" fmla="*/ 13 h 26"/>
                      <a:gd name="T2" fmla="*/ 24 w 31"/>
                      <a:gd name="T3" fmla="*/ 0 h 26"/>
                      <a:gd name="T4" fmla="*/ 27 w 31"/>
                      <a:gd name="T5" fmla="*/ 7 h 26"/>
                      <a:gd name="T6" fmla="*/ 30 w 31"/>
                      <a:gd name="T7" fmla="*/ 12 h 26"/>
                      <a:gd name="T8" fmla="*/ 28 w 31"/>
                      <a:gd name="T9" fmla="*/ 16 h 26"/>
                      <a:gd name="T10" fmla="*/ 26 w 31"/>
                      <a:gd name="T11" fmla="*/ 19 h 26"/>
                      <a:gd name="T12" fmla="*/ 23 w 31"/>
                      <a:gd name="T13" fmla="*/ 21 h 26"/>
                      <a:gd name="T14" fmla="*/ 19 w 31"/>
                      <a:gd name="T15" fmla="*/ 24 h 26"/>
                      <a:gd name="T16" fmla="*/ 16 w 31"/>
                      <a:gd name="T17" fmla="*/ 25 h 26"/>
                      <a:gd name="T18" fmla="*/ 12 w 31"/>
                      <a:gd name="T19" fmla="*/ 25 h 26"/>
                      <a:gd name="T20" fmla="*/ 9 w 31"/>
                      <a:gd name="T21" fmla="*/ 25 h 26"/>
                      <a:gd name="T22" fmla="*/ 6 w 31"/>
                      <a:gd name="T23" fmla="*/ 23 h 26"/>
                      <a:gd name="T24" fmla="*/ 4 w 31"/>
                      <a:gd name="T25" fmla="*/ 21 h 26"/>
                      <a:gd name="T26" fmla="*/ 3 w 31"/>
                      <a:gd name="T27" fmla="*/ 19 h 26"/>
                      <a:gd name="T28" fmla="*/ 1 w 31"/>
                      <a:gd name="T29" fmla="*/ 15 h 26"/>
                      <a:gd name="T30" fmla="*/ 0 w 31"/>
                      <a:gd name="T31" fmla="*/ 13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6">
                        <a:moveTo>
                          <a:pt x="0" y="13"/>
                        </a:moveTo>
                        <a:lnTo>
                          <a:pt x="24" y="0"/>
                        </a:lnTo>
                        <a:lnTo>
                          <a:pt x="27" y="7"/>
                        </a:lnTo>
                        <a:lnTo>
                          <a:pt x="30" y="12"/>
                        </a:lnTo>
                        <a:lnTo>
                          <a:pt x="28" y="16"/>
                        </a:lnTo>
                        <a:lnTo>
                          <a:pt x="26" y="19"/>
                        </a:lnTo>
                        <a:lnTo>
                          <a:pt x="23" y="21"/>
                        </a:lnTo>
                        <a:lnTo>
                          <a:pt x="19" y="24"/>
                        </a:lnTo>
                        <a:lnTo>
                          <a:pt x="16" y="25"/>
                        </a:lnTo>
                        <a:lnTo>
                          <a:pt x="12" y="25"/>
                        </a:lnTo>
                        <a:lnTo>
                          <a:pt x="9" y="25"/>
                        </a:lnTo>
                        <a:lnTo>
                          <a:pt x="6" y="23"/>
                        </a:lnTo>
                        <a:lnTo>
                          <a:pt x="4" y="21"/>
                        </a:lnTo>
                        <a:lnTo>
                          <a:pt x="3" y="19"/>
                        </a:lnTo>
                        <a:lnTo>
                          <a:pt x="1" y="15"/>
                        </a:lnTo>
                        <a:lnTo>
                          <a:pt x="0" y="13"/>
                        </a:lnTo>
                      </a:path>
                    </a:pathLst>
                  </a:custGeom>
                  <a:solidFill>
                    <a:srgbClr val="80FFFF"/>
                  </a:solidFill>
                  <a:ln w="12700" cap="rnd" cmpd="sng">
                    <a:solidFill>
                      <a:srgbClr val="000000"/>
                    </a:solidFill>
                    <a:prstDash val="solid"/>
                    <a:round/>
                    <a:headEnd/>
                    <a:tailEnd/>
                  </a:ln>
                </p:spPr>
                <p:txBody>
                  <a:bodyPr/>
                  <a:lstStyle/>
                  <a:p>
                    <a:endParaRPr lang="en-US"/>
                  </a:p>
                </p:txBody>
              </p:sp>
              <p:sp>
                <p:nvSpPr>
                  <p:cNvPr id="155678" name="Oval 49"/>
                  <p:cNvSpPr>
                    <a:spLocks noChangeArrowheads="1"/>
                  </p:cNvSpPr>
                  <p:nvPr/>
                </p:nvSpPr>
                <p:spPr bwMode="auto">
                  <a:xfrm>
                    <a:off x="5045" y="3056"/>
                    <a:ext cx="10" cy="8"/>
                  </a:xfrm>
                  <a:prstGeom prst="ellipse">
                    <a:avLst/>
                  </a:prstGeom>
                  <a:solidFill>
                    <a:srgbClr val="00A000"/>
                  </a:solidFill>
                  <a:ln w="12700">
                    <a:solidFill>
                      <a:srgbClr val="000000"/>
                    </a:solidFill>
                    <a:round/>
                    <a:headEnd/>
                    <a:tailEnd/>
                  </a:ln>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sp>
              <p:nvSpPr>
                <p:cNvPr id="155672" name="Freeform 50"/>
                <p:cNvSpPr>
                  <a:spLocks/>
                </p:cNvSpPr>
                <p:nvPr/>
              </p:nvSpPr>
              <p:spPr bwMode="auto">
                <a:xfrm>
                  <a:off x="5031" y="3083"/>
                  <a:ext cx="31" cy="23"/>
                </a:xfrm>
                <a:custGeom>
                  <a:avLst/>
                  <a:gdLst>
                    <a:gd name="T0" fmla="*/ 0 w 31"/>
                    <a:gd name="T1" fmla="*/ 11 h 23"/>
                    <a:gd name="T2" fmla="*/ 5 w 31"/>
                    <a:gd name="T3" fmla="*/ 11 h 23"/>
                    <a:gd name="T4" fmla="*/ 8 w 31"/>
                    <a:gd name="T5" fmla="*/ 11 h 23"/>
                    <a:gd name="T6" fmla="*/ 13 w 31"/>
                    <a:gd name="T7" fmla="*/ 9 h 23"/>
                    <a:gd name="T8" fmla="*/ 18 w 31"/>
                    <a:gd name="T9" fmla="*/ 8 h 23"/>
                    <a:gd name="T10" fmla="*/ 22 w 31"/>
                    <a:gd name="T11" fmla="*/ 5 h 23"/>
                    <a:gd name="T12" fmla="*/ 25 w 31"/>
                    <a:gd name="T13" fmla="*/ 3 h 23"/>
                    <a:gd name="T14" fmla="*/ 27 w 31"/>
                    <a:gd name="T15" fmla="*/ 0 h 23"/>
                    <a:gd name="T16" fmla="*/ 30 w 31"/>
                    <a:gd name="T17" fmla="*/ 6 h 23"/>
                    <a:gd name="T18" fmla="*/ 30 w 31"/>
                    <a:gd name="T19" fmla="*/ 8 h 23"/>
                    <a:gd name="T20" fmla="*/ 30 w 31"/>
                    <a:gd name="T21" fmla="*/ 13 h 23"/>
                    <a:gd name="T22" fmla="*/ 28 w 31"/>
                    <a:gd name="T23" fmla="*/ 16 h 23"/>
                    <a:gd name="T24" fmla="*/ 26 w 31"/>
                    <a:gd name="T25" fmla="*/ 19 h 23"/>
                    <a:gd name="T26" fmla="*/ 24 w 31"/>
                    <a:gd name="T27" fmla="*/ 21 h 23"/>
                    <a:gd name="T28" fmla="*/ 21 w 31"/>
                    <a:gd name="T29" fmla="*/ 22 h 23"/>
                    <a:gd name="T30" fmla="*/ 17 w 31"/>
                    <a:gd name="T31" fmla="*/ 22 h 23"/>
                    <a:gd name="T32" fmla="*/ 13 w 31"/>
                    <a:gd name="T33" fmla="*/ 22 h 23"/>
                    <a:gd name="T34" fmla="*/ 10 w 31"/>
                    <a:gd name="T35" fmla="*/ 20 h 23"/>
                    <a:gd name="T36" fmla="*/ 8 w 31"/>
                    <a:gd name="T37" fmla="*/ 20 h 23"/>
                    <a:gd name="T38" fmla="*/ 5 w 31"/>
                    <a:gd name="T39" fmla="*/ 18 h 23"/>
                    <a:gd name="T40" fmla="*/ 3 w 31"/>
                    <a:gd name="T41" fmla="*/ 14 h 23"/>
                    <a:gd name="T42" fmla="*/ 0 w 31"/>
                    <a:gd name="T43" fmla="*/ 11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23">
                      <a:moveTo>
                        <a:pt x="0" y="11"/>
                      </a:moveTo>
                      <a:lnTo>
                        <a:pt x="5" y="11"/>
                      </a:lnTo>
                      <a:lnTo>
                        <a:pt x="8" y="11"/>
                      </a:lnTo>
                      <a:lnTo>
                        <a:pt x="13" y="9"/>
                      </a:lnTo>
                      <a:lnTo>
                        <a:pt x="18" y="8"/>
                      </a:lnTo>
                      <a:lnTo>
                        <a:pt x="22" y="5"/>
                      </a:lnTo>
                      <a:lnTo>
                        <a:pt x="25" y="3"/>
                      </a:lnTo>
                      <a:lnTo>
                        <a:pt x="27" y="0"/>
                      </a:lnTo>
                      <a:lnTo>
                        <a:pt x="30" y="6"/>
                      </a:lnTo>
                      <a:lnTo>
                        <a:pt x="30" y="8"/>
                      </a:lnTo>
                      <a:lnTo>
                        <a:pt x="30" y="13"/>
                      </a:lnTo>
                      <a:lnTo>
                        <a:pt x="28" y="16"/>
                      </a:lnTo>
                      <a:lnTo>
                        <a:pt x="26" y="19"/>
                      </a:lnTo>
                      <a:lnTo>
                        <a:pt x="24" y="21"/>
                      </a:lnTo>
                      <a:lnTo>
                        <a:pt x="21" y="22"/>
                      </a:lnTo>
                      <a:lnTo>
                        <a:pt x="17" y="22"/>
                      </a:lnTo>
                      <a:lnTo>
                        <a:pt x="13" y="22"/>
                      </a:lnTo>
                      <a:lnTo>
                        <a:pt x="10" y="20"/>
                      </a:lnTo>
                      <a:lnTo>
                        <a:pt x="8" y="20"/>
                      </a:lnTo>
                      <a:lnTo>
                        <a:pt x="5" y="18"/>
                      </a:lnTo>
                      <a:lnTo>
                        <a:pt x="3" y="14"/>
                      </a:lnTo>
                      <a:lnTo>
                        <a:pt x="0" y="11"/>
                      </a:lnTo>
                    </a:path>
                  </a:pathLst>
                </a:custGeom>
                <a:solidFill>
                  <a:srgbClr val="FFFFFF"/>
                </a:solidFill>
                <a:ln w="12700" cap="rnd" cmpd="sng">
                  <a:solidFill>
                    <a:srgbClr val="000000"/>
                  </a:solidFill>
                  <a:prstDash val="solid"/>
                  <a:round/>
                  <a:headEnd/>
                  <a:tailEnd/>
                </a:ln>
              </p:spPr>
              <p:txBody>
                <a:bodyPr/>
                <a:lstStyle/>
                <a:p>
                  <a:endParaRPr lang="en-US"/>
                </a:p>
              </p:txBody>
            </p:sp>
            <p:sp>
              <p:nvSpPr>
                <p:cNvPr id="155673" name="Freeform 51"/>
                <p:cNvSpPr>
                  <a:spLocks/>
                </p:cNvSpPr>
                <p:nvPr/>
              </p:nvSpPr>
              <p:spPr bwMode="auto">
                <a:xfrm>
                  <a:off x="5033" y="3075"/>
                  <a:ext cx="18" cy="17"/>
                </a:xfrm>
                <a:custGeom>
                  <a:avLst/>
                  <a:gdLst>
                    <a:gd name="T0" fmla="*/ 0 w 18"/>
                    <a:gd name="T1" fmla="*/ 16 h 17"/>
                    <a:gd name="T2" fmla="*/ 5 w 18"/>
                    <a:gd name="T3" fmla="*/ 16 h 17"/>
                    <a:gd name="T4" fmla="*/ 6 w 18"/>
                    <a:gd name="T5" fmla="*/ 14 h 17"/>
                    <a:gd name="T6" fmla="*/ 10 w 18"/>
                    <a:gd name="T7" fmla="*/ 12 h 17"/>
                    <a:gd name="T8" fmla="*/ 12 w 18"/>
                    <a:gd name="T9" fmla="*/ 10 h 17"/>
                    <a:gd name="T10" fmla="*/ 14 w 18"/>
                    <a:gd name="T11" fmla="*/ 4 h 17"/>
                    <a:gd name="T12" fmla="*/ 17 w 18"/>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0" y="16"/>
                      </a:moveTo>
                      <a:lnTo>
                        <a:pt x="5" y="16"/>
                      </a:lnTo>
                      <a:lnTo>
                        <a:pt x="6" y="14"/>
                      </a:lnTo>
                      <a:lnTo>
                        <a:pt x="10" y="12"/>
                      </a:lnTo>
                      <a:lnTo>
                        <a:pt x="12" y="10"/>
                      </a:lnTo>
                      <a:lnTo>
                        <a:pt x="14" y="4"/>
                      </a:lnTo>
                      <a:lnTo>
                        <a:pt x="1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74" name="Freeform 52"/>
                <p:cNvSpPr>
                  <a:spLocks/>
                </p:cNvSpPr>
                <p:nvPr/>
              </p:nvSpPr>
              <p:spPr bwMode="auto">
                <a:xfrm>
                  <a:off x="4978" y="3003"/>
                  <a:ext cx="85" cy="73"/>
                </a:xfrm>
                <a:custGeom>
                  <a:avLst/>
                  <a:gdLst>
                    <a:gd name="T0" fmla="*/ 14 w 85"/>
                    <a:gd name="T1" fmla="*/ 72 h 73"/>
                    <a:gd name="T2" fmla="*/ 18 w 85"/>
                    <a:gd name="T3" fmla="*/ 70 h 73"/>
                    <a:gd name="T4" fmla="*/ 18 w 85"/>
                    <a:gd name="T5" fmla="*/ 66 h 73"/>
                    <a:gd name="T6" fmla="*/ 19 w 85"/>
                    <a:gd name="T7" fmla="*/ 59 h 73"/>
                    <a:gd name="T8" fmla="*/ 16 w 85"/>
                    <a:gd name="T9" fmla="*/ 47 h 73"/>
                    <a:gd name="T10" fmla="*/ 14 w 85"/>
                    <a:gd name="T11" fmla="*/ 39 h 73"/>
                    <a:gd name="T12" fmla="*/ 24 w 85"/>
                    <a:gd name="T13" fmla="*/ 39 h 73"/>
                    <a:gd name="T14" fmla="*/ 37 w 85"/>
                    <a:gd name="T15" fmla="*/ 39 h 73"/>
                    <a:gd name="T16" fmla="*/ 43 w 85"/>
                    <a:gd name="T17" fmla="*/ 35 h 73"/>
                    <a:gd name="T18" fmla="*/ 49 w 85"/>
                    <a:gd name="T19" fmla="*/ 30 h 73"/>
                    <a:gd name="T20" fmla="*/ 60 w 85"/>
                    <a:gd name="T21" fmla="*/ 31 h 73"/>
                    <a:gd name="T22" fmla="*/ 71 w 85"/>
                    <a:gd name="T23" fmla="*/ 26 h 73"/>
                    <a:gd name="T24" fmla="*/ 72 w 85"/>
                    <a:gd name="T25" fmla="*/ 31 h 73"/>
                    <a:gd name="T26" fmla="*/ 76 w 85"/>
                    <a:gd name="T27" fmla="*/ 34 h 73"/>
                    <a:gd name="T28" fmla="*/ 81 w 85"/>
                    <a:gd name="T29" fmla="*/ 41 h 73"/>
                    <a:gd name="T30" fmla="*/ 84 w 85"/>
                    <a:gd name="T31" fmla="*/ 39 h 73"/>
                    <a:gd name="T32" fmla="*/ 84 w 85"/>
                    <a:gd name="T33" fmla="*/ 34 h 73"/>
                    <a:gd name="T34" fmla="*/ 82 w 85"/>
                    <a:gd name="T35" fmla="*/ 27 h 73"/>
                    <a:gd name="T36" fmla="*/ 80 w 85"/>
                    <a:gd name="T37" fmla="*/ 21 h 73"/>
                    <a:gd name="T38" fmla="*/ 76 w 85"/>
                    <a:gd name="T39" fmla="*/ 16 h 73"/>
                    <a:gd name="T40" fmla="*/ 77 w 85"/>
                    <a:gd name="T41" fmla="*/ 8 h 73"/>
                    <a:gd name="T42" fmla="*/ 77 w 85"/>
                    <a:gd name="T43" fmla="*/ 4 h 73"/>
                    <a:gd name="T44" fmla="*/ 71 w 85"/>
                    <a:gd name="T45" fmla="*/ 5 h 73"/>
                    <a:gd name="T46" fmla="*/ 65 w 85"/>
                    <a:gd name="T47" fmla="*/ 5 h 73"/>
                    <a:gd name="T48" fmla="*/ 61 w 85"/>
                    <a:gd name="T49" fmla="*/ 3 h 73"/>
                    <a:gd name="T50" fmla="*/ 57 w 85"/>
                    <a:gd name="T51" fmla="*/ 0 h 73"/>
                    <a:gd name="T52" fmla="*/ 53 w 85"/>
                    <a:gd name="T53" fmla="*/ 3 h 73"/>
                    <a:gd name="T54" fmla="*/ 49 w 85"/>
                    <a:gd name="T55" fmla="*/ 5 h 73"/>
                    <a:gd name="T56" fmla="*/ 43 w 85"/>
                    <a:gd name="T57" fmla="*/ 5 h 73"/>
                    <a:gd name="T58" fmla="*/ 36 w 85"/>
                    <a:gd name="T59" fmla="*/ 7 h 73"/>
                    <a:gd name="T60" fmla="*/ 29 w 85"/>
                    <a:gd name="T61" fmla="*/ 9 h 73"/>
                    <a:gd name="T62" fmla="*/ 23 w 85"/>
                    <a:gd name="T63" fmla="*/ 12 h 73"/>
                    <a:gd name="T64" fmla="*/ 16 w 85"/>
                    <a:gd name="T65" fmla="*/ 19 h 73"/>
                    <a:gd name="T66" fmla="*/ 11 w 85"/>
                    <a:gd name="T67" fmla="*/ 20 h 73"/>
                    <a:gd name="T68" fmla="*/ 7 w 85"/>
                    <a:gd name="T69" fmla="*/ 23 h 73"/>
                    <a:gd name="T70" fmla="*/ 4 w 85"/>
                    <a:gd name="T71" fmla="*/ 26 h 73"/>
                    <a:gd name="T72" fmla="*/ 3 w 85"/>
                    <a:gd name="T73" fmla="*/ 31 h 73"/>
                    <a:gd name="T74" fmla="*/ 1 w 85"/>
                    <a:gd name="T75" fmla="*/ 36 h 73"/>
                    <a:gd name="T76" fmla="*/ 0 w 85"/>
                    <a:gd name="T77" fmla="*/ 41 h 73"/>
                    <a:gd name="T78" fmla="*/ 0 w 85"/>
                    <a:gd name="T79" fmla="*/ 51 h 73"/>
                    <a:gd name="T80" fmla="*/ 3 w 85"/>
                    <a:gd name="T81" fmla="*/ 61 h 73"/>
                    <a:gd name="T82" fmla="*/ 14 w 85"/>
                    <a:gd name="T83" fmla="*/ 72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73">
                      <a:moveTo>
                        <a:pt x="14" y="72"/>
                      </a:moveTo>
                      <a:lnTo>
                        <a:pt x="18" y="70"/>
                      </a:lnTo>
                      <a:lnTo>
                        <a:pt x="18" y="66"/>
                      </a:lnTo>
                      <a:lnTo>
                        <a:pt x="19" y="59"/>
                      </a:lnTo>
                      <a:lnTo>
                        <a:pt x="16" y="47"/>
                      </a:lnTo>
                      <a:lnTo>
                        <a:pt x="14" y="39"/>
                      </a:lnTo>
                      <a:lnTo>
                        <a:pt x="24" y="39"/>
                      </a:lnTo>
                      <a:lnTo>
                        <a:pt x="37" y="39"/>
                      </a:lnTo>
                      <a:lnTo>
                        <a:pt x="43" y="35"/>
                      </a:lnTo>
                      <a:lnTo>
                        <a:pt x="49" y="30"/>
                      </a:lnTo>
                      <a:lnTo>
                        <a:pt x="60" y="31"/>
                      </a:lnTo>
                      <a:lnTo>
                        <a:pt x="71" y="26"/>
                      </a:lnTo>
                      <a:lnTo>
                        <a:pt x="72" y="31"/>
                      </a:lnTo>
                      <a:lnTo>
                        <a:pt x="76" y="34"/>
                      </a:lnTo>
                      <a:lnTo>
                        <a:pt x="81" y="41"/>
                      </a:lnTo>
                      <a:lnTo>
                        <a:pt x="84" y="39"/>
                      </a:lnTo>
                      <a:lnTo>
                        <a:pt x="84" y="34"/>
                      </a:lnTo>
                      <a:lnTo>
                        <a:pt x="82" y="27"/>
                      </a:lnTo>
                      <a:lnTo>
                        <a:pt x="80" y="21"/>
                      </a:lnTo>
                      <a:lnTo>
                        <a:pt x="76" y="16"/>
                      </a:lnTo>
                      <a:lnTo>
                        <a:pt x="77" y="8"/>
                      </a:lnTo>
                      <a:lnTo>
                        <a:pt x="77" y="4"/>
                      </a:lnTo>
                      <a:lnTo>
                        <a:pt x="71" y="5"/>
                      </a:lnTo>
                      <a:lnTo>
                        <a:pt x="65" y="5"/>
                      </a:lnTo>
                      <a:lnTo>
                        <a:pt x="61" y="3"/>
                      </a:lnTo>
                      <a:lnTo>
                        <a:pt x="57" y="0"/>
                      </a:lnTo>
                      <a:lnTo>
                        <a:pt x="53" y="3"/>
                      </a:lnTo>
                      <a:lnTo>
                        <a:pt x="49" y="5"/>
                      </a:lnTo>
                      <a:lnTo>
                        <a:pt x="43" y="5"/>
                      </a:lnTo>
                      <a:lnTo>
                        <a:pt x="36" y="7"/>
                      </a:lnTo>
                      <a:lnTo>
                        <a:pt x="29" y="9"/>
                      </a:lnTo>
                      <a:lnTo>
                        <a:pt x="23" y="12"/>
                      </a:lnTo>
                      <a:lnTo>
                        <a:pt x="16" y="19"/>
                      </a:lnTo>
                      <a:lnTo>
                        <a:pt x="11" y="20"/>
                      </a:lnTo>
                      <a:lnTo>
                        <a:pt x="7" y="23"/>
                      </a:lnTo>
                      <a:lnTo>
                        <a:pt x="4" y="26"/>
                      </a:lnTo>
                      <a:lnTo>
                        <a:pt x="3" y="31"/>
                      </a:lnTo>
                      <a:lnTo>
                        <a:pt x="1" y="36"/>
                      </a:lnTo>
                      <a:lnTo>
                        <a:pt x="0" y="41"/>
                      </a:lnTo>
                      <a:lnTo>
                        <a:pt x="0" y="51"/>
                      </a:lnTo>
                      <a:lnTo>
                        <a:pt x="3" y="61"/>
                      </a:lnTo>
                      <a:lnTo>
                        <a:pt x="14" y="72"/>
                      </a:lnTo>
                    </a:path>
                  </a:pathLst>
                </a:custGeom>
                <a:solidFill>
                  <a:srgbClr val="C06000"/>
                </a:solidFill>
                <a:ln w="12700" cap="rnd" cmpd="sng">
                  <a:solidFill>
                    <a:srgbClr val="000000"/>
                  </a:solidFill>
                  <a:prstDash val="solid"/>
                  <a:round/>
                  <a:headEnd/>
                  <a:tailEnd/>
                </a:ln>
              </p:spPr>
              <p:txBody>
                <a:bodyPr/>
                <a:lstStyle/>
                <a:p>
                  <a:endParaRPr lang="en-US"/>
                </a:p>
              </p:txBody>
            </p:sp>
          </p:grpSp>
          <p:sp>
            <p:nvSpPr>
              <p:cNvPr id="155667" name="Freeform 53"/>
              <p:cNvSpPr>
                <a:spLocks/>
              </p:cNvSpPr>
              <p:nvPr/>
            </p:nvSpPr>
            <p:spPr bwMode="auto">
              <a:xfrm>
                <a:off x="5058" y="3119"/>
                <a:ext cx="84" cy="196"/>
              </a:xfrm>
              <a:custGeom>
                <a:avLst/>
                <a:gdLst>
                  <a:gd name="T0" fmla="*/ 3 w 84"/>
                  <a:gd name="T1" fmla="*/ 2 h 196"/>
                  <a:gd name="T2" fmla="*/ 8 w 84"/>
                  <a:gd name="T3" fmla="*/ 0 h 196"/>
                  <a:gd name="T4" fmla="*/ 20 w 84"/>
                  <a:gd name="T5" fmla="*/ 7 h 196"/>
                  <a:gd name="T6" fmla="*/ 20 w 84"/>
                  <a:gd name="T7" fmla="*/ 19 h 196"/>
                  <a:gd name="T8" fmla="*/ 30 w 84"/>
                  <a:gd name="T9" fmla="*/ 30 h 196"/>
                  <a:gd name="T10" fmla="*/ 38 w 84"/>
                  <a:gd name="T11" fmla="*/ 41 h 196"/>
                  <a:gd name="T12" fmla="*/ 48 w 84"/>
                  <a:gd name="T13" fmla="*/ 56 h 196"/>
                  <a:gd name="T14" fmla="*/ 56 w 84"/>
                  <a:gd name="T15" fmla="*/ 71 h 196"/>
                  <a:gd name="T16" fmla="*/ 64 w 84"/>
                  <a:gd name="T17" fmla="*/ 91 h 196"/>
                  <a:gd name="T18" fmla="*/ 71 w 84"/>
                  <a:gd name="T19" fmla="*/ 109 h 196"/>
                  <a:gd name="T20" fmla="*/ 78 w 84"/>
                  <a:gd name="T21" fmla="*/ 146 h 196"/>
                  <a:gd name="T22" fmla="*/ 83 w 84"/>
                  <a:gd name="T23" fmla="*/ 168 h 196"/>
                  <a:gd name="T24" fmla="*/ 72 w 84"/>
                  <a:gd name="T25" fmla="*/ 195 h 196"/>
                  <a:gd name="T26" fmla="*/ 51 w 84"/>
                  <a:gd name="T27" fmla="*/ 173 h 196"/>
                  <a:gd name="T28" fmla="*/ 45 w 84"/>
                  <a:gd name="T29" fmla="*/ 137 h 196"/>
                  <a:gd name="T30" fmla="*/ 40 w 84"/>
                  <a:gd name="T31" fmla="*/ 115 h 196"/>
                  <a:gd name="T32" fmla="*/ 34 w 84"/>
                  <a:gd name="T33" fmla="*/ 94 h 196"/>
                  <a:gd name="T34" fmla="*/ 28 w 84"/>
                  <a:gd name="T35" fmla="*/ 78 h 196"/>
                  <a:gd name="T36" fmla="*/ 18 w 84"/>
                  <a:gd name="T37" fmla="*/ 56 h 196"/>
                  <a:gd name="T38" fmla="*/ 12 w 84"/>
                  <a:gd name="T39" fmla="*/ 40 h 196"/>
                  <a:gd name="T40" fmla="*/ 7 w 84"/>
                  <a:gd name="T41" fmla="*/ 22 h 196"/>
                  <a:gd name="T42" fmla="*/ 0 w 84"/>
                  <a:gd name="T43" fmla="*/ 17 h 196"/>
                  <a:gd name="T44" fmla="*/ 3 w 84"/>
                  <a:gd name="T45" fmla="*/ 2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4" h="196">
                    <a:moveTo>
                      <a:pt x="3" y="2"/>
                    </a:moveTo>
                    <a:lnTo>
                      <a:pt x="8" y="0"/>
                    </a:lnTo>
                    <a:lnTo>
                      <a:pt x="20" y="7"/>
                    </a:lnTo>
                    <a:lnTo>
                      <a:pt x="20" y="19"/>
                    </a:lnTo>
                    <a:lnTo>
                      <a:pt x="30" y="30"/>
                    </a:lnTo>
                    <a:lnTo>
                      <a:pt x="38" y="41"/>
                    </a:lnTo>
                    <a:lnTo>
                      <a:pt x="48" y="56"/>
                    </a:lnTo>
                    <a:lnTo>
                      <a:pt x="56" y="71"/>
                    </a:lnTo>
                    <a:lnTo>
                      <a:pt x="64" y="91"/>
                    </a:lnTo>
                    <a:lnTo>
                      <a:pt x="71" y="109"/>
                    </a:lnTo>
                    <a:lnTo>
                      <a:pt x="78" y="146"/>
                    </a:lnTo>
                    <a:lnTo>
                      <a:pt x="83" y="168"/>
                    </a:lnTo>
                    <a:lnTo>
                      <a:pt x="72" y="195"/>
                    </a:lnTo>
                    <a:lnTo>
                      <a:pt x="51" y="173"/>
                    </a:lnTo>
                    <a:lnTo>
                      <a:pt x="45" y="137"/>
                    </a:lnTo>
                    <a:lnTo>
                      <a:pt x="40" y="115"/>
                    </a:lnTo>
                    <a:lnTo>
                      <a:pt x="34" y="94"/>
                    </a:lnTo>
                    <a:lnTo>
                      <a:pt x="28" y="78"/>
                    </a:lnTo>
                    <a:lnTo>
                      <a:pt x="18" y="56"/>
                    </a:lnTo>
                    <a:lnTo>
                      <a:pt x="12" y="40"/>
                    </a:lnTo>
                    <a:lnTo>
                      <a:pt x="7" y="22"/>
                    </a:lnTo>
                    <a:lnTo>
                      <a:pt x="0" y="17"/>
                    </a:lnTo>
                    <a:lnTo>
                      <a:pt x="3" y="2"/>
                    </a:lnTo>
                  </a:path>
                </a:pathLst>
              </a:custGeom>
              <a:solidFill>
                <a:srgbClr val="FF0000"/>
              </a:solidFill>
              <a:ln w="12700" cap="rnd" cmpd="sng">
                <a:solidFill>
                  <a:srgbClr val="000000"/>
                </a:solidFill>
                <a:prstDash val="solid"/>
                <a:round/>
                <a:headEnd/>
                <a:tailEnd/>
              </a:ln>
            </p:spPr>
            <p:txBody>
              <a:bodyPr/>
              <a:lstStyle/>
              <a:p>
                <a:endParaRPr lang="en-US"/>
              </a:p>
            </p:txBody>
          </p:sp>
        </p:grpSp>
      </p:grpSp>
      <p:sp>
        <p:nvSpPr>
          <p:cNvPr id="155656" name="Line 54"/>
          <p:cNvSpPr>
            <a:spLocks noChangeShapeType="1"/>
          </p:cNvSpPr>
          <p:nvPr/>
        </p:nvSpPr>
        <p:spPr bwMode="auto">
          <a:xfrm>
            <a:off x="685800" y="1905000"/>
            <a:ext cx="7772400" cy="0"/>
          </a:xfrm>
          <a:prstGeom prst="line">
            <a:avLst/>
          </a:prstGeom>
          <a:noFill/>
          <a:ln w="762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4774"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Lst>
  <p:transition/>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eaLnBrk="0" fontAlgn="base" hangingPunct="0">
        <a:spcBef>
          <a:spcPct val="20000"/>
        </a:spcBef>
        <a:spcAft>
          <a:spcPct val="0"/>
        </a:spcAft>
        <a:buChar char="•"/>
        <a:defRPr sz="3600" b="1" kern="1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3200" b="1" kern="1200">
          <a:solidFill>
            <a:schemeClr val="tx1"/>
          </a:solidFill>
          <a:effectLst>
            <a:outerShdw blurRad="38100" dist="38100" dir="2700000" algn="tl">
              <a:srgbClr val="000000"/>
            </a:outerShdw>
          </a:effectLst>
          <a:latin typeface="+mn-lt"/>
          <a:ea typeface="ＭＳ Ｐゴシック" charset="0"/>
          <a:cs typeface="+mn-cs"/>
        </a:defRPr>
      </a:lvl2pPr>
      <a:lvl3pPr marL="1143000" indent="-228600" algn="l" rtl="0" eaLnBrk="0" fontAlgn="base" hangingPunct="0">
        <a:spcBef>
          <a:spcPct val="20000"/>
        </a:spcBef>
        <a:spcAft>
          <a:spcPct val="0"/>
        </a:spcAft>
        <a:buChar char="•"/>
        <a:defRPr sz="2800" b="1" kern="1200">
          <a:solidFill>
            <a:schemeClr val="tx1"/>
          </a:solidFill>
          <a:effectLst>
            <a:outerShdw blurRad="38100" dist="38100" dir="2700000" algn="tl">
              <a:srgbClr val="000000"/>
            </a:outerShdw>
          </a:effectLst>
          <a:latin typeface="+mn-lt"/>
          <a:ea typeface="ＭＳ Ｐゴシック" charset="0"/>
          <a:cs typeface="+mn-cs"/>
        </a:defRPr>
      </a:lvl3pPr>
      <a:lvl4pPr marL="1600200" indent="-228600" algn="l" rtl="0" eaLnBrk="0" fontAlgn="base" hangingPunct="0">
        <a:spcBef>
          <a:spcPct val="20000"/>
        </a:spcBef>
        <a:spcAft>
          <a:spcPct val="0"/>
        </a:spcAft>
        <a:buChar char="–"/>
        <a:defRPr sz="2400" b="1" kern="1200">
          <a:solidFill>
            <a:schemeClr val="tx1"/>
          </a:solidFill>
          <a:effectLst>
            <a:outerShdw blurRad="38100" dist="38100" dir="2700000" algn="tl">
              <a:srgbClr val="000000"/>
            </a:outerShdw>
          </a:effectLst>
          <a:latin typeface="+mn-lt"/>
          <a:ea typeface="ＭＳ Ｐゴシック" charset="0"/>
          <a:cs typeface="+mn-cs"/>
        </a:defRPr>
      </a:lvl4pPr>
      <a:lvl5pPr marL="2057400" indent="-228600" algn="l" rtl="0" eaLnBrk="0" fontAlgn="base" hangingPunct="0">
        <a:spcBef>
          <a:spcPct val="20000"/>
        </a:spcBef>
        <a:spcAft>
          <a:spcPct val="0"/>
        </a:spcAft>
        <a:buChar char="•"/>
        <a:defRPr sz="2400" b="1" kern="1200">
          <a:solidFill>
            <a:schemeClr val="tx1"/>
          </a:solidFill>
          <a:effectLst>
            <a:outerShdw blurRad="38100" dist="38100" dir="2700000" algn="tl">
              <a:srgbClr val="000000"/>
            </a:outerShdw>
          </a:effectLst>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3200400" cy="6858000"/>
            <a:chOff x="0" y="0"/>
            <a:chExt cx="2016" cy="4320"/>
          </a:xfrm>
        </p:grpSpPr>
        <p:sp>
          <p:nvSpPr>
            <p:cNvPr id="13324"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3325"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sp>
        <p:nvSpPr>
          <p:cNvPr id="13315"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kumimoji="1" lang="x-none" altLang="x-none" sz="2400">
              <a:latin typeface="Times New Roman" charset="0"/>
            </a:endParaRPr>
          </a:p>
        </p:txBody>
      </p:sp>
      <p:sp>
        <p:nvSpPr>
          <p:cNvPr id="13316" name="Rectangle 6"/>
          <p:cNvSpPr>
            <a:spLocks noGrp="1" noChangeArrowheads="1"/>
          </p:cNvSpPr>
          <p:nvPr>
            <p:ph type="title"/>
          </p:nvPr>
        </p:nvSpPr>
        <p:spPr bwMode="auto">
          <a:xfrm>
            <a:off x="914400" y="76200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7" name="Rectangle 7"/>
          <p:cNvSpPr>
            <a:spLocks noGrp="1" noChangeArrowheads="1"/>
          </p:cNvSpPr>
          <p:nvPr>
            <p:ph type="body" idx="1"/>
          </p:nvPr>
        </p:nvSpPr>
        <p:spPr bwMode="auto">
          <a:xfrm>
            <a:off x="838200" y="2057400"/>
            <a:ext cx="800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60" name="Rectangle 8"/>
          <p:cNvSpPr>
            <a:spLocks noGrp="1" noChangeArrowheads="1"/>
          </p:cNvSpPr>
          <p:nvPr>
            <p:ph type="dt" sz="half" idx="2"/>
          </p:nvPr>
        </p:nvSpPr>
        <p:spPr bwMode="auto">
          <a:xfrm>
            <a:off x="7010400" y="6553200"/>
            <a:ext cx="1905000" cy="3048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spAutoFit/>
          </a:bodyPr>
          <a:lstStyle>
            <a:lvl1pPr algn="r" eaLnBrk="1" hangingPunct="1">
              <a:defRPr sz="1400">
                <a:ea typeface="ＭＳ Ｐゴシック" charset="0"/>
                <a:cs typeface="+mn-cs"/>
              </a:defRPr>
            </a:lvl1pPr>
          </a:lstStyle>
          <a:p>
            <a:pPr>
              <a:defRPr/>
            </a:pPr>
            <a:endParaRPr lang="en-US"/>
          </a:p>
        </p:txBody>
      </p:sp>
      <p:sp>
        <p:nvSpPr>
          <p:cNvPr id="49161"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spAutoFit/>
          </a:bodyPr>
          <a:lstStyle>
            <a:lvl1pPr algn="ctr" eaLnBrk="1" hangingPunct="1">
              <a:defRPr sz="1400">
                <a:ea typeface="ＭＳ Ｐゴシック" charset="0"/>
                <a:cs typeface="+mn-cs"/>
              </a:defRPr>
            </a:lvl1pPr>
          </a:lstStyle>
          <a:p>
            <a:pPr>
              <a:defRPr/>
            </a:pPr>
            <a:endParaRPr lang="en-US"/>
          </a:p>
        </p:txBody>
      </p:sp>
      <p:sp>
        <p:nvSpPr>
          <p:cNvPr id="49162"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1" compatLnSpc="1">
            <a:prstTxWarp prst="textNoShape">
              <a:avLst/>
            </a:prstTxWarp>
            <a:spAutoFit/>
          </a:bodyPr>
          <a:lstStyle>
            <a:lvl1pPr eaLnBrk="1" hangingPunct="1">
              <a:defRPr sz="2600" b="1" smtClean="0">
                <a:solidFill>
                  <a:schemeClr val="bg1"/>
                </a:solidFill>
              </a:defRPr>
            </a:lvl1pPr>
          </a:lstStyle>
          <a:p>
            <a:pPr>
              <a:defRPr/>
            </a:pPr>
            <a:fld id="{5AA164CC-CD86-6044-A81D-FF9E32521108}" type="slidenum">
              <a:rPr lang="en-US" altLang="x-none"/>
              <a:pPr>
                <a:defRPr/>
              </a:pPr>
              <a:t>‹#›</a:t>
            </a:fld>
            <a:endParaRPr lang="en-US" altLang="x-none"/>
          </a:p>
        </p:txBody>
      </p:sp>
      <p:grpSp>
        <p:nvGrpSpPr>
          <p:cNvPr id="13321" name="Group 11"/>
          <p:cNvGrpSpPr>
            <a:grpSpLocks/>
          </p:cNvGrpSpPr>
          <p:nvPr/>
        </p:nvGrpSpPr>
        <p:grpSpPr bwMode="auto">
          <a:xfrm>
            <a:off x="152400" y="1447800"/>
            <a:ext cx="7391400" cy="152400"/>
            <a:chOff x="144" y="1248"/>
            <a:chExt cx="4656" cy="201"/>
          </a:xfrm>
        </p:grpSpPr>
        <p:sp>
          <p:nvSpPr>
            <p:cNvPr id="13322" name="AutoShape 12"/>
            <p:cNvSpPr>
              <a:spLocks noChangeArrowheads="1"/>
            </p:cNvSpPr>
            <p:nvPr/>
          </p:nvSpPr>
          <p:spPr bwMode="auto">
            <a:xfrm>
              <a:off x="384" y="1248"/>
              <a:ext cx="4416" cy="201"/>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3323"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grpSp>
    </p:spTree>
  </p:cSld>
  <p:clrMap bg1="lt1" tx1="dk1" bg2="lt2" tx2="dk2" accent1="accent1" accent2="accent2" accent3="accent3" accent4="accent4" accent5="accent5" accent6="accent6" hlink="hlink" folHlink="folHlink"/>
  <p:sldLayoutIdLst>
    <p:sldLayoutId id="2147484767"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600" b="1">
          <a:solidFill>
            <a:schemeClr val="tx2"/>
          </a:solidFill>
          <a:latin typeface="Poster Bodoni" charset="0"/>
          <a:ea typeface="ＭＳ Ｐゴシック" charset="0"/>
          <a:cs typeface="ＭＳ Ｐゴシック" charset="0"/>
        </a:defRPr>
      </a:lvl2pPr>
      <a:lvl3pPr algn="l" rtl="0" eaLnBrk="0" fontAlgn="base" hangingPunct="0">
        <a:lnSpc>
          <a:spcPct val="90000"/>
        </a:lnSpc>
        <a:spcBef>
          <a:spcPct val="0"/>
        </a:spcBef>
        <a:spcAft>
          <a:spcPct val="0"/>
        </a:spcAft>
        <a:defRPr sz="3600" b="1">
          <a:solidFill>
            <a:schemeClr val="tx2"/>
          </a:solidFill>
          <a:latin typeface="Poster Bodoni" charset="0"/>
          <a:ea typeface="ＭＳ Ｐゴシック" charset="0"/>
          <a:cs typeface="ＭＳ Ｐゴシック" charset="0"/>
        </a:defRPr>
      </a:lvl3pPr>
      <a:lvl4pPr algn="l" rtl="0" eaLnBrk="0" fontAlgn="base" hangingPunct="0">
        <a:lnSpc>
          <a:spcPct val="90000"/>
        </a:lnSpc>
        <a:spcBef>
          <a:spcPct val="0"/>
        </a:spcBef>
        <a:spcAft>
          <a:spcPct val="0"/>
        </a:spcAft>
        <a:defRPr sz="3600" b="1">
          <a:solidFill>
            <a:schemeClr val="tx2"/>
          </a:solidFill>
          <a:latin typeface="Poster Bodoni" charset="0"/>
          <a:ea typeface="ＭＳ Ｐゴシック" charset="0"/>
          <a:cs typeface="ＭＳ Ｐゴシック" charset="0"/>
        </a:defRPr>
      </a:lvl4pPr>
      <a:lvl5pPr algn="l" rtl="0" eaLnBrk="0" fontAlgn="base" hangingPunct="0">
        <a:lnSpc>
          <a:spcPct val="90000"/>
        </a:lnSpc>
        <a:spcBef>
          <a:spcPct val="0"/>
        </a:spcBef>
        <a:spcAft>
          <a:spcPct val="0"/>
        </a:spcAft>
        <a:defRPr sz="3600" b="1">
          <a:solidFill>
            <a:schemeClr val="tx2"/>
          </a:solidFill>
          <a:latin typeface="Poster Bodoni" charset="0"/>
          <a:ea typeface="ＭＳ Ｐゴシック" charset="0"/>
          <a:cs typeface="ＭＳ Ｐゴシック" charset="0"/>
        </a:defRPr>
      </a:lvl5pPr>
      <a:lvl6pPr marL="457200" algn="l" rtl="0" fontAlgn="base">
        <a:lnSpc>
          <a:spcPct val="90000"/>
        </a:lnSpc>
        <a:spcBef>
          <a:spcPct val="0"/>
        </a:spcBef>
        <a:spcAft>
          <a:spcPct val="0"/>
        </a:spcAft>
        <a:defRPr sz="3600" b="1">
          <a:solidFill>
            <a:schemeClr val="tx2"/>
          </a:solidFill>
          <a:latin typeface="Poster Bodoni" charset="0"/>
        </a:defRPr>
      </a:lvl6pPr>
      <a:lvl7pPr marL="914400" algn="l" rtl="0" fontAlgn="base">
        <a:lnSpc>
          <a:spcPct val="90000"/>
        </a:lnSpc>
        <a:spcBef>
          <a:spcPct val="0"/>
        </a:spcBef>
        <a:spcAft>
          <a:spcPct val="0"/>
        </a:spcAft>
        <a:defRPr sz="3600" b="1">
          <a:solidFill>
            <a:schemeClr val="tx2"/>
          </a:solidFill>
          <a:latin typeface="Poster Bodoni" charset="0"/>
        </a:defRPr>
      </a:lvl7pPr>
      <a:lvl8pPr marL="1371600" algn="l" rtl="0" fontAlgn="base">
        <a:lnSpc>
          <a:spcPct val="90000"/>
        </a:lnSpc>
        <a:spcBef>
          <a:spcPct val="0"/>
        </a:spcBef>
        <a:spcAft>
          <a:spcPct val="0"/>
        </a:spcAft>
        <a:defRPr sz="3600" b="1">
          <a:solidFill>
            <a:schemeClr val="tx2"/>
          </a:solidFill>
          <a:latin typeface="Poster Bodoni" charset="0"/>
        </a:defRPr>
      </a:lvl8pPr>
      <a:lvl9pPr marL="1828800" algn="l" rtl="0" fontAlgn="base">
        <a:lnSpc>
          <a:spcPct val="90000"/>
        </a:lnSpc>
        <a:spcBef>
          <a:spcPct val="0"/>
        </a:spcBef>
        <a:spcAft>
          <a:spcPct val="0"/>
        </a:spcAft>
        <a:defRPr sz="3600" b="1">
          <a:solidFill>
            <a:schemeClr val="tx2"/>
          </a:solidFill>
          <a:latin typeface="Poster Bodoni"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lr>
          <a:schemeClr val="tx1"/>
        </a:buClr>
        <a:buSzPct val="75000"/>
        <a:buFont typeface="Wingdings" charset="2"/>
        <a:buChar char="l"/>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lr>
          <a:schemeClr val="tx1"/>
        </a:buClr>
        <a:buSzPct val="65000"/>
        <a:buFont typeface="Wingdings" charset="2"/>
        <a:buChar char="l"/>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FFFF"/>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FB8C43C-F6F5-8841-B201-2A2473289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bwMode="auto">
          <a:xfrm>
            <a:off x="457200" y="292100"/>
            <a:ext cx="8229600" cy="13843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1251" name="Rectangle 3"/>
          <p:cNvSpPr>
            <a:spLocks noGrp="1" noChangeArrowheads="1"/>
          </p:cNvSpPr>
          <p:nvPr>
            <p:ph type="body" idx="1"/>
          </p:nvPr>
        </p:nvSpPr>
        <p:spPr bwMode="auto">
          <a:xfrm>
            <a:off x="457200" y="1905000"/>
            <a:ext cx="8229600" cy="41148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2"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ea typeface="ＭＳ Ｐゴシック" charset="0"/>
                <a:cs typeface="+mn-cs"/>
              </a:defRPr>
            </a:lvl1pPr>
          </a:lstStyle>
          <a:p>
            <a:pPr>
              <a:defRPr/>
            </a:pPr>
            <a:endParaRPr lang="en-US"/>
          </a:p>
        </p:txBody>
      </p:sp>
      <p:sp>
        <p:nvSpPr>
          <p:cNvPr id="181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ea typeface="ＭＳ Ｐゴシック" charset="0"/>
                <a:cs typeface="+mn-cs"/>
              </a:defRPr>
            </a:lvl1pPr>
          </a:lstStyle>
          <a:p>
            <a:pPr>
              <a:defRPr/>
            </a:pPr>
            <a:endParaRPr lang="en-US"/>
          </a:p>
        </p:txBody>
      </p:sp>
      <p:sp>
        <p:nvSpPr>
          <p:cNvPr id="181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0332A3D3-64B9-BC4F-97FF-1723FCE1BFE3}"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4768"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 id="2147484647" r:id="rId12"/>
  </p:sldLayoutIdLst>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Tahoma" charset="0"/>
        <a:buChar char="–"/>
        <a:defRPr sz="2800" kern="1200">
          <a:solidFill>
            <a:schemeClr val="tx1"/>
          </a:solidFill>
          <a:effectLst>
            <a:outerShdw blurRad="38100" dist="38100" dir="2700000" algn="tl">
              <a:srgbClr val="000000"/>
            </a:outerShdw>
          </a:effectLst>
          <a:latin typeface="+mn-lt"/>
          <a:ea typeface="ＭＳ Ｐゴシック" charset="0"/>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ＭＳ Ｐゴシック" charset="0"/>
          <a:cs typeface="+mn-cs"/>
        </a:defRPr>
      </a:lvl3pPr>
      <a:lvl4pPr marL="1600200" indent="-228600" algn="l" rtl="0" eaLnBrk="0" fontAlgn="base" hangingPunct="0">
        <a:spcBef>
          <a:spcPct val="20000"/>
        </a:spcBef>
        <a:spcAft>
          <a:spcPct val="0"/>
        </a:spcAft>
        <a:buFont typeface="Tahoma" charset="0"/>
        <a:buChar char="–"/>
        <a:defRPr sz="2000" kern="1200">
          <a:solidFill>
            <a:schemeClr val="tx1"/>
          </a:solidFill>
          <a:effectLst>
            <a:outerShdw blurRad="38100" dist="38100" dir="2700000" algn="tl">
              <a:srgbClr val="000000"/>
            </a:outerShdw>
          </a:effectLst>
          <a:latin typeface="+mn-lt"/>
          <a:ea typeface="ＭＳ Ｐゴシック" charset="0"/>
          <a:cs typeface="+mn-cs"/>
        </a:defRPr>
      </a:lvl4pPr>
      <a:lvl5pPr marL="2057400" indent="-228600" algn="l" rtl="0" eaLnBrk="0" fontAlgn="base" hangingPunct="0">
        <a:spcBef>
          <a:spcPct val="20000"/>
        </a:spcBef>
        <a:spcAft>
          <a:spcPct val="0"/>
        </a:spcAft>
        <a:buClr>
          <a:schemeClr val="hlink"/>
        </a:buClr>
        <a:buSzPct val="80000"/>
        <a:buFont typeface="Wingdings" charset="2"/>
        <a:buChar char="v"/>
        <a:defRPr sz="2000" kern="1200">
          <a:solidFill>
            <a:schemeClr val="tx1"/>
          </a:solidFill>
          <a:effectLst>
            <a:outerShdw blurRad="38100" dist="38100" dir="2700000" algn="tl">
              <a:srgbClr val="000000"/>
            </a:outerShdw>
          </a:effectLst>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2" descr="blend-bkgd"/>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rgbClr val="3949E5"/>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Lst>
  <p:txStyles>
    <p:titleStyle>
      <a:lvl1pPr algn="ctr" rtl="0" eaLnBrk="0" fontAlgn="base" hangingPunct="0">
        <a:spcBef>
          <a:spcPct val="0"/>
        </a:spcBef>
        <a:spcAft>
          <a:spcPct val="0"/>
        </a:spcAft>
        <a:defRPr sz="4400" kern="12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Arial" charset="0"/>
        </a:defRPr>
      </a:lvl5pPr>
      <a:lvl6pPr marL="457200" algn="ctr" rtl="0" fontAlgn="base">
        <a:spcBef>
          <a:spcPct val="0"/>
        </a:spcBef>
        <a:spcAft>
          <a:spcPct val="0"/>
        </a:spcAft>
        <a:defRPr sz="4400">
          <a:solidFill>
            <a:schemeClr val="tx2"/>
          </a:solidFill>
          <a:latin typeface="Times New Roman" charset="0"/>
          <a:ea typeface="Arial" charset="0"/>
          <a:cs typeface="Arial" charset="0"/>
        </a:defRPr>
      </a:lvl6pPr>
      <a:lvl7pPr marL="914400" algn="ctr" rtl="0" fontAlgn="base">
        <a:spcBef>
          <a:spcPct val="0"/>
        </a:spcBef>
        <a:spcAft>
          <a:spcPct val="0"/>
        </a:spcAft>
        <a:defRPr sz="4400">
          <a:solidFill>
            <a:schemeClr val="tx2"/>
          </a:solidFill>
          <a:latin typeface="Times New Roman" charset="0"/>
          <a:ea typeface="Arial" charset="0"/>
          <a:cs typeface="Arial" charset="0"/>
        </a:defRPr>
      </a:lvl7pPr>
      <a:lvl8pPr marL="1371600" algn="ctr" rtl="0" fontAlgn="base">
        <a:spcBef>
          <a:spcPct val="0"/>
        </a:spcBef>
        <a:spcAft>
          <a:spcPct val="0"/>
        </a:spcAft>
        <a:defRPr sz="4400">
          <a:solidFill>
            <a:schemeClr val="tx2"/>
          </a:solidFill>
          <a:latin typeface="Times New Roman" charset="0"/>
          <a:ea typeface="Arial" charset="0"/>
          <a:cs typeface="Arial" charset="0"/>
        </a:defRPr>
      </a:lvl8pPr>
      <a:lvl9pPr marL="1828800" algn="ctr" rtl="0" fontAlgn="base">
        <a:spcBef>
          <a:spcPct val="0"/>
        </a:spcBef>
        <a:spcAft>
          <a:spcPct val="0"/>
        </a:spcAft>
        <a:defRPr sz="4400">
          <a:solidFill>
            <a:schemeClr val="tx2"/>
          </a:solidFill>
          <a:latin typeface="Times New Roman"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0"/>
            <a:ext cx="9144000" cy="6934200"/>
            <a:chOff x="0" y="0"/>
            <a:chExt cx="5760" cy="4368"/>
          </a:xfrm>
        </p:grpSpPr>
        <p:sp>
          <p:nvSpPr>
            <p:cNvPr id="876547"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52233" name="Freeform 4"/>
            <p:cNvSpPr>
              <a:spLocks/>
            </p:cNvSpPr>
            <p:nvPr/>
          </p:nvSpPr>
          <p:spPr bwMode="hidden">
            <a:xfrm>
              <a:off x="0" y="2496"/>
              <a:ext cx="2112" cy="1604"/>
            </a:xfrm>
            <a:custGeom>
              <a:avLst/>
              <a:gdLst>
                <a:gd name="T0" fmla="*/ 565 w 2123"/>
                <a:gd name="T1" fmla="*/ 789 h 1696"/>
                <a:gd name="T2" fmla="*/ 529 w 2123"/>
                <a:gd name="T3" fmla="*/ 517 h 1696"/>
                <a:gd name="T4" fmla="*/ 655 w 2123"/>
                <a:gd name="T5" fmla="*/ 300 h 1696"/>
                <a:gd name="T6" fmla="*/ 902 w 2123"/>
                <a:gd name="T7" fmla="*/ 445 h 1696"/>
                <a:gd name="T8" fmla="*/ 1184 w 2123"/>
                <a:gd name="T9" fmla="*/ 657 h 1696"/>
                <a:gd name="T10" fmla="*/ 1443 w 2123"/>
                <a:gd name="T11" fmla="*/ 839 h 1696"/>
                <a:gd name="T12" fmla="*/ 1755 w 2123"/>
                <a:gd name="T13" fmla="*/ 1029 h 1696"/>
                <a:gd name="T14" fmla="*/ 1833 w 2123"/>
                <a:gd name="T15" fmla="*/ 1069 h 1696"/>
                <a:gd name="T16" fmla="*/ 1790 w 2123"/>
                <a:gd name="T17" fmla="*/ 1025 h 1696"/>
                <a:gd name="T18" fmla="*/ 1376 w 2123"/>
                <a:gd name="T19" fmla="*/ 758 h 1696"/>
                <a:gd name="T20" fmla="*/ 1058 w 2123"/>
                <a:gd name="T21" fmla="*/ 517 h 1696"/>
                <a:gd name="T22" fmla="*/ 703 w 2123"/>
                <a:gd name="T23" fmla="*/ 249 h 1696"/>
                <a:gd name="T24" fmla="*/ 974 w 2123"/>
                <a:gd name="T25" fmla="*/ 235 h 1696"/>
                <a:gd name="T26" fmla="*/ 1251 w 2123"/>
                <a:gd name="T27" fmla="*/ 240 h 1696"/>
                <a:gd name="T28" fmla="*/ 1574 w 2123"/>
                <a:gd name="T29" fmla="*/ 203 h 1696"/>
                <a:gd name="T30" fmla="*/ 2068 w 2123"/>
                <a:gd name="T31" fmla="*/ 148 h 1696"/>
                <a:gd name="T32" fmla="*/ 2020 w 2123"/>
                <a:gd name="T33" fmla="*/ 131 h 1696"/>
                <a:gd name="T34" fmla="*/ 1503 w 2123"/>
                <a:gd name="T35" fmla="*/ 195 h 1696"/>
                <a:gd name="T36" fmla="*/ 1178 w 2123"/>
                <a:gd name="T37" fmla="*/ 208 h 1696"/>
                <a:gd name="T38" fmla="*/ 739 w 2123"/>
                <a:gd name="T39" fmla="*/ 195 h 1696"/>
                <a:gd name="T40" fmla="*/ 799 w 2123"/>
                <a:gd name="T41" fmla="*/ 172 h 1696"/>
                <a:gd name="T42" fmla="*/ 1112 w 2123"/>
                <a:gd name="T43" fmla="*/ 0 h 1696"/>
                <a:gd name="T44" fmla="*/ 1058 w 2123"/>
                <a:gd name="T45" fmla="*/ 23 h 1696"/>
                <a:gd name="T46" fmla="*/ 985 w 2123"/>
                <a:gd name="T47" fmla="*/ 63 h 1696"/>
                <a:gd name="T48" fmla="*/ 835 w 2123"/>
                <a:gd name="T49" fmla="*/ 145 h 1696"/>
                <a:gd name="T50" fmla="*/ 655 w 2123"/>
                <a:gd name="T51" fmla="*/ 213 h 1696"/>
                <a:gd name="T52" fmla="*/ 619 w 2123"/>
                <a:gd name="T53" fmla="*/ 272 h 1696"/>
                <a:gd name="T54" fmla="*/ 295 w 2123"/>
                <a:gd name="T55" fmla="*/ 445 h 1696"/>
                <a:gd name="T56" fmla="*/ 0 w 2123"/>
                <a:gd name="T57" fmla="*/ 549 h 1696"/>
                <a:gd name="T58" fmla="*/ 0 w 2123"/>
                <a:gd name="T59" fmla="*/ 553 h 1696"/>
                <a:gd name="T60" fmla="*/ 0 w 2123"/>
                <a:gd name="T61" fmla="*/ 581 h 1696"/>
                <a:gd name="T62" fmla="*/ 289 w 2123"/>
                <a:gd name="T63" fmla="*/ 480 h 1696"/>
                <a:gd name="T64" fmla="*/ 577 w 2123"/>
                <a:gd name="T65" fmla="*/ 326 h 1696"/>
                <a:gd name="T66" fmla="*/ 493 w 2123"/>
                <a:gd name="T67" fmla="*/ 508 h 1696"/>
                <a:gd name="T68" fmla="*/ 511 w 2123"/>
                <a:gd name="T69" fmla="*/ 753 h 1696"/>
                <a:gd name="T70" fmla="*/ 450 w 2123"/>
                <a:gd name="T71" fmla="*/ 883 h 1696"/>
                <a:gd name="T72" fmla="*/ 319 w 2123"/>
                <a:gd name="T73" fmla="*/ 1120 h 1696"/>
                <a:gd name="T74" fmla="*/ 313 w 2123"/>
                <a:gd name="T75" fmla="*/ 1283 h 1696"/>
                <a:gd name="T76" fmla="*/ 319 w 2123"/>
                <a:gd name="T77" fmla="*/ 1283 h 1696"/>
                <a:gd name="T78" fmla="*/ 337 w 2123"/>
                <a:gd name="T79" fmla="*/ 1175 h 1696"/>
                <a:gd name="T80" fmla="*/ 565 w 2123"/>
                <a:gd name="T81" fmla="*/ 789 h 1696"/>
                <a:gd name="T82" fmla="*/ 565 w 2123"/>
                <a:gd name="T83" fmla="*/ 789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5" name="Freeform 6"/>
            <p:cNvSpPr>
              <a:spLocks/>
            </p:cNvSpPr>
            <p:nvPr/>
          </p:nvSpPr>
          <p:spPr bwMode="hidden">
            <a:xfrm>
              <a:off x="0" y="524"/>
              <a:ext cx="973" cy="1195"/>
            </a:xfrm>
            <a:custGeom>
              <a:avLst/>
              <a:gdLst>
                <a:gd name="T0" fmla="*/ 328 w 969"/>
                <a:gd name="T1" fmla="*/ 1201 h 1192"/>
                <a:gd name="T2" fmla="*/ 500 w 969"/>
                <a:gd name="T3" fmla="*/ 1207 h 1192"/>
                <a:gd name="T4" fmla="*/ 590 w 969"/>
                <a:gd name="T5" fmla="*/ 1165 h 1192"/>
                <a:gd name="T6" fmla="*/ 828 w 969"/>
                <a:gd name="T7" fmla="*/ 1100 h 1192"/>
                <a:gd name="T8" fmla="*/ 953 w 969"/>
                <a:gd name="T9" fmla="*/ 1070 h 1192"/>
                <a:gd name="T10" fmla="*/ 774 w 969"/>
                <a:gd name="T11" fmla="*/ 1001 h 1192"/>
                <a:gd name="T12" fmla="*/ 566 w 969"/>
                <a:gd name="T13" fmla="*/ 963 h 1192"/>
                <a:gd name="T14" fmla="*/ 202 w 969"/>
                <a:gd name="T15" fmla="*/ 981 h 1192"/>
                <a:gd name="T16" fmla="*/ 304 w 969"/>
                <a:gd name="T17" fmla="*/ 903 h 1192"/>
                <a:gd name="T18" fmla="*/ 506 w 969"/>
                <a:gd name="T19" fmla="*/ 813 h 1192"/>
                <a:gd name="T20" fmla="*/ 709 w 969"/>
                <a:gd name="T21" fmla="*/ 681 h 1192"/>
                <a:gd name="T22" fmla="*/ 715 w 969"/>
                <a:gd name="T23" fmla="*/ 681 h 1192"/>
                <a:gd name="T24" fmla="*/ 727 w 969"/>
                <a:gd name="T25" fmla="*/ 675 h 1192"/>
                <a:gd name="T26" fmla="*/ 768 w 969"/>
                <a:gd name="T27" fmla="*/ 657 h 1192"/>
                <a:gd name="T28" fmla="*/ 792 w 969"/>
                <a:gd name="T29" fmla="*/ 651 h 1192"/>
                <a:gd name="T30" fmla="*/ 804 w 969"/>
                <a:gd name="T31" fmla="*/ 639 h 1192"/>
                <a:gd name="T32" fmla="*/ 810 w 969"/>
                <a:gd name="T33" fmla="*/ 627 h 1192"/>
                <a:gd name="T34" fmla="*/ 804 w 969"/>
                <a:gd name="T35" fmla="*/ 621 h 1192"/>
                <a:gd name="T36" fmla="*/ 798 w 969"/>
                <a:gd name="T37" fmla="*/ 609 h 1192"/>
                <a:gd name="T38" fmla="*/ 798 w 969"/>
                <a:gd name="T39" fmla="*/ 580 h 1192"/>
                <a:gd name="T40" fmla="*/ 810 w 969"/>
                <a:gd name="T41" fmla="*/ 550 h 1192"/>
                <a:gd name="T42" fmla="*/ 822 w 969"/>
                <a:gd name="T43" fmla="*/ 520 h 1192"/>
                <a:gd name="T44" fmla="*/ 840 w 969"/>
                <a:gd name="T45" fmla="*/ 490 h 1192"/>
                <a:gd name="T46" fmla="*/ 853 w 969"/>
                <a:gd name="T47" fmla="*/ 460 h 1192"/>
                <a:gd name="T48" fmla="*/ 861 w 969"/>
                <a:gd name="T49" fmla="*/ 442 h 1192"/>
                <a:gd name="T50" fmla="*/ 869 w 969"/>
                <a:gd name="T51" fmla="*/ 436 h 1192"/>
                <a:gd name="T52" fmla="*/ 869 w 969"/>
                <a:gd name="T53" fmla="*/ 352 h 1192"/>
                <a:gd name="T54" fmla="*/ 869 w 969"/>
                <a:gd name="T55" fmla="*/ 346 h 1192"/>
                <a:gd name="T56" fmla="*/ 875 w 969"/>
                <a:gd name="T57" fmla="*/ 340 h 1192"/>
                <a:gd name="T58" fmla="*/ 893 w 969"/>
                <a:gd name="T59" fmla="*/ 310 h 1192"/>
                <a:gd name="T60" fmla="*/ 905 w 969"/>
                <a:gd name="T61" fmla="*/ 274 h 1192"/>
                <a:gd name="T62" fmla="*/ 917 w 969"/>
                <a:gd name="T63" fmla="*/ 244 h 1192"/>
                <a:gd name="T64" fmla="*/ 923 w 969"/>
                <a:gd name="T65" fmla="*/ 232 h 1192"/>
                <a:gd name="T66" fmla="*/ 929 w 969"/>
                <a:gd name="T67" fmla="*/ 220 h 1192"/>
                <a:gd name="T68" fmla="*/ 947 w 969"/>
                <a:gd name="T69" fmla="*/ 173 h 1192"/>
                <a:gd name="T70" fmla="*/ 965 w 969"/>
                <a:gd name="T71" fmla="*/ 137 h 1192"/>
                <a:gd name="T72" fmla="*/ 971 w 969"/>
                <a:gd name="T73" fmla="*/ 125 h 1192"/>
                <a:gd name="T74" fmla="*/ 971 w 969"/>
                <a:gd name="T75" fmla="*/ 119 h 1192"/>
                <a:gd name="T76" fmla="*/ 989 w 969"/>
                <a:gd name="T77" fmla="*/ 0 h 1192"/>
                <a:gd name="T78" fmla="*/ 965 w 969"/>
                <a:gd name="T79" fmla="*/ 47 h 1192"/>
                <a:gd name="T80" fmla="*/ 798 w 969"/>
                <a:gd name="T81" fmla="*/ 113 h 1192"/>
                <a:gd name="T82" fmla="*/ 721 w 969"/>
                <a:gd name="T83" fmla="*/ 161 h 1192"/>
                <a:gd name="T84" fmla="*/ 470 w 969"/>
                <a:gd name="T85" fmla="*/ 238 h 1192"/>
                <a:gd name="T86" fmla="*/ 286 w 969"/>
                <a:gd name="T87" fmla="*/ 292 h 1192"/>
                <a:gd name="T88" fmla="*/ 178 w 969"/>
                <a:gd name="T89" fmla="*/ 298 h 1192"/>
                <a:gd name="T90" fmla="*/ 12 w 969"/>
                <a:gd name="T91" fmla="*/ 490 h 1192"/>
                <a:gd name="T92" fmla="*/ 0 w 969"/>
                <a:gd name="T93" fmla="*/ 514 h 1192"/>
                <a:gd name="T94" fmla="*/ 0 w 969"/>
                <a:gd name="T95" fmla="*/ 1201 h 1192"/>
                <a:gd name="T96" fmla="*/ 96 w 969"/>
                <a:gd name="T97" fmla="*/ 1195 h 1192"/>
                <a:gd name="T98" fmla="*/ 328 w 969"/>
                <a:gd name="T99" fmla="*/ 1201 h 1192"/>
                <a:gd name="T100" fmla="*/ 328 w 969"/>
                <a:gd name="T101" fmla="*/ 1201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7" name="Freeform 8"/>
            <p:cNvSpPr>
              <a:spLocks/>
            </p:cNvSpPr>
            <p:nvPr/>
          </p:nvSpPr>
          <p:spPr bwMode="hidden">
            <a:xfrm>
              <a:off x="3525" y="1"/>
              <a:ext cx="2185" cy="1508"/>
            </a:xfrm>
            <a:custGeom>
              <a:avLst/>
              <a:gdLst>
                <a:gd name="T0" fmla="*/ 1054 w 2176"/>
                <a:gd name="T1" fmla="*/ 777 h 1505"/>
                <a:gd name="T2" fmla="*/ 1215 w 2176"/>
                <a:gd name="T3" fmla="*/ 1245 h 1505"/>
                <a:gd name="T4" fmla="*/ 976 w 2176"/>
                <a:gd name="T5" fmla="*/ 1203 h 1505"/>
                <a:gd name="T6" fmla="*/ 738 w 2176"/>
                <a:gd name="T7" fmla="*/ 1137 h 1505"/>
                <a:gd name="T8" fmla="*/ 452 w 2176"/>
                <a:gd name="T9" fmla="*/ 1119 h 1505"/>
                <a:gd name="T10" fmla="*/ 0 w 2176"/>
                <a:gd name="T11" fmla="*/ 1089 h 1505"/>
                <a:gd name="T12" fmla="*/ 30 w 2176"/>
                <a:gd name="T13" fmla="*/ 1125 h 1505"/>
                <a:gd name="T14" fmla="*/ 506 w 2176"/>
                <a:gd name="T15" fmla="*/ 1143 h 1505"/>
                <a:gd name="T16" fmla="*/ 792 w 2176"/>
                <a:gd name="T17" fmla="*/ 1197 h 1505"/>
                <a:gd name="T18" fmla="*/ 1155 w 2176"/>
                <a:gd name="T19" fmla="*/ 1316 h 1505"/>
                <a:gd name="T20" fmla="*/ 1090 w 2176"/>
                <a:gd name="T21" fmla="*/ 1334 h 1505"/>
                <a:gd name="T22" fmla="*/ 726 w 2176"/>
                <a:gd name="T23" fmla="*/ 1520 h 1505"/>
                <a:gd name="T24" fmla="*/ 780 w 2176"/>
                <a:gd name="T25" fmla="*/ 1496 h 1505"/>
                <a:gd name="T26" fmla="*/ 881 w 2176"/>
                <a:gd name="T27" fmla="*/ 1454 h 1505"/>
                <a:gd name="T28" fmla="*/ 1042 w 2176"/>
                <a:gd name="T29" fmla="*/ 1370 h 1505"/>
                <a:gd name="T30" fmla="*/ 1239 w 2176"/>
                <a:gd name="T31" fmla="*/ 1310 h 1505"/>
                <a:gd name="T32" fmla="*/ 1292 w 2176"/>
                <a:gd name="T33" fmla="*/ 1233 h 1505"/>
                <a:gd name="T34" fmla="*/ 1667 w 2176"/>
                <a:gd name="T35" fmla="*/ 1053 h 1505"/>
                <a:gd name="T36" fmla="*/ 1971 w 2176"/>
                <a:gd name="T37" fmla="*/ 963 h 1505"/>
                <a:gd name="T38" fmla="*/ 2221 w 2176"/>
                <a:gd name="T39" fmla="*/ 831 h 1505"/>
                <a:gd name="T40" fmla="*/ 2001 w 2176"/>
                <a:gd name="T41" fmla="*/ 921 h 1505"/>
                <a:gd name="T42" fmla="*/ 1691 w 2176"/>
                <a:gd name="T43" fmla="*/ 999 h 1505"/>
                <a:gd name="T44" fmla="*/ 1369 w 2176"/>
                <a:gd name="T45" fmla="*/ 1161 h 1505"/>
                <a:gd name="T46" fmla="*/ 1531 w 2176"/>
                <a:gd name="T47" fmla="*/ 915 h 1505"/>
                <a:gd name="T48" fmla="*/ 1655 w 2176"/>
                <a:gd name="T49" fmla="*/ 550 h 1505"/>
                <a:gd name="T50" fmla="*/ 1775 w 2176"/>
                <a:gd name="T51" fmla="*/ 377 h 1505"/>
                <a:gd name="T52" fmla="*/ 2019 w 2176"/>
                <a:gd name="T53" fmla="*/ 60 h 1505"/>
                <a:gd name="T54" fmla="*/ 2043 w 2176"/>
                <a:gd name="T55" fmla="*/ 0 h 1505"/>
                <a:gd name="T56" fmla="*/ 2013 w 2176"/>
                <a:gd name="T57" fmla="*/ 0 h 1505"/>
                <a:gd name="T58" fmla="*/ 1631 w 2176"/>
                <a:gd name="T59" fmla="*/ 485 h 1505"/>
                <a:gd name="T60" fmla="*/ 1507 w 2176"/>
                <a:gd name="T61" fmla="*/ 897 h 1505"/>
                <a:gd name="T62" fmla="*/ 1280 w 2176"/>
                <a:gd name="T63" fmla="*/ 1185 h 1505"/>
                <a:gd name="T64" fmla="*/ 1155 w 2176"/>
                <a:gd name="T65" fmla="*/ 915 h 1505"/>
                <a:gd name="T66" fmla="*/ 1030 w 2176"/>
                <a:gd name="T67" fmla="*/ 545 h 1505"/>
                <a:gd name="T68" fmla="*/ 905 w 2176"/>
                <a:gd name="T69" fmla="*/ 222 h 1505"/>
                <a:gd name="T70" fmla="*/ 804 w 2176"/>
                <a:gd name="T71" fmla="*/ 0 h 1505"/>
                <a:gd name="T72" fmla="*/ 768 w 2176"/>
                <a:gd name="T73" fmla="*/ 0 h 1505"/>
                <a:gd name="T74" fmla="*/ 923 w 2176"/>
                <a:gd name="T75" fmla="*/ 359 h 1505"/>
                <a:gd name="T76" fmla="*/ 1054 w 2176"/>
                <a:gd name="T77" fmla="*/ 777 h 1505"/>
                <a:gd name="T78" fmla="*/ 1054 w 2176"/>
                <a:gd name="T79" fmla="*/ 77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8" name="Freeform 9"/>
            <p:cNvSpPr>
              <a:spLocks/>
            </p:cNvSpPr>
            <p:nvPr/>
          </p:nvSpPr>
          <p:spPr bwMode="hidden">
            <a:xfrm>
              <a:off x="0" y="649"/>
              <a:ext cx="816" cy="806"/>
            </a:xfrm>
            <a:custGeom>
              <a:avLst/>
              <a:gdLst>
                <a:gd name="T0" fmla="*/ 166 w 813"/>
                <a:gd name="T1" fmla="*/ 569 h 804"/>
                <a:gd name="T2" fmla="*/ 334 w 813"/>
                <a:gd name="T3" fmla="*/ 443 h 804"/>
                <a:gd name="T4" fmla="*/ 656 w 813"/>
                <a:gd name="T5" fmla="*/ 221 h 804"/>
                <a:gd name="T6" fmla="*/ 828 w 813"/>
                <a:gd name="T7" fmla="*/ 0 h 804"/>
                <a:gd name="T8" fmla="*/ 690 w 813"/>
                <a:gd name="T9" fmla="*/ 150 h 804"/>
                <a:gd name="T10" fmla="*/ 149 w 813"/>
                <a:gd name="T11" fmla="*/ 509 h 804"/>
                <a:gd name="T12" fmla="*/ 0 w 813"/>
                <a:gd name="T13" fmla="*/ 742 h 804"/>
                <a:gd name="T14" fmla="*/ 0 w 813"/>
                <a:gd name="T15" fmla="*/ 814 h 804"/>
                <a:gd name="T16" fmla="*/ 166 w 813"/>
                <a:gd name="T17" fmla="*/ 569 h 804"/>
                <a:gd name="T18" fmla="*/ 166 w 813"/>
                <a:gd name="T19" fmla="*/ 56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9" name="Freeform 10"/>
            <p:cNvSpPr>
              <a:spLocks/>
            </p:cNvSpPr>
            <p:nvPr/>
          </p:nvSpPr>
          <p:spPr bwMode="hidden">
            <a:xfrm>
              <a:off x="0" y="1545"/>
              <a:ext cx="762" cy="107"/>
            </a:xfrm>
            <a:custGeom>
              <a:avLst/>
              <a:gdLst>
                <a:gd name="T0" fmla="*/ 470 w 759"/>
                <a:gd name="T1" fmla="*/ 66 h 107"/>
                <a:gd name="T2" fmla="*/ 774 w 759"/>
                <a:gd name="T3" fmla="*/ 0 h 107"/>
                <a:gd name="T4" fmla="*/ 506 w 759"/>
                <a:gd name="T5" fmla="*/ 36 h 107"/>
                <a:gd name="T6" fmla="*/ 143 w 759"/>
                <a:gd name="T7" fmla="*/ 48 h 107"/>
                <a:gd name="T8" fmla="*/ 0 w 759"/>
                <a:gd name="T9" fmla="*/ 78 h 107"/>
                <a:gd name="T10" fmla="*/ 0 w 759"/>
                <a:gd name="T11" fmla="*/ 107 h 107"/>
                <a:gd name="T12" fmla="*/ 96 w 759"/>
                <a:gd name="T13" fmla="*/ 89 h 107"/>
                <a:gd name="T14" fmla="*/ 470 w 759"/>
                <a:gd name="T15" fmla="*/ 66 h 107"/>
                <a:gd name="T16" fmla="*/ 47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0" name="Freeform 11"/>
            <p:cNvSpPr>
              <a:spLocks/>
            </p:cNvSpPr>
            <p:nvPr/>
          </p:nvSpPr>
          <p:spPr bwMode="hidden">
            <a:xfrm>
              <a:off x="2314" y="3431"/>
              <a:ext cx="3182" cy="745"/>
            </a:xfrm>
            <a:custGeom>
              <a:avLst/>
              <a:gdLst>
                <a:gd name="T0" fmla="*/ 1417 w 3169"/>
                <a:gd name="T1" fmla="*/ 244 h 743"/>
                <a:gd name="T2" fmla="*/ 1769 w 3169"/>
                <a:gd name="T3" fmla="*/ 238 h 743"/>
                <a:gd name="T4" fmla="*/ 2132 w 3169"/>
                <a:gd name="T5" fmla="*/ 256 h 743"/>
                <a:gd name="T6" fmla="*/ 2555 w 3169"/>
                <a:gd name="T7" fmla="*/ 238 h 743"/>
                <a:gd name="T8" fmla="*/ 3234 w 3169"/>
                <a:gd name="T9" fmla="*/ 209 h 743"/>
                <a:gd name="T10" fmla="*/ 3180 w 3169"/>
                <a:gd name="T11" fmla="*/ 191 h 743"/>
                <a:gd name="T12" fmla="*/ 2472 w 3169"/>
                <a:gd name="T13" fmla="*/ 226 h 743"/>
                <a:gd name="T14" fmla="*/ 2043 w 3169"/>
                <a:gd name="T15" fmla="*/ 226 h 743"/>
                <a:gd name="T16" fmla="*/ 1489 w 3169"/>
                <a:gd name="T17" fmla="*/ 191 h 743"/>
                <a:gd name="T18" fmla="*/ 1573 w 3169"/>
                <a:gd name="T19" fmla="*/ 168 h 743"/>
                <a:gd name="T20" fmla="*/ 2079 w 3169"/>
                <a:gd name="T21" fmla="*/ 0 h 743"/>
                <a:gd name="T22" fmla="*/ 2001 w 3169"/>
                <a:gd name="T23" fmla="*/ 24 h 743"/>
                <a:gd name="T24" fmla="*/ 1876 w 3169"/>
                <a:gd name="T25" fmla="*/ 66 h 743"/>
                <a:gd name="T26" fmla="*/ 1637 w 3169"/>
                <a:gd name="T27" fmla="*/ 138 h 743"/>
                <a:gd name="T28" fmla="*/ 1368 w 3169"/>
                <a:gd name="T29" fmla="*/ 203 h 743"/>
                <a:gd name="T30" fmla="*/ 1293 w 3169"/>
                <a:gd name="T31" fmla="*/ 256 h 743"/>
                <a:gd name="T32" fmla="*/ 780 w 3169"/>
                <a:gd name="T33" fmla="*/ 418 h 743"/>
                <a:gd name="T34" fmla="*/ 340 w 3169"/>
                <a:gd name="T35" fmla="*/ 508 h 743"/>
                <a:gd name="T36" fmla="*/ 0 w 3169"/>
                <a:gd name="T37" fmla="*/ 627 h 743"/>
                <a:gd name="T38" fmla="*/ 304 w 3169"/>
                <a:gd name="T39" fmla="*/ 544 h 743"/>
                <a:gd name="T40" fmla="*/ 750 w 3169"/>
                <a:gd name="T41" fmla="*/ 454 h 743"/>
                <a:gd name="T42" fmla="*/ 1203 w 3169"/>
                <a:gd name="T43" fmla="*/ 316 h 743"/>
                <a:gd name="T44" fmla="*/ 1001 w 3169"/>
                <a:gd name="T45" fmla="*/ 496 h 743"/>
                <a:gd name="T46" fmla="*/ 887 w 3169"/>
                <a:gd name="T47" fmla="*/ 753 h 743"/>
                <a:gd name="T48" fmla="*/ 881 w 3169"/>
                <a:gd name="T49" fmla="*/ 753 h 743"/>
                <a:gd name="T50" fmla="*/ 953 w 3169"/>
                <a:gd name="T51" fmla="*/ 753 h 743"/>
                <a:gd name="T52" fmla="*/ 1042 w 3169"/>
                <a:gd name="T53" fmla="*/ 502 h 743"/>
                <a:gd name="T54" fmla="*/ 1322 w 3169"/>
                <a:gd name="T55" fmla="*/ 286 h 743"/>
                <a:gd name="T56" fmla="*/ 1561 w 3169"/>
                <a:gd name="T57" fmla="*/ 454 h 743"/>
                <a:gd name="T58" fmla="*/ 1805 w 3169"/>
                <a:gd name="T59" fmla="*/ 687 h 743"/>
                <a:gd name="T60" fmla="*/ 1894 w 3169"/>
                <a:gd name="T61" fmla="*/ 753 h 743"/>
                <a:gd name="T62" fmla="*/ 1959 w 3169"/>
                <a:gd name="T63" fmla="*/ 753 h 743"/>
                <a:gd name="T64" fmla="*/ 1727 w 3169"/>
                <a:gd name="T65" fmla="*/ 532 h 743"/>
                <a:gd name="T66" fmla="*/ 1417 w 3169"/>
                <a:gd name="T67" fmla="*/ 244 h 743"/>
                <a:gd name="T68" fmla="*/ 1417 w 3169"/>
                <a:gd name="T69" fmla="*/ 244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x-none" altLang="x-none" sz="1800"/>
            </a:p>
          </p:txBody>
        </p:sp>
        <p:sp>
          <p:nvSpPr>
            <p:cNvPr id="522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x-none" altLang="x-none" sz="1800"/>
            </a:p>
          </p:txBody>
        </p:sp>
        <p:sp>
          <p:nvSpPr>
            <p:cNvPr id="876558"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876559"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876560"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522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6563"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eaLnBrk="1" hangingPunct="1">
                <a:defRPr/>
              </a:pPr>
              <a:endParaRPr lang="en-US">
                <a:ea typeface="+mn-ea"/>
              </a:endParaRPr>
            </a:p>
          </p:txBody>
        </p:sp>
        <p:sp>
          <p:nvSpPr>
            <p:cNvPr id="52249" name="Freeform 20"/>
            <p:cNvSpPr>
              <a:spLocks/>
            </p:cNvSpPr>
            <p:nvPr/>
          </p:nvSpPr>
          <p:spPr bwMode="hidden">
            <a:xfrm>
              <a:off x="3160" y="1860"/>
              <a:ext cx="2162" cy="1934"/>
            </a:xfrm>
            <a:custGeom>
              <a:avLst/>
              <a:gdLst>
                <a:gd name="T0" fmla="*/ 1882 w 2153"/>
                <a:gd name="T1" fmla="*/ 861 h 1930"/>
                <a:gd name="T2" fmla="*/ 1977 w 2153"/>
                <a:gd name="T3" fmla="*/ 1029 h 1930"/>
                <a:gd name="T4" fmla="*/ 2096 w 2153"/>
                <a:gd name="T5" fmla="*/ 1178 h 1930"/>
                <a:gd name="T6" fmla="*/ 2162 w 2153"/>
                <a:gd name="T7" fmla="*/ 1261 h 1930"/>
                <a:gd name="T8" fmla="*/ 2198 w 2153"/>
                <a:gd name="T9" fmla="*/ 1309 h 1930"/>
                <a:gd name="T10" fmla="*/ 1929 w 2153"/>
                <a:gd name="T11" fmla="*/ 987 h 1930"/>
                <a:gd name="T12" fmla="*/ 1900 w 2153"/>
                <a:gd name="T13" fmla="*/ 939 h 1930"/>
                <a:gd name="T14" fmla="*/ 1820 w 2153"/>
                <a:gd name="T15" fmla="*/ 1255 h 1930"/>
                <a:gd name="T16" fmla="*/ 1806 w 2153"/>
                <a:gd name="T17" fmla="*/ 1501 h 1930"/>
                <a:gd name="T18" fmla="*/ 1858 w 2153"/>
                <a:gd name="T19" fmla="*/ 1926 h 1930"/>
                <a:gd name="T20" fmla="*/ 1827 w 2153"/>
                <a:gd name="T21" fmla="*/ 1950 h 1930"/>
                <a:gd name="T22" fmla="*/ 1781 w 2153"/>
                <a:gd name="T23" fmla="*/ 1549 h 1930"/>
                <a:gd name="T24" fmla="*/ 1763 w 2153"/>
                <a:gd name="T25" fmla="*/ 1303 h 1930"/>
                <a:gd name="T26" fmla="*/ 1799 w 2153"/>
                <a:gd name="T27" fmla="*/ 1095 h 1930"/>
                <a:gd name="T28" fmla="*/ 1806 w 2153"/>
                <a:gd name="T29" fmla="*/ 885 h 1930"/>
                <a:gd name="T30" fmla="*/ 1293 w 2153"/>
                <a:gd name="T31" fmla="*/ 1017 h 1930"/>
                <a:gd name="T32" fmla="*/ 840 w 2153"/>
                <a:gd name="T33" fmla="*/ 1142 h 1930"/>
                <a:gd name="T34" fmla="*/ 328 w 2153"/>
                <a:gd name="T35" fmla="*/ 1327 h 1930"/>
                <a:gd name="T36" fmla="*/ 18 w 2153"/>
                <a:gd name="T37" fmla="*/ 1435 h 1930"/>
                <a:gd name="T38" fmla="*/ 316 w 2153"/>
                <a:gd name="T39" fmla="*/ 1297 h 1930"/>
                <a:gd name="T40" fmla="*/ 697 w 2153"/>
                <a:gd name="T41" fmla="*/ 1154 h 1930"/>
                <a:gd name="T42" fmla="*/ 1042 w 2153"/>
                <a:gd name="T43" fmla="*/ 1047 h 1930"/>
                <a:gd name="T44" fmla="*/ 1441 w 2153"/>
                <a:gd name="T45" fmla="*/ 939 h 1930"/>
                <a:gd name="T46" fmla="*/ 1727 w 2153"/>
                <a:gd name="T47" fmla="*/ 825 h 1930"/>
                <a:gd name="T48" fmla="*/ 1363 w 2153"/>
                <a:gd name="T49" fmla="*/ 628 h 1930"/>
                <a:gd name="T50" fmla="*/ 881 w 2153"/>
                <a:gd name="T51" fmla="*/ 520 h 1930"/>
                <a:gd name="T52" fmla="*/ 232 w 2153"/>
                <a:gd name="T53" fmla="*/ 161 h 1930"/>
                <a:gd name="T54" fmla="*/ 0 w 2153"/>
                <a:gd name="T55" fmla="*/ 83 h 1930"/>
                <a:gd name="T56" fmla="*/ 334 w 2153"/>
                <a:gd name="T57" fmla="*/ 179 h 1930"/>
                <a:gd name="T58" fmla="*/ 727 w 2153"/>
                <a:gd name="T59" fmla="*/ 388 h 1930"/>
                <a:gd name="T60" fmla="*/ 953 w 2153"/>
                <a:gd name="T61" fmla="*/ 496 h 1930"/>
                <a:gd name="T62" fmla="*/ 1381 w 2153"/>
                <a:gd name="T63" fmla="*/ 598 h 1930"/>
                <a:gd name="T64" fmla="*/ 1685 w 2153"/>
                <a:gd name="T65" fmla="*/ 753 h 1930"/>
                <a:gd name="T66" fmla="*/ 1453 w 2153"/>
                <a:gd name="T67" fmla="*/ 466 h 1930"/>
                <a:gd name="T68" fmla="*/ 1311 w 2153"/>
                <a:gd name="T69" fmla="*/ 191 h 1930"/>
                <a:gd name="T70" fmla="*/ 1179 w 2153"/>
                <a:gd name="T71" fmla="*/ 0 h 1930"/>
                <a:gd name="T72" fmla="*/ 1369 w 2153"/>
                <a:gd name="T73" fmla="*/ 215 h 1930"/>
                <a:gd name="T74" fmla="*/ 1519 w 2153"/>
                <a:gd name="T75" fmla="*/ 490 h 1930"/>
                <a:gd name="T76" fmla="*/ 1781 w 2153"/>
                <a:gd name="T77" fmla="*/ 813 h 1930"/>
                <a:gd name="T78" fmla="*/ 1882 w 2153"/>
                <a:gd name="T79" fmla="*/ 861 h 1930"/>
                <a:gd name="T80" fmla="*/ 1882 w 2153"/>
                <a:gd name="T81" fmla="*/ 86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76565" name="Rectangle 21"/>
          <p:cNvSpPr>
            <a:spLocks noGrp="1" noChangeArrowheads="1"/>
          </p:cNvSpPr>
          <p:nvPr>
            <p:ph type="title"/>
          </p:nvPr>
        </p:nvSpPr>
        <p:spPr bwMode="auto">
          <a:xfrm>
            <a:off x="457200" y="277813"/>
            <a:ext cx="8229600" cy="11430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76566" name="Rectangle 22"/>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76567" name="Rectangle 23"/>
          <p:cNvSpPr>
            <a:spLocks noGrp="1" noChangeArrowheads="1"/>
          </p:cNvSpPr>
          <p:nvPr>
            <p:ph type="dt" sz="half" idx="2"/>
          </p:nvPr>
        </p:nvSpPr>
        <p:spPr bwMode="auto">
          <a:xfrm>
            <a:off x="457200" y="6248400"/>
            <a:ext cx="2133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Times New Roman" charset="0"/>
                <a:ea typeface="ＭＳ Ｐゴシック" charset="0"/>
                <a:cs typeface="+mn-cs"/>
              </a:defRPr>
            </a:lvl1pPr>
          </a:lstStyle>
          <a:p>
            <a:pPr>
              <a:defRPr/>
            </a:pPr>
            <a:endParaRPr lang="en-US"/>
          </a:p>
        </p:txBody>
      </p:sp>
      <p:sp>
        <p:nvSpPr>
          <p:cNvPr id="876568" name="Rectangle 24"/>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Times New Roman" charset="0"/>
                <a:ea typeface="ＭＳ Ｐゴシック" charset="0"/>
                <a:cs typeface="+mn-cs"/>
              </a:defRPr>
            </a:lvl1pPr>
          </a:lstStyle>
          <a:p>
            <a:pPr>
              <a:defRPr/>
            </a:pPr>
            <a:endParaRPr lang="en-US"/>
          </a:p>
        </p:txBody>
      </p:sp>
      <p:sp>
        <p:nvSpPr>
          <p:cNvPr id="876569" name="Rectangle 25"/>
          <p:cNvSpPr>
            <a:spLocks noGrp="1" noChangeArrowheads="1"/>
          </p:cNvSpPr>
          <p:nvPr>
            <p:ph type="sldNum" sz="quarter" idx="4"/>
          </p:nvPr>
        </p:nvSpPr>
        <p:spPr bwMode="auto">
          <a:xfrm>
            <a:off x="6553200" y="6248400"/>
            <a:ext cx="2133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latin typeface="Times New Roman" charset="0"/>
              </a:defRPr>
            </a:lvl1pPr>
          </a:lstStyle>
          <a:p>
            <a:pPr>
              <a:defRPr/>
            </a:pPr>
            <a:fld id="{D9617741-F025-1A48-8627-C048E660FEA0}" type="slidenum">
              <a:rPr lang="en-US" altLang="x-none"/>
              <a:pPr>
                <a:defRPr/>
              </a:pPr>
              <a:t>‹#›</a:t>
            </a:fld>
            <a:endParaRPr lang="en-US" altLang="x-none"/>
          </a:p>
        </p:txBody>
      </p:sp>
    </p:spTree>
  </p:cSld>
  <p:clrMap bg1="dk2" tx1="lt1" bg2="dk1" tx2="lt2" accent1="accent1" accent2="accent2" accent3="accent3" accent4="accent4" accent5="accent5" accent6="accent6" hlink="hlink" folHlink="folHlink"/>
  <p:sldLayoutIdLst>
    <p:sldLayoutId id="2147484769"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Lst>
  <p:transition/>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hlink"/>
        </a:buClr>
        <a:buSzPct val="60000"/>
        <a:buFont typeface="Wingdings" charset="2"/>
        <a:buChar char="n"/>
        <a:defRPr sz="3200" kern="1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60000"/>
        <a:buFont typeface="Wingdings" charset="2"/>
        <a:buChar char="n"/>
        <a:defRPr sz="2800" kern="1200">
          <a:solidFill>
            <a:schemeClr val="tx1"/>
          </a:solidFill>
          <a:effectLst>
            <a:outerShdw blurRad="38100" dist="38100" dir="2700000" algn="tl">
              <a:srgbClr val="000000"/>
            </a:outerShdw>
          </a:effectLst>
          <a:latin typeface="+mn-lt"/>
          <a:ea typeface="ＭＳ Ｐゴシック" charset="0"/>
          <a:cs typeface="+mn-cs"/>
        </a:defRPr>
      </a:lvl2pPr>
      <a:lvl3pPr marL="1143000" indent="-228600" algn="l" rtl="0" eaLnBrk="0" fontAlgn="base" hangingPunct="0">
        <a:spcBef>
          <a:spcPct val="20000"/>
        </a:spcBef>
        <a:spcAft>
          <a:spcPct val="0"/>
        </a:spcAft>
        <a:buClr>
          <a:schemeClr val="folHlink"/>
        </a:buClr>
        <a:buSzPct val="60000"/>
        <a:buFont typeface="Wingdings" charset="2"/>
        <a:buChar char="n"/>
        <a:defRPr sz="2400" kern="1200">
          <a:solidFill>
            <a:schemeClr val="tx1"/>
          </a:solidFill>
          <a:effectLst>
            <a:outerShdw blurRad="38100" dist="38100" dir="2700000" algn="tl">
              <a:srgbClr val="000000"/>
            </a:outerShdw>
          </a:effectLst>
          <a:latin typeface="+mn-lt"/>
          <a:ea typeface="ＭＳ Ｐゴシック" charset="0"/>
          <a:cs typeface="+mn-cs"/>
        </a:defRPr>
      </a:lvl3pPr>
      <a:lvl4pPr marL="1600200" indent="-228600" algn="l" rtl="0" eaLnBrk="0" fontAlgn="base" hangingPunct="0">
        <a:spcBef>
          <a:spcPct val="20000"/>
        </a:spcBef>
        <a:spcAft>
          <a:spcPct val="0"/>
        </a:spcAft>
        <a:buClr>
          <a:schemeClr val="tx1"/>
        </a:buClr>
        <a:buSzPct val="60000"/>
        <a:buFont typeface="Wingdings" charset="2"/>
        <a:buChar char="n"/>
        <a:defRPr sz="2000" kern="1200">
          <a:solidFill>
            <a:schemeClr val="tx1"/>
          </a:solidFill>
          <a:effectLst>
            <a:outerShdw blurRad="38100" dist="38100" dir="2700000" algn="tl">
              <a:srgbClr val="000000"/>
            </a:outerShdw>
          </a:effectLst>
          <a:latin typeface="+mn-lt"/>
          <a:ea typeface="ＭＳ Ｐゴシック" charset="0"/>
          <a:cs typeface="+mn-cs"/>
        </a:defRPr>
      </a:lvl4pPr>
      <a:lvl5pPr marL="2057400" indent="-228600" algn="l" rtl="0" eaLnBrk="0" fontAlgn="base" hangingPunct="0">
        <a:spcBef>
          <a:spcPct val="20000"/>
        </a:spcBef>
        <a:spcAft>
          <a:spcPct val="0"/>
        </a:spcAft>
        <a:buClr>
          <a:schemeClr val="hlink"/>
        </a:buClr>
        <a:buSzPct val="60000"/>
        <a:buFont typeface="Wingdings" charset="2"/>
        <a:buChar char="n"/>
        <a:defRPr sz="2000" kern="1200">
          <a:solidFill>
            <a:schemeClr val="tx1"/>
          </a:solidFill>
          <a:effectLst>
            <a:outerShdw blurRad="38100" dist="38100" dir="2700000" algn="tl">
              <a:srgbClr val="000000"/>
            </a:outerShdw>
          </a:effectLst>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002C"/>
            </a:gs>
            <a:gs pos="50000">
              <a:srgbClr val="510099"/>
            </a:gs>
            <a:gs pos="100000">
              <a:srgbClr val="18002C"/>
            </a:gs>
          </a:gsLst>
          <a:lin ang="2700000" scaled="1"/>
        </a:gra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685800" y="457200"/>
            <a:ext cx="7772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82" tIns="32141" rIns="64282" bIns="32141" numCol="1" anchor="ctr" anchorCtr="0" compatLnSpc="1">
            <a:prstTxWarp prst="textNoShape">
              <a:avLst/>
            </a:prstTxWarp>
          </a:bodyPr>
          <a:lstStyle/>
          <a:p>
            <a:pPr lvl="0"/>
            <a:r>
              <a:rPr lang="en-US" altLang="en-US"/>
              <a:t>Click to edit Master title style</a:t>
            </a:r>
          </a:p>
        </p:txBody>
      </p:sp>
      <p:sp>
        <p:nvSpPr>
          <p:cNvPr id="65539" name="Rectangle 3"/>
          <p:cNvSpPr>
            <a:spLocks noGrp="1" noChangeArrowheads="1"/>
          </p:cNvSpPr>
          <p:nvPr>
            <p:ph type="body" idx="1"/>
          </p:nvPr>
        </p:nvSpPr>
        <p:spPr bwMode="auto">
          <a:xfrm>
            <a:off x="685800" y="12319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4282" tIns="32141" rIns="64282" bIns="321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Lst>
  <p:transition/>
  <p:txStyles>
    <p:titleStyle>
      <a:lvl1pPr algn="ctr" defTabSz="642938" rtl="0" eaLnBrk="0" fontAlgn="base" hangingPunct="0">
        <a:spcBef>
          <a:spcPct val="0"/>
        </a:spcBef>
        <a:spcAft>
          <a:spcPct val="0"/>
        </a:spcAft>
        <a:defRPr sz="3400" b="1" kern="1200">
          <a:solidFill>
            <a:srgbClr val="FFFC19"/>
          </a:solidFill>
          <a:latin typeface="+mj-lt"/>
          <a:ea typeface="ＭＳ Ｐゴシック" charset="0"/>
          <a:cs typeface="ＭＳ Ｐゴシック" charset="0"/>
        </a:defRPr>
      </a:lvl1pPr>
      <a:lvl2pPr algn="ctr" defTabSz="642938" rtl="0" eaLnBrk="0" fontAlgn="base" hangingPunct="0">
        <a:spcBef>
          <a:spcPct val="0"/>
        </a:spcBef>
        <a:spcAft>
          <a:spcPct val="0"/>
        </a:spcAft>
        <a:defRPr sz="3400" b="1">
          <a:solidFill>
            <a:srgbClr val="FFFC19"/>
          </a:solidFill>
          <a:latin typeface="Arial" charset="0"/>
          <a:ea typeface="ＭＳ Ｐゴシック" charset="0"/>
          <a:cs typeface="ＭＳ Ｐゴシック" charset="0"/>
        </a:defRPr>
      </a:lvl2pPr>
      <a:lvl3pPr algn="ctr" defTabSz="642938" rtl="0" eaLnBrk="0" fontAlgn="base" hangingPunct="0">
        <a:spcBef>
          <a:spcPct val="0"/>
        </a:spcBef>
        <a:spcAft>
          <a:spcPct val="0"/>
        </a:spcAft>
        <a:defRPr sz="3400" b="1">
          <a:solidFill>
            <a:srgbClr val="FFFC19"/>
          </a:solidFill>
          <a:latin typeface="Arial" charset="0"/>
          <a:ea typeface="ＭＳ Ｐゴシック" charset="0"/>
          <a:cs typeface="ＭＳ Ｐゴシック" charset="0"/>
        </a:defRPr>
      </a:lvl3pPr>
      <a:lvl4pPr algn="ctr" defTabSz="642938" rtl="0" eaLnBrk="0" fontAlgn="base" hangingPunct="0">
        <a:spcBef>
          <a:spcPct val="0"/>
        </a:spcBef>
        <a:spcAft>
          <a:spcPct val="0"/>
        </a:spcAft>
        <a:defRPr sz="3400" b="1">
          <a:solidFill>
            <a:srgbClr val="FFFC19"/>
          </a:solidFill>
          <a:latin typeface="Arial" charset="0"/>
          <a:ea typeface="ＭＳ Ｐゴシック" charset="0"/>
          <a:cs typeface="ＭＳ Ｐゴシック" charset="0"/>
        </a:defRPr>
      </a:lvl4pPr>
      <a:lvl5pPr algn="ctr" defTabSz="642938" rtl="0" eaLnBrk="0" fontAlgn="base" hangingPunct="0">
        <a:spcBef>
          <a:spcPct val="0"/>
        </a:spcBef>
        <a:spcAft>
          <a:spcPct val="0"/>
        </a:spcAft>
        <a:defRPr sz="3400" b="1">
          <a:solidFill>
            <a:srgbClr val="FFFC19"/>
          </a:solidFill>
          <a:latin typeface="Arial" charset="0"/>
          <a:ea typeface="ＭＳ Ｐゴシック" charset="0"/>
          <a:cs typeface="ＭＳ Ｐゴシック" charset="0"/>
        </a:defRPr>
      </a:lvl5pPr>
      <a:lvl6pPr marL="457200" algn="ctr" defTabSz="642938" rtl="0" fontAlgn="base">
        <a:spcBef>
          <a:spcPct val="0"/>
        </a:spcBef>
        <a:spcAft>
          <a:spcPct val="0"/>
        </a:spcAft>
        <a:defRPr sz="3400" b="1">
          <a:solidFill>
            <a:srgbClr val="FFFC19"/>
          </a:solidFill>
          <a:latin typeface="Arial" charset="0"/>
        </a:defRPr>
      </a:lvl6pPr>
      <a:lvl7pPr marL="914400" algn="ctr" defTabSz="642938" rtl="0" fontAlgn="base">
        <a:spcBef>
          <a:spcPct val="0"/>
        </a:spcBef>
        <a:spcAft>
          <a:spcPct val="0"/>
        </a:spcAft>
        <a:defRPr sz="3400" b="1">
          <a:solidFill>
            <a:srgbClr val="FFFC19"/>
          </a:solidFill>
          <a:latin typeface="Arial" charset="0"/>
        </a:defRPr>
      </a:lvl7pPr>
      <a:lvl8pPr marL="1371600" algn="ctr" defTabSz="642938" rtl="0" fontAlgn="base">
        <a:spcBef>
          <a:spcPct val="0"/>
        </a:spcBef>
        <a:spcAft>
          <a:spcPct val="0"/>
        </a:spcAft>
        <a:defRPr sz="3400" b="1">
          <a:solidFill>
            <a:srgbClr val="FFFC19"/>
          </a:solidFill>
          <a:latin typeface="Arial" charset="0"/>
        </a:defRPr>
      </a:lvl8pPr>
      <a:lvl9pPr marL="1828800" algn="ctr" defTabSz="642938" rtl="0" fontAlgn="base">
        <a:spcBef>
          <a:spcPct val="0"/>
        </a:spcBef>
        <a:spcAft>
          <a:spcPct val="0"/>
        </a:spcAft>
        <a:defRPr sz="3400" b="1">
          <a:solidFill>
            <a:srgbClr val="FFFC19"/>
          </a:solidFill>
          <a:latin typeface="Arial" charset="0"/>
        </a:defRPr>
      </a:lvl9pPr>
    </p:titleStyle>
    <p:bodyStyle>
      <a:lvl1pPr marL="241300" indent="-241300" algn="ctr" defTabSz="642938" rtl="0" eaLnBrk="0" fontAlgn="base" hangingPunct="0">
        <a:spcBef>
          <a:spcPct val="20000"/>
        </a:spcBef>
        <a:spcAft>
          <a:spcPct val="30000"/>
        </a:spcAft>
        <a:defRPr sz="2800" b="1" kern="1200">
          <a:solidFill>
            <a:schemeClr val="bg1"/>
          </a:solidFill>
          <a:latin typeface="+mn-lt"/>
          <a:ea typeface="ＭＳ Ｐゴシック" charset="0"/>
          <a:cs typeface="ＭＳ Ｐゴシック" charset="0"/>
        </a:defRPr>
      </a:lvl1pPr>
      <a:lvl2pPr marL="522288" indent="-201613" algn="l" defTabSz="642938" rtl="0" eaLnBrk="0" fontAlgn="base" hangingPunct="0">
        <a:spcBef>
          <a:spcPct val="20000"/>
        </a:spcBef>
        <a:spcAft>
          <a:spcPct val="40000"/>
        </a:spcAft>
        <a:buFont typeface="Times" charset="0"/>
        <a:buChar char="•"/>
        <a:defRPr sz="1400" b="1" kern="1200">
          <a:solidFill>
            <a:schemeClr val="bg1"/>
          </a:solidFill>
          <a:latin typeface="+mn-lt"/>
          <a:ea typeface="ＭＳ Ｐゴシック" charset="0"/>
          <a:cs typeface="+mn-cs"/>
        </a:defRPr>
      </a:lvl2pPr>
      <a:lvl3pPr marL="803275" indent="-160338" algn="l" defTabSz="642938" rtl="0" eaLnBrk="0" fontAlgn="base" hangingPunct="0">
        <a:spcBef>
          <a:spcPct val="20000"/>
        </a:spcBef>
        <a:spcAft>
          <a:spcPct val="35000"/>
        </a:spcAft>
        <a:buChar char="•"/>
        <a:defRPr sz="1300" b="1" kern="1200">
          <a:solidFill>
            <a:schemeClr val="bg1"/>
          </a:solidFill>
          <a:latin typeface="+mn-lt"/>
          <a:ea typeface="ＭＳ Ｐゴシック" charset="0"/>
          <a:cs typeface="+mn-cs"/>
        </a:defRPr>
      </a:lvl3pPr>
      <a:lvl4pPr marL="1125538" indent="-161925" algn="l" defTabSz="642938" rtl="0" eaLnBrk="0" fontAlgn="base" hangingPunct="0">
        <a:spcBef>
          <a:spcPct val="20000"/>
        </a:spcBef>
        <a:spcAft>
          <a:spcPct val="0"/>
        </a:spcAft>
        <a:buChar char="–"/>
        <a:defRPr sz="1400" b="1" kern="1200">
          <a:solidFill>
            <a:schemeClr val="bg1"/>
          </a:solidFill>
          <a:latin typeface="+mn-lt"/>
          <a:ea typeface="ＭＳ Ｐゴシック" charset="0"/>
          <a:cs typeface="+mn-cs"/>
        </a:defRPr>
      </a:lvl4pPr>
      <a:lvl5pPr marL="1446213" indent="-160338" algn="l" defTabSz="642938" rtl="0" eaLnBrk="0" fontAlgn="base" hangingPunct="0">
        <a:spcBef>
          <a:spcPct val="20000"/>
        </a:spcBef>
        <a:spcAft>
          <a:spcPct val="0"/>
        </a:spcAft>
        <a:buChar char="»"/>
        <a:defRPr sz="1400" b="1" kern="1200">
          <a:solidFill>
            <a:schemeClr val="bg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1588" y="0"/>
            <a:ext cx="9148762" cy="6851650"/>
            <a:chOff x="1" y="0"/>
            <a:chExt cx="5763" cy="4316"/>
          </a:xfrm>
        </p:grpSpPr>
        <p:sp>
          <p:nvSpPr>
            <p:cNvPr id="96358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8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8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grpSp>
          <p:nvGrpSpPr>
            <p:cNvPr id="66571" name="Group 6"/>
            <p:cNvGrpSpPr>
              <a:grpSpLocks/>
            </p:cNvGrpSpPr>
            <p:nvPr/>
          </p:nvGrpSpPr>
          <p:grpSpPr bwMode="auto">
            <a:xfrm>
              <a:off x="288" y="0"/>
              <a:ext cx="5098" cy="4316"/>
              <a:chOff x="288" y="0"/>
              <a:chExt cx="5098" cy="4316"/>
            </a:xfrm>
          </p:grpSpPr>
          <p:sp>
            <p:nvSpPr>
              <p:cNvPr id="96359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9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9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9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9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9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9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9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59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60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60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60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60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grpSp>
        <p:sp>
          <p:nvSpPr>
            <p:cNvPr id="96360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60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96360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66575" name="Freeform 23"/>
            <p:cNvSpPr>
              <a:spLocks/>
            </p:cNvSpPr>
            <p:nvPr/>
          </p:nvSpPr>
          <p:spPr bwMode="hidden">
            <a:xfrm>
              <a:off x="5041" y="0"/>
              <a:ext cx="719" cy="845"/>
            </a:xfrm>
            <a:custGeom>
              <a:avLst/>
              <a:gdLst>
                <a:gd name="T0" fmla="*/ 727 w 717"/>
                <a:gd name="T1" fmla="*/ 845 h 845"/>
                <a:gd name="T2" fmla="*/ 727 w 717"/>
                <a:gd name="T3" fmla="*/ 821 h 845"/>
                <a:gd name="T4" fmla="*/ 584 w 717"/>
                <a:gd name="T5" fmla="*/ 605 h 845"/>
                <a:gd name="T6" fmla="*/ 411 w 717"/>
                <a:gd name="T7" fmla="*/ 396 h 845"/>
                <a:gd name="T8" fmla="*/ 226 w 717"/>
                <a:gd name="T9" fmla="*/ 192 h 845"/>
                <a:gd name="T10" fmla="*/ 17 w 717"/>
                <a:gd name="T11" fmla="*/ 0 h 845"/>
                <a:gd name="T12" fmla="*/ 0 w 717"/>
                <a:gd name="T13" fmla="*/ 0 h 845"/>
                <a:gd name="T14" fmla="*/ 214 w 717"/>
                <a:gd name="T15" fmla="*/ 198 h 845"/>
                <a:gd name="T16" fmla="*/ 405 w 717"/>
                <a:gd name="T17" fmla="*/ 408 h 845"/>
                <a:gd name="T18" fmla="*/ 578 w 717"/>
                <a:gd name="T19" fmla="*/ 623 h 845"/>
                <a:gd name="T20" fmla="*/ 727 w 717"/>
                <a:gd name="T21" fmla="*/ 845 h 845"/>
                <a:gd name="T22" fmla="*/ 72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76" name="Freeform 24"/>
            <p:cNvSpPr>
              <a:spLocks/>
            </p:cNvSpPr>
            <p:nvPr/>
          </p:nvSpPr>
          <p:spPr bwMode="hidden">
            <a:xfrm>
              <a:off x="5352" y="0"/>
              <a:ext cx="408" cy="414"/>
            </a:xfrm>
            <a:custGeom>
              <a:avLst/>
              <a:gdLst>
                <a:gd name="T0" fmla="*/ 412 w 407"/>
                <a:gd name="T1" fmla="*/ 414 h 414"/>
                <a:gd name="T2" fmla="*/ 412 w 407"/>
                <a:gd name="T3" fmla="*/ 396 h 414"/>
                <a:gd name="T4" fmla="*/ 227 w 407"/>
                <a:gd name="T5" fmla="*/ 192 h 414"/>
                <a:gd name="T6" fmla="*/ 12 w 407"/>
                <a:gd name="T7" fmla="*/ 0 h 414"/>
                <a:gd name="T8" fmla="*/ 0 w 407"/>
                <a:gd name="T9" fmla="*/ 0 h 414"/>
                <a:gd name="T10" fmla="*/ 108 w 407"/>
                <a:gd name="T11" fmla="*/ 102 h 414"/>
                <a:gd name="T12" fmla="*/ 221 w 407"/>
                <a:gd name="T13" fmla="*/ 204 h 414"/>
                <a:gd name="T14" fmla="*/ 412 w 407"/>
                <a:gd name="T15" fmla="*/ 414 h 414"/>
                <a:gd name="T16" fmla="*/ 412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60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extLst>
          </p:spPr>
          <p:txBody>
            <a:bodyPr/>
            <a:lstStyle/>
            <a:p>
              <a:pPr eaLnBrk="1" hangingPunct="1">
                <a:defRPr/>
              </a:pPr>
              <a:endParaRPr lang="en-US">
                <a:ea typeface="+mn-ea"/>
              </a:endParaRPr>
            </a:p>
          </p:txBody>
        </p:sp>
        <p:sp>
          <p:nvSpPr>
            <p:cNvPr id="66578" name="Freeform 26"/>
            <p:cNvSpPr>
              <a:spLocks/>
            </p:cNvSpPr>
            <p:nvPr/>
          </p:nvSpPr>
          <p:spPr bwMode="hidden">
            <a:xfrm>
              <a:off x="6" y="0"/>
              <a:ext cx="588" cy="599"/>
            </a:xfrm>
            <a:custGeom>
              <a:avLst/>
              <a:gdLst>
                <a:gd name="T0" fmla="*/ 596 w 586"/>
                <a:gd name="T1" fmla="*/ 0 h 599"/>
                <a:gd name="T2" fmla="*/ 578 w 586"/>
                <a:gd name="T3" fmla="*/ 0 h 599"/>
                <a:gd name="T4" fmla="*/ 412 w 586"/>
                <a:gd name="T5" fmla="*/ 132 h 599"/>
                <a:gd name="T6" fmla="*/ 262 w 586"/>
                <a:gd name="T7" fmla="*/ 270 h 599"/>
                <a:gd name="T8" fmla="*/ 120 w 586"/>
                <a:gd name="T9" fmla="*/ 420 h 599"/>
                <a:gd name="T10" fmla="*/ 0 w 586"/>
                <a:gd name="T11" fmla="*/ 575 h 599"/>
                <a:gd name="T12" fmla="*/ 0 w 586"/>
                <a:gd name="T13" fmla="*/ 599 h 599"/>
                <a:gd name="T14" fmla="*/ 120 w 586"/>
                <a:gd name="T15" fmla="*/ 432 h 599"/>
                <a:gd name="T16" fmla="*/ 262 w 586"/>
                <a:gd name="T17" fmla="*/ 282 h 599"/>
                <a:gd name="T18" fmla="*/ 418 w 586"/>
                <a:gd name="T19" fmla="*/ 138 h 599"/>
                <a:gd name="T20" fmla="*/ 596 w 586"/>
                <a:gd name="T21" fmla="*/ 0 h 599"/>
                <a:gd name="T22" fmla="*/ 59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79" name="Freeform 27"/>
            <p:cNvSpPr>
              <a:spLocks/>
            </p:cNvSpPr>
            <p:nvPr/>
          </p:nvSpPr>
          <p:spPr bwMode="hidden">
            <a:xfrm>
              <a:off x="6" y="0"/>
              <a:ext cx="270" cy="252"/>
            </a:xfrm>
            <a:custGeom>
              <a:avLst/>
              <a:gdLst>
                <a:gd name="T0" fmla="*/ 274 w 269"/>
                <a:gd name="T1" fmla="*/ 0 h 252"/>
                <a:gd name="T2" fmla="*/ 256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4 w 269"/>
                <a:gd name="T15" fmla="*/ 0 h 252"/>
                <a:gd name="T16" fmla="*/ 274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0"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1"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2"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6583" name="Group 31"/>
            <p:cNvGrpSpPr>
              <a:grpSpLocks/>
            </p:cNvGrpSpPr>
            <p:nvPr/>
          </p:nvGrpSpPr>
          <p:grpSpPr bwMode="auto">
            <a:xfrm>
              <a:off x="1" y="392"/>
              <a:ext cx="5758" cy="1571"/>
              <a:chOff x="1" y="392"/>
              <a:chExt cx="5758" cy="1571"/>
            </a:xfrm>
          </p:grpSpPr>
          <p:sp>
            <p:nvSpPr>
              <p:cNvPr id="66586"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7"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8"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9"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0"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6584"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5"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3623" name="Rectangle 39"/>
          <p:cNvSpPr>
            <a:spLocks noGrp="1" noChangeArrowheads="1"/>
          </p:cNvSpPr>
          <p:nvPr>
            <p:ph type="title"/>
          </p:nvPr>
        </p:nvSpPr>
        <p:spPr bwMode="auto">
          <a:xfrm>
            <a:off x="457200" y="277813"/>
            <a:ext cx="8229600" cy="11398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963624" name="Rectangle 40"/>
          <p:cNvSpPr>
            <a:spLocks noGrp="1" noChangeArrowheads="1"/>
          </p:cNvSpPr>
          <p:nvPr>
            <p:ph type="dt" sz="half" idx="2"/>
          </p:nvPr>
        </p:nvSpPr>
        <p:spPr bwMode="auto">
          <a:xfrm>
            <a:off x="457200" y="6243638"/>
            <a:ext cx="2133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charset="0"/>
                <a:ea typeface="ＭＳ Ｐゴシック" charset="0"/>
                <a:cs typeface="+mn-cs"/>
              </a:defRPr>
            </a:lvl1pPr>
          </a:lstStyle>
          <a:p>
            <a:pPr>
              <a:defRPr/>
            </a:pPr>
            <a:endParaRPr lang="en-US"/>
          </a:p>
        </p:txBody>
      </p:sp>
      <p:sp>
        <p:nvSpPr>
          <p:cNvPr id="96362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charset="0"/>
                <a:ea typeface="ＭＳ Ｐゴシック" charset="0"/>
                <a:cs typeface="+mn-cs"/>
              </a:defRPr>
            </a:lvl1pPr>
          </a:lstStyle>
          <a:p>
            <a:pPr>
              <a:defRPr/>
            </a:pPr>
            <a:endParaRPr lang="en-US"/>
          </a:p>
        </p:txBody>
      </p:sp>
      <p:sp>
        <p:nvSpPr>
          <p:cNvPr id="96362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Verdana" charset="0"/>
              </a:defRPr>
            </a:lvl1pPr>
          </a:lstStyle>
          <a:p>
            <a:pPr>
              <a:defRPr/>
            </a:pPr>
            <a:fld id="{E4610F49-D04F-FF44-867C-6D364C5782C9}" type="slidenum">
              <a:rPr lang="en-US" altLang="x-none"/>
              <a:pPr>
                <a:defRPr/>
              </a:pPr>
              <a:t>‹#›</a:t>
            </a:fld>
            <a:endParaRPr lang="en-US" altLang="x-none"/>
          </a:p>
        </p:txBody>
      </p:sp>
      <p:sp>
        <p:nvSpPr>
          <p:cNvPr id="963627" name="Rectangle 43"/>
          <p:cNvSpPr>
            <a:spLocks noGrp="1" noChangeArrowheads="1"/>
          </p:cNvSpPr>
          <p:nvPr>
            <p:ph type="body" idx="1"/>
          </p:nvPr>
        </p:nvSpPr>
        <p:spPr bwMode="auto">
          <a:xfrm>
            <a:off x="457200" y="1600200"/>
            <a:ext cx="8229600" cy="45307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77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charset="2"/>
        <a:buChar char="n"/>
        <a:defRPr sz="3200" kern="1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ＭＳ Ｐゴシック" charset="0"/>
          <a:cs typeface="+mn-cs"/>
        </a:defRPr>
      </a:lvl2pPr>
      <a:lvl3pPr marL="1143000" indent="-228600" algn="l" rtl="0" eaLnBrk="0" fontAlgn="base" hangingPunct="0">
        <a:spcBef>
          <a:spcPct val="20000"/>
        </a:spcBef>
        <a:spcAft>
          <a:spcPct val="0"/>
        </a:spcAft>
        <a:buClr>
          <a:schemeClr val="accent2"/>
        </a:buClr>
        <a:buSzPct val="60000"/>
        <a:buFont typeface="Wingdings" charset="2"/>
        <a:buChar char="n"/>
        <a:defRPr sz="2400" kern="1200">
          <a:solidFill>
            <a:schemeClr val="tx1"/>
          </a:solidFill>
          <a:effectLst>
            <a:outerShdw blurRad="38100" dist="38100" dir="2700000" algn="tl">
              <a:srgbClr val="000000"/>
            </a:outerShdw>
          </a:effectLst>
          <a:latin typeface="+mn-lt"/>
          <a:ea typeface="ＭＳ Ｐゴシック" charset="0"/>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ＭＳ Ｐゴシック" charset="0"/>
          <a:cs typeface="+mn-cs"/>
        </a:defRPr>
      </a:lvl4pPr>
      <a:lvl5pPr marL="2057400" indent="-228600" algn="l" rtl="0" eaLnBrk="0" fontAlgn="base" hangingPunct="0">
        <a:spcBef>
          <a:spcPct val="20000"/>
        </a:spcBef>
        <a:spcAft>
          <a:spcPct val="0"/>
        </a:spcAft>
        <a:buClr>
          <a:schemeClr val="folHlink"/>
        </a:buClr>
        <a:buSzPct val="60000"/>
        <a:buFont typeface="Wingdings" charset="2"/>
        <a:buChar char="n"/>
        <a:defRPr sz="2000" kern="1200">
          <a:solidFill>
            <a:schemeClr val="tx1"/>
          </a:solidFill>
          <a:effectLst>
            <a:outerShdw blurRad="38100" dist="38100" dir="2700000" algn="tl">
              <a:srgbClr val="000000"/>
            </a:outerShdw>
          </a:effectLst>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858838"/>
            <a:ext cx="77724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48932" name="Rectangle 4"/>
          <p:cNvSpPr>
            <a:spLocks noGrp="1" noChangeArrowheads="1"/>
          </p:cNvSpPr>
          <p:nvPr>
            <p:ph type="ftr" sz="quarter" idx="3"/>
          </p:nvPr>
        </p:nvSpPr>
        <p:spPr bwMode="auto">
          <a:xfrm>
            <a:off x="1670050" y="6470650"/>
            <a:ext cx="3657600" cy="3873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chemeClr val="tx2"/>
                </a:solidFill>
                <a:latin typeface="Times New Roman" charset="0"/>
                <a:ea typeface="ＭＳ Ｐゴシック" charset="0"/>
                <a:cs typeface="+mn-cs"/>
              </a:defRPr>
            </a:lvl1pPr>
          </a:lstStyle>
          <a:p>
            <a:pPr>
              <a:defRPr/>
            </a:pPr>
            <a:endParaRPr lang="en-US"/>
          </a:p>
        </p:txBody>
      </p:sp>
      <p:sp>
        <p:nvSpPr>
          <p:cNvPr id="1148933" name="Rectangle 5"/>
          <p:cNvSpPr>
            <a:spLocks noGrp="1" noChangeArrowheads="1"/>
          </p:cNvSpPr>
          <p:nvPr>
            <p:ph type="sldNum" sz="quarter" idx="4"/>
          </p:nvPr>
        </p:nvSpPr>
        <p:spPr bwMode="auto">
          <a:xfrm>
            <a:off x="0" y="6432550"/>
            <a:ext cx="1341438" cy="42545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400" b="1" smtClean="0">
                <a:solidFill>
                  <a:srgbClr val="800080"/>
                </a:solidFill>
                <a:latin typeface="Trebuchet MS" charset="0"/>
              </a:defRPr>
            </a:lvl1pPr>
          </a:lstStyle>
          <a:p>
            <a:pPr>
              <a:defRPr/>
            </a:pPr>
            <a:r>
              <a:rPr lang="en-US" altLang="x-none"/>
              <a:t>17-</a:t>
            </a:r>
            <a:fld id="{F446C8AA-4B29-6C49-95CC-7B567C07379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 id="2147484702" r:id="rId12"/>
  </p:sldLayoutIdLst>
  <p:txStyles>
    <p:titleStyle>
      <a:lvl1pPr algn="ctr" rtl="0" eaLnBrk="0" fontAlgn="base" hangingPunct="0">
        <a:spcBef>
          <a:spcPct val="0"/>
        </a:spcBef>
        <a:spcAft>
          <a:spcPct val="0"/>
        </a:spcAft>
        <a:defRPr sz="4000" kern="1200">
          <a:solidFill>
            <a:srgbClr val="800080"/>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rgbClr val="800080"/>
          </a:solidFill>
          <a:latin typeface="Trebuchet MS" charset="0"/>
          <a:ea typeface="ＭＳ Ｐゴシック" charset="0"/>
          <a:cs typeface="ＭＳ Ｐゴシック" charset="0"/>
        </a:defRPr>
      </a:lvl2pPr>
      <a:lvl3pPr algn="ctr" rtl="0" eaLnBrk="0" fontAlgn="base" hangingPunct="0">
        <a:spcBef>
          <a:spcPct val="0"/>
        </a:spcBef>
        <a:spcAft>
          <a:spcPct val="0"/>
        </a:spcAft>
        <a:defRPr sz="4000">
          <a:solidFill>
            <a:srgbClr val="800080"/>
          </a:solidFill>
          <a:latin typeface="Trebuchet MS" charset="0"/>
          <a:ea typeface="ＭＳ Ｐゴシック" charset="0"/>
          <a:cs typeface="ＭＳ Ｐゴシック" charset="0"/>
        </a:defRPr>
      </a:lvl3pPr>
      <a:lvl4pPr algn="ctr" rtl="0" eaLnBrk="0" fontAlgn="base" hangingPunct="0">
        <a:spcBef>
          <a:spcPct val="0"/>
        </a:spcBef>
        <a:spcAft>
          <a:spcPct val="0"/>
        </a:spcAft>
        <a:defRPr sz="4000">
          <a:solidFill>
            <a:srgbClr val="800080"/>
          </a:solidFill>
          <a:latin typeface="Trebuchet MS" charset="0"/>
          <a:ea typeface="ＭＳ Ｐゴシック" charset="0"/>
          <a:cs typeface="ＭＳ Ｐゴシック" charset="0"/>
        </a:defRPr>
      </a:lvl4pPr>
      <a:lvl5pPr algn="ctr" rtl="0" eaLnBrk="0" fontAlgn="base" hangingPunct="0">
        <a:spcBef>
          <a:spcPct val="0"/>
        </a:spcBef>
        <a:spcAft>
          <a:spcPct val="0"/>
        </a:spcAft>
        <a:defRPr sz="4000">
          <a:solidFill>
            <a:srgbClr val="800080"/>
          </a:solidFill>
          <a:latin typeface="Trebuchet MS" charset="0"/>
          <a:ea typeface="ＭＳ Ｐゴシック" charset="0"/>
          <a:cs typeface="ＭＳ Ｐゴシック" charset="0"/>
        </a:defRPr>
      </a:lvl5pPr>
      <a:lvl6pPr marL="457200" algn="ctr" rtl="0" fontAlgn="base">
        <a:spcBef>
          <a:spcPct val="0"/>
        </a:spcBef>
        <a:spcAft>
          <a:spcPct val="0"/>
        </a:spcAft>
        <a:defRPr sz="4000">
          <a:solidFill>
            <a:srgbClr val="800080"/>
          </a:solidFill>
          <a:latin typeface="Trebuchet MS" charset="0"/>
        </a:defRPr>
      </a:lvl6pPr>
      <a:lvl7pPr marL="914400" algn="ctr" rtl="0" fontAlgn="base">
        <a:spcBef>
          <a:spcPct val="0"/>
        </a:spcBef>
        <a:spcAft>
          <a:spcPct val="0"/>
        </a:spcAft>
        <a:defRPr sz="4000">
          <a:solidFill>
            <a:srgbClr val="800080"/>
          </a:solidFill>
          <a:latin typeface="Trebuchet MS" charset="0"/>
        </a:defRPr>
      </a:lvl7pPr>
      <a:lvl8pPr marL="1371600" algn="ctr" rtl="0" fontAlgn="base">
        <a:spcBef>
          <a:spcPct val="0"/>
        </a:spcBef>
        <a:spcAft>
          <a:spcPct val="0"/>
        </a:spcAft>
        <a:defRPr sz="4000">
          <a:solidFill>
            <a:srgbClr val="800080"/>
          </a:solidFill>
          <a:latin typeface="Trebuchet MS" charset="0"/>
        </a:defRPr>
      </a:lvl8pPr>
      <a:lvl9pPr marL="1828800" algn="ctr" rtl="0" fontAlgn="base">
        <a:spcBef>
          <a:spcPct val="0"/>
        </a:spcBef>
        <a:spcAft>
          <a:spcPct val="0"/>
        </a:spcAft>
        <a:defRPr sz="4000">
          <a:solidFill>
            <a:srgbClr val="800080"/>
          </a:solidFill>
          <a:latin typeface="Trebuchet MS" charset="0"/>
        </a:defRPr>
      </a:lvl9pPr>
    </p:titleStyle>
    <p:bodyStyle>
      <a:lvl1pPr marL="342900" indent="-342900" algn="l" rtl="0" eaLnBrk="0" fontAlgn="base" hangingPunct="0">
        <a:spcBef>
          <a:spcPct val="20000"/>
        </a:spcBef>
        <a:spcAft>
          <a:spcPct val="0"/>
        </a:spcAft>
        <a:buChar char="•"/>
        <a:defRPr sz="3200" kern="1200">
          <a:solidFill>
            <a:schemeClr val="accent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kern="1200">
          <a:solidFill>
            <a:schemeClr val="accent2"/>
          </a:solidFill>
          <a:latin typeface="+mn-lt"/>
          <a:ea typeface="ＭＳ Ｐゴシック" charset="0"/>
          <a:cs typeface="+mn-cs"/>
        </a:defRPr>
      </a:lvl2pPr>
      <a:lvl3pPr marL="1143000" indent="-228600" algn="l" rtl="0" eaLnBrk="0" fontAlgn="base" hangingPunct="0">
        <a:spcBef>
          <a:spcPct val="20000"/>
        </a:spcBef>
        <a:spcAft>
          <a:spcPct val="0"/>
        </a:spcAft>
        <a:buChar char="•"/>
        <a:defRPr sz="2400" kern="1200">
          <a:solidFill>
            <a:schemeClr val="accent2"/>
          </a:solidFill>
          <a:latin typeface="+mn-lt"/>
          <a:ea typeface="ＭＳ Ｐゴシック" charset="0"/>
          <a:cs typeface="+mn-cs"/>
        </a:defRPr>
      </a:lvl3pPr>
      <a:lvl4pPr marL="1600200" indent="-228600" algn="l" rtl="0" eaLnBrk="0" fontAlgn="base" hangingPunct="0">
        <a:spcBef>
          <a:spcPct val="20000"/>
        </a:spcBef>
        <a:spcAft>
          <a:spcPct val="0"/>
        </a:spcAft>
        <a:buChar char="–"/>
        <a:defRPr sz="2000" kern="1200">
          <a:solidFill>
            <a:schemeClr val="accent2"/>
          </a:solidFill>
          <a:latin typeface="+mn-lt"/>
          <a:ea typeface="ＭＳ Ｐゴシック" charset="0"/>
          <a:cs typeface="+mn-cs"/>
        </a:defRPr>
      </a:lvl4pPr>
      <a:lvl5pPr marL="2057400" indent="-228600" algn="l" rtl="0" eaLnBrk="0" fontAlgn="base" hangingPunct="0">
        <a:spcBef>
          <a:spcPct val="20000"/>
        </a:spcBef>
        <a:spcAft>
          <a:spcPct val="0"/>
        </a:spcAft>
        <a:buChar char="»"/>
        <a:defRPr sz="2000" kern="1200">
          <a:solidFill>
            <a:schemeClr val="accent2"/>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s://www.lytho.com/blog/translation-fails-advertis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0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3.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3.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9.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6.xml"/><Relationship Id="rId1" Type="http://schemas.openxmlformats.org/officeDocument/2006/relationships/slideLayout" Target="../slideLayouts/slideLayout114.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6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9.xml"/><Relationship Id="rId1" Type="http://schemas.openxmlformats.org/officeDocument/2006/relationships/slideLayout" Target="../slideLayouts/slideLayout166.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6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0.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1.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a:xfrm>
            <a:off x="762000" y="228600"/>
            <a:ext cx="7772400" cy="5211763"/>
          </a:xfrm>
        </p:spPr>
        <p:txBody>
          <a:bodyPr/>
          <a:lstStyle/>
          <a:p>
            <a:pPr eaLnBrk="1" hangingPunct="1">
              <a:defRPr/>
            </a:pPr>
            <a:br>
              <a:rPr lang="en-US" altLang="x-none" sz="4800">
                <a:solidFill>
                  <a:srgbClr val="000000"/>
                </a:solidFill>
                <a:effectLst>
                  <a:outerShdw blurRad="38100" dist="38100" dir="2700000" algn="tl">
                    <a:srgbClr val="FFFFFF"/>
                  </a:outerShdw>
                </a:effectLst>
                <a:ea typeface="ＭＳ Ｐゴシック" charset="-128"/>
              </a:rPr>
            </a:br>
            <a:br>
              <a:rPr lang="en-US" altLang="x-none" sz="4800">
                <a:solidFill>
                  <a:srgbClr val="000000"/>
                </a:solidFill>
                <a:effectLst>
                  <a:outerShdw blurRad="38100" dist="38100" dir="2700000" algn="tl">
                    <a:srgbClr val="FFFFFF"/>
                  </a:outerShdw>
                </a:effectLst>
                <a:ea typeface="ＭＳ Ｐゴシック" charset="-128"/>
              </a:rPr>
            </a:br>
            <a:br>
              <a:rPr lang="en-US" altLang="x-none" sz="4800">
                <a:solidFill>
                  <a:srgbClr val="000000"/>
                </a:solidFill>
                <a:effectLst>
                  <a:outerShdw blurRad="38100" dist="38100" dir="2700000" algn="tl">
                    <a:srgbClr val="FFFFFF"/>
                  </a:outerShdw>
                </a:effectLst>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r>
              <a:rPr lang="en-US" altLang="x-none" sz="1800">
                <a:ea typeface="ＭＳ Ｐゴシック" charset="-128"/>
              </a:rPr>
              <a:t>Prof. John Barkai</a:t>
            </a:r>
            <a:br>
              <a:rPr lang="en-US" altLang="x-none" sz="1800">
                <a:ea typeface="ＭＳ Ｐゴシック" charset="-128"/>
              </a:rPr>
            </a:br>
            <a:r>
              <a:rPr lang="en-US" altLang="x-none" sz="1800">
                <a:ea typeface="ＭＳ Ｐゴシック" charset="-128"/>
              </a:rPr>
              <a:t>William S. Richardson School of Law</a:t>
            </a:r>
            <a:br>
              <a:rPr lang="en-US" altLang="x-none" sz="1800">
                <a:ea typeface="ＭＳ Ｐゴシック" charset="-128"/>
              </a:rPr>
            </a:br>
            <a:r>
              <a:rPr lang="en-US" altLang="x-none" sz="1800">
                <a:ea typeface="ＭＳ Ｐゴシック" charset="-128"/>
              </a:rPr>
              <a:t>University of Hawaii</a:t>
            </a:r>
            <a:br>
              <a:rPr lang="en-US" altLang="x-none" sz="2400">
                <a:ea typeface="ＭＳ Ｐゴシック" charset="-128"/>
              </a:rPr>
            </a:br>
            <a:r>
              <a:rPr lang="en-US" altLang="x-none" sz="2400">
                <a:ea typeface="ＭＳ Ｐゴシック" charset="-128"/>
              </a:rPr>
              <a:t> </a:t>
            </a:r>
          </a:p>
        </p:txBody>
      </p:sp>
      <p:sp>
        <p:nvSpPr>
          <p:cNvPr id="169987" name="Rectangle 3"/>
          <p:cNvSpPr>
            <a:spLocks noChangeArrowheads="1"/>
          </p:cNvSpPr>
          <p:nvPr/>
        </p:nvSpPr>
        <p:spPr bwMode="auto">
          <a:xfrm>
            <a:off x="914400" y="292100"/>
            <a:ext cx="7467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3200" b="1"/>
              <a:t>Cultural Dimension Interests, </a:t>
            </a:r>
          </a:p>
          <a:p>
            <a:pPr algn="ctr" eaLnBrk="1" hangingPunct="1"/>
            <a:r>
              <a:rPr lang="en-US" altLang="x-none" sz="3200" b="1"/>
              <a:t>the Dance of Negotiation,</a:t>
            </a:r>
          </a:p>
          <a:p>
            <a:pPr algn="ctr" eaLnBrk="1" hangingPunct="1"/>
            <a:r>
              <a:rPr lang="en-US" altLang="x-none" sz="3200" b="1"/>
              <a:t> and Weather Forecasting: </a:t>
            </a:r>
          </a:p>
          <a:p>
            <a:pPr algn="ctr" eaLnBrk="1" hangingPunct="1"/>
            <a:endParaRPr lang="en-US" altLang="x-none" sz="3200" b="1"/>
          </a:p>
          <a:p>
            <a:pPr algn="ctr" eaLnBrk="1" hangingPunct="1"/>
            <a:r>
              <a:rPr lang="en-US" altLang="x-none" sz="3200" b="1"/>
              <a:t>A Perspective on Cross-Cultural Negotiation and Dispute Resolution</a:t>
            </a:r>
          </a:p>
        </p:txBody>
      </p:sp>
      <p:pic>
        <p:nvPicPr>
          <p:cNvPr id="169988" name="Picture 4" descr="Honolulu Panorama"/>
          <p:cNvPicPr>
            <a:picLocks noChangeAspect="1" noChangeArrowheads="1"/>
          </p:cNvPicPr>
          <p:nvPr/>
        </p:nvPicPr>
        <p:blipFill>
          <a:blip r:embed="rId3" cstate="screen">
            <a:extLst>
              <a:ext uri="{28A0092B-C50C-407E-A947-70E740481C1C}">
                <a14:useLocalDpi xmlns:a14="http://schemas.microsoft.com/office/drawing/2010/main"/>
              </a:ext>
            </a:extLst>
          </a:blip>
          <a:srcRect r="-179"/>
          <a:stretch>
            <a:fillRect/>
          </a:stretch>
        </p:blipFill>
        <p:spPr bwMode="auto">
          <a:xfrm>
            <a:off x="1676400" y="5334000"/>
            <a:ext cx="533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a:xfrm>
            <a:off x="762000" y="228600"/>
            <a:ext cx="7772400" cy="5211763"/>
          </a:xfrm>
        </p:spPr>
        <p:txBody>
          <a:bodyPr/>
          <a:lstStyle/>
          <a:p>
            <a:pPr eaLnBrk="1" hangingPunct="1">
              <a:defRPr/>
            </a:pPr>
            <a:br>
              <a:rPr lang="en-US" altLang="x-none" sz="4800">
                <a:solidFill>
                  <a:srgbClr val="000000"/>
                </a:solidFill>
                <a:effectLst>
                  <a:outerShdw blurRad="38100" dist="38100" dir="2700000" algn="tl">
                    <a:srgbClr val="FFFFFF"/>
                  </a:outerShdw>
                </a:effectLst>
                <a:ea typeface="ＭＳ Ｐゴシック" charset="-128"/>
              </a:rPr>
            </a:br>
            <a:br>
              <a:rPr lang="en-US" altLang="x-none" sz="4800">
                <a:solidFill>
                  <a:srgbClr val="000000"/>
                </a:solidFill>
                <a:effectLst>
                  <a:outerShdw blurRad="38100" dist="38100" dir="2700000" algn="tl">
                    <a:srgbClr val="FFFFFF"/>
                  </a:outerShdw>
                </a:effectLst>
                <a:ea typeface="ＭＳ Ｐゴシック" charset="-128"/>
              </a:rPr>
            </a:br>
            <a:br>
              <a:rPr lang="en-US" altLang="x-none" sz="4800">
                <a:solidFill>
                  <a:srgbClr val="000000"/>
                </a:solidFill>
                <a:effectLst>
                  <a:outerShdw blurRad="38100" dist="38100" dir="2700000" algn="tl">
                    <a:srgbClr val="FFFFFF"/>
                  </a:outerShdw>
                </a:effectLst>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endParaRPr lang="en-US" altLang="x-none" sz="2400">
              <a:ea typeface="ＭＳ Ｐゴシック" charset="-128"/>
            </a:endParaRPr>
          </a:p>
        </p:txBody>
      </p:sp>
      <p:sp>
        <p:nvSpPr>
          <p:cNvPr id="184323" name="Rectangle 3"/>
          <p:cNvSpPr>
            <a:spLocks noChangeArrowheads="1"/>
          </p:cNvSpPr>
          <p:nvPr/>
        </p:nvSpPr>
        <p:spPr bwMode="auto">
          <a:xfrm>
            <a:off x="914400" y="717550"/>
            <a:ext cx="74676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en-US" altLang="x-none" sz="2800" b="1"/>
          </a:p>
          <a:p>
            <a:pPr algn="ctr" eaLnBrk="1" hangingPunct="1"/>
            <a:r>
              <a:rPr lang="en-US" altLang="x-none" sz="5400" b="1"/>
              <a:t>Emic &amp; Etic</a:t>
            </a:r>
          </a:p>
          <a:p>
            <a:pPr algn="ctr" eaLnBrk="1" hangingPunct="1"/>
            <a:r>
              <a:rPr lang="en-US" altLang="x-none" sz="5400" b="1"/>
              <a:t>Approaches</a:t>
            </a:r>
          </a:p>
        </p:txBody>
      </p:sp>
      <p:sp>
        <p:nvSpPr>
          <p:cNvPr id="184324" name="Text Box 4"/>
          <p:cNvSpPr txBox="1">
            <a:spLocks noChangeArrowheads="1"/>
          </p:cNvSpPr>
          <p:nvPr/>
        </p:nvSpPr>
        <p:spPr bwMode="auto">
          <a:xfrm>
            <a:off x="1127125" y="3798888"/>
            <a:ext cx="6815138"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algn="ctr" eaLnBrk="1" hangingPunct="1">
              <a:spcBef>
                <a:spcPct val="0"/>
              </a:spcBef>
              <a:buClrTx/>
              <a:buSzTx/>
              <a:buFontTx/>
              <a:buNone/>
            </a:pPr>
            <a:r>
              <a:rPr lang="en-US" altLang="x-none" sz="2800">
                <a:latin typeface="Arial" charset="0"/>
              </a:rPr>
              <a:t>Emic: cultural </a:t>
            </a:r>
            <a:r>
              <a:rPr lang="en-US" altLang="x-none" sz="2800" u="sng">
                <a:latin typeface="Arial" charset="0"/>
              </a:rPr>
              <a:t>specific</a:t>
            </a:r>
            <a:r>
              <a:rPr lang="en-US" altLang="x-none" sz="2800">
                <a:latin typeface="Arial" charset="0"/>
              </a:rPr>
              <a:t> - only in one culture</a:t>
            </a:r>
          </a:p>
          <a:p>
            <a:pPr algn="ctr" eaLnBrk="1" hangingPunct="1">
              <a:spcBef>
                <a:spcPct val="0"/>
              </a:spcBef>
              <a:buClrTx/>
              <a:buSzTx/>
              <a:buFontTx/>
              <a:buNone/>
            </a:pPr>
            <a:endParaRPr lang="en-US" altLang="x-none" sz="2800">
              <a:latin typeface="Arial" charset="0"/>
            </a:endParaRPr>
          </a:p>
          <a:p>
            <a:pPr algn="ctr" eaLnBrk="1" hangingPunct="1">
              <a:spcBef>
                <a:spcPct val="0"/>
              </a:spcBef>
              <a:buClrTx/>
              <a:buSzTx/>
              <a:buFontTx/>
              <a:buNone/>
            </a:pPr>
            <a:r>
              <a:rPr lang="en-US" altLang="x-none" sz="2800">
                <a:latin typeface="Arial" charset="0"/>
              </a:rPr>
              <a:t>Etic: cultural </a:t>
            </a:r>
            <a:r>
              <a:rPr lang="en-US" altLang="x-none" sz="2800" u="sng">
                <a:latin typeface="Arial" charset="0"/>
              </a:rPr>
              <a:t>general</a:t>
            </a:r>
            <a:r>
              <a:rPr lang="en-US" altLang="x-none" sz="2800">
                <a:latin typeface="Arial" charset="0"/>
              </a:rPr>
              <a:t> – in many cultures</a:t>
            </a:r>
          </a:p>
          <a:p>
            <a:pPr algn="ctr" eaLnBrk="1" hangingPunct="1">
              <a:spcBef>
                <a:spcPct val="0"/>
              </a:spcBef>
              <a:buClrTx/>
              <a:buSzTx/>
              <a:buFontTx/>
              <a:buNone/>
            </a:pPr>
            <a:endParaRPr lang="en-US" altLang="x-none" sz="2800">
              <a:latin typeface="Arial" charset="0"/>
            </a:endParaRPr>
          </a:p>
          <a:p>
            <a:pPr algn="ctr" eaLnBrk="1" hangingPunct="1">
              <a:spcBef>
                <a:spcPct val="0"/>
              </a:spcBef>
              <a:buClrTx/>
              <a:buSzTx/>
              <a:buFontTx/>
              <a:buNone/>
            </a:pPr>
            <a:r>
              <a:rPr lang="en-US" altLang="x-none" sz="2800">
                <a:latin typeface="Arial" charset="0"/>
              </a:rPr>
              <a:t>(from psycholinguistics)</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3426" name="Rectangle 2"/>
          <p:cNvSpPr>
            <a:spLocks noGrp="1" noChangeArrowheads="1"/>
          </p:cNvSpPr>
          <p:nvPr>
            <p:ph type="title"/>
          </p:nvPr>
        </p:nvSpPr>
        <p:spPr/>
        <p:txBody>
          <a:bodyPr/>
          <a:lstStyle/>
          <a:p>
            <a:pPr eaLnBrk="1" hangingPunct="1">
              <a:defRPr/>
            </a:pPr>
            <a:r>
              <a:rPr lang="en-US" altLang="en-US" sz="4000" dirty="0">
                <a:ea typeface="+mj-ea"/>
                <a:cs typeface="+mj-cs"/>
              </a:rPr>
              <a:t>Negotiating with</a:t>
            </a:r>
            <a:br>
              <a:rPr lang="en-US" altLang="en-US" sz="4000" dirty="0">
                <a:ea typeface="+mj-ea"/>
                <a:cs typeface="+mj-cs"/>
              </a:rPr>
            </a:br>
            <a:r>
              <a:rPr lang="en-US" altLang="en-US" sz="4000" dirty="0">
                <a:ea typeface="+mj-ea"/>
                <a:cs typeface="+mj-cs"/>
              </a:rPr>
              <a:t> Long Term Orientation Cultures</a:t>
            </a:r>
          </a:p>
        </p:txBody>
      </p:sp>
      <p:sp>
        <p:nvSpPr>
          <p:cNvPr id="368642" name="Rectangle 3"/>
          <p:cNvSpPr>
            <a:spLocks noGrp="1" noChangeArrowheads="1"/>
          </p:cNvSpPr>
          <p:nvPr>
            <p:ph type="body" idx="1"/>
          </p:nvPr>
        </p:nvSpPr>
        <p:spPr>
          <a:xfrm>
            <a:off x="457200" y="1905000"/>
            <a:ext cx="8153400" cy="4191000"/>
          </a:xfrm>
        </p:spPr>
        <p:txBody>
          <a:bodyPr/>
          <a:lstStyle/>
          <a:p>
            <a:pPr eaLnBrk="1" hangingPunct="1">
              <a:lnSpc>
                <a:spcPct val="90000"/>
              </a:lnSpc>
            </a:pPr>
            <a:r>
              <a:rPr lang="en-US" altLang="x-none" sz="2400">
                <a:ea typeface="ＭＳ Ｐゴシック" charset="-128"/>
              </a:rPr>
              <a:t>Expect "slow going</a:t>
            </a:r>
            <a:r>
              <a:rPr lang="en-US" altLang="en-US" sz="2400">
                <a:ea typeface="ＭＳ Ｐゴシック" charset="-128"/>
              </a:rPr>
              <a:t>“</a:t>
            </a:r>
            <a:endParaRPr lang="en-US" altLang="x-none" sz="2400">
              <a:ea typeface="ＭＳ Ｐゴシック" charset="-128"/>
            </a:endParaRPr>
          </a:p>
          <a:p>
            <a:pPr eaLnBrk="1" hangingPunct="1">
              <a:lnSpc>
                <a:spcPct val="90000"/>
              </a:lnSpc>
            </a:pPr>
            <a:r>
              <a:rPr lang="en-US" altLang="x-none" sz="2400">
                <a:ea typeface="ＭＳ Ｐゴシック" charset="-128"/>
              </a:rPr>
              <a:t>Expect strong perseverance</a:t>
            </a:r>
          </a:p>
          <a:p>
            <a:pPr eaLnBrk="1" hangingPunct="1">
              <a:lnSpc>
                <a:spcPct val="90000"/>
              </a:lnSpc>
            </a:pPr>
            <a:r>
              <a:rPr lang="en-US" altLang="x-none" sz="2400">
                <a:ea typeface="ＭＳ Ｐゴシック" charset="-128"/>
              </a:rPr>
              <a:t>Have a future focus</a:t>
            </a:r>
          </a:p>
          <a:p>
            <a:pPr eaLnBrk="1" hangingPunct="1">
              <a:lnSpc>
                <a:spcPct val="90000"/>
              </a:lnSpc>
            </a:pPr>
            <a:r>
              <a:rPr lang="en-US" altLang="x-none" sz="2400">
                <a:ea typeface="ＭＳ Ｐゴシック" charset="-128"/>
              </a:rPr>
              <a:t>Expect future negotiation opportunities</a:t>
            </a:r>
          </a:p>
          <a:p>
            <a:pPr eaLnBrk="1" hangingPunct="1">
              <a:lnSpc>
                <a:spcPct val="90000"/>
              </a:lnSpc>
            </a:pPr>
            <a:r>
              <a:rPr lang="en-US" altLang="x-none" sz="2400">
                <a:ea typeface="ＭＳ Ｐゴシック" charset="-128"/>
              </a:rPr>
              <a:t>Build long-term relationships</a:t>
            </a:r>
          </a:p>
          <a:p>
            <a:pPr eaLnBrk="1" hangingPunct="1">
              <a:lnSpc>
                <a:spcPct val="90000"/>
              </a:lnSpc>
            </a:pPr>
            <a:r>
              <a:rPr lang="en-US" altLang="x-none" sz="2400">
                <a:ea typeface="ＭＳ Ｐゴシック" charset="-128"/>
              </a:rPr>
              <a:t>Demonstrate your long-term focus</a:t>
            </a:r>
          </a:p>
          <a:p>
            <a:pPr eaLnBrk="1" hangingPunct="1">
              <a:lnSpc>
                <a:spcPct val="90000"/>
              </a:lnSpc>
            </a:pPr>
            <a:r>
              <a:rPr lang="en-US" altLang="x-none" sz="2400">
                <a:ea typeface="ＭＳ Ｐゴシック" charset="-128"/>
              </a:rPr>
              <a:t>Expect a strong work ethic. </a:t>
            </a:r>
          </a:p>
          <a:p>
            <a:pPr eaLnBrk="1" hangingPunct="1">
              <a:lnSpc>
                <a:spcPct val="90000"/>
              </a:lnSpc>
            </a:pPr>
            <a:r>
              <a:rPr lang="en-US" altLang="x-none" sz="2400">
                <a:ea typeface="ＭＳ Ｐゴシック" charset="-128"/>
              </a:rPr>
              <a:t>Have great respect for tradition. </a:t>
            </a:r>
          </a:p>
          <a:p>
            <a:pPr eaLnBrk="1" hangingPunct="1">
              <a:lnSpc>
                <a:spcPct val="90000"/>
              </a:lnSpc>
            </a:pPr>
            <a:r>
              <a:rPr lang="en-US" altLang="x-none" sz="2400">
                <a:ea typeface="ＭＳ Ｐゴシック" charset="-128"/>
              </a:rPr>
              <a:t>Work with their extensive personal networks - "guanxi" </a:t>
            </a:r>
            <a:endParaRPr lang="en-US" altLang="zh-CN" sz="2400">
              <a:ea typeface="SimSun" charset="-122"/>
            </a:endParaRPr>
          </a:p>
          <a:p>
            <a:pPr eaLnBrk="1" hangingPunct="1">
              <a:lnSpc>
                <a:spcPct val="90000"/>
              </a:lnSpc>
            </a:pPr>
            <a:r>
              <a:rPr lang="en-US" altLang="zh-CN" sz="2400">
                <a:ea typeface="SimSun" charset="-122"/>
              </a:rPr>
              <a:t>Help them understand the current situation </a:t>
            </a:r>
            <a:endParaRPr lang="en-US" altLang="x-none" sz="2400">
              <a:ea typeface="ＭＳ Ｐゴシック" charset="-128"/>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9570" name="Rectangle 2"/>
          <p:cNvSpPr>
            <a:spLocks noGrp="1" noChangeArrowheads="1"/>
          </p:cNvSpPr>
          <p:nvPr>
            <p:ph type="title"/>
          </p:nvPr>
        </p:nvSpPr>
        <p:spPr/>
        <p:txBody>
          <a:bodyPr/>
          <a:lstStyle/>
          <a:p>
            <a:pPr eaLnBrk="1" hangingPunct="1">
              <a:defRPr/>
            </a:pPr>
            <a:r>
              <a:rPr lang="en-US" altLang="en-US" sz="4000" dirty="0">
                <a:ea typeface="+mj-ea"/>
                <a:cs typeface="+mj-cs"/>
              </a:rPr>
              <a:t>Tips for</a:t>
            </a:r>
            <a:br>
              <a:rPr lang="en-US" altLang="en-US" sz="4000" dirty="0">
                <a:ea typeface="+mj-ea"/>
                <a:cs typeface="+mj-cs"/>
              </a:rPr>
            </a:br>
            <a:r>
              <a:rPr lang="en-US" altLang="en-US" sz="4000" dirty="0">
                <a:ea typeface="+mj-ea"/>
                <a:cs typeface="+mj-cs"/>
              </a:rPr>
              <a:t> Short Term Orientation Cultures</a:t>
            </a:r>
          </a:p>
        </p:txBody>
      </p:sp>
      <p:sp>
        <p:nvSpPr>
          <p:cNvPr id="2029571" name="Rectangle 3"/>
          <p:cNvSpPr>
            <a:spLocks noChangeArrowheads="1"/>
          </p:cNvSpPr>
          <p:nvPr/>
        </p:nvSpPr>
        <p:spPr bwMode="auto">
          <a:xfrm>
            <a:off x="304800" y="2795588"/>
            <a:ext cx="8610600" cy="3016250"/>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marL="465138" indent="-465138">
              <a:tabLst>
                <a:tab pos="-457200" algn="l"/>
              </a:tabLst>
              <a:defRPr>
                <a:solidFill>
                  <a:schemeClr val="tx1"/>
                </a:solidFill>
                <a:latin typeface="Arial" charset="0"/>
              </a:defRPr>
            </a:lvl1pPr>
            <a:lvl2pPr marL="579438">
              <a:tabLst>
                <a:tab pos="-457200" algn="l"/>
              </a:tabLst>
              <a:defRPr>
                <a:solidFill>
                  <a:schemeClr val="tx1"/>
                </a:solidFill>
                <a:latin typeface="Arial" charset="0"/>
              </a:defRPr>
            </a:lvl2pPr>
            <a:lvl3pPr>
              <a:tabLst>
                <a:tab pos="-457200" algn="l"/>
              </a:tabLst>
              <a:defRPr>
                <a:solidFill>
                  <a:schemeClr val="tx1"/>
                </a:solidFill>
                <a:latin typeface="Arial" charset="0"/>
              </a:defRPr>
            </a:lvl3pPr>
            <a:lvl4pPr>
              <a:tabLst>
                <a:tab pos="-457200" algn="l"/>
              </a:tabLst>
              <a:defRPr>
                <a:solidFill>
                  <a:schemeClr val="tx1"/>
                </a:solidFill>
                <a:latin typeface="Arial" charset="0"/>
              </a:defRPr>
            </a:lvl4pPr>
            <a:lvl5pPr>
              <a:tabLst>
                <a:tab pos="-457200" algn="l"/>
              </a:tabLst>
              <a:defRPr>
                <a:solidFill>
                  <a:schemeClr val="tx1"/>
                </a:solidFill>
                <a:latin typeface="Arial" charset="0"/>
              </a:defRPr>
            </a:lvl5pPr>
            <a:lvl6pPr fontAlgn="base">
              <a:spcBef>
                <a:spcPct val="0"/>
              </a:spcBef>
              <a:spcAft>
                <a:spcPct val="0"/>
              </a:spcAft>
              <a:tabLst>
                <a:tab pos="-457200" algn="l"/>
              </a:tabLst>
              <a:defRPr>
                <a:solidFill>
                  <a:schemeClr val="tx1"/>
                </a:solidFill>
                <a:latin typeface="Arial" charset="0"/>
              </a:defRPr>
            </a:lvl6pPr>
            <a:lvl7pPr fontAlgn="base">
              <a:spcBef>
                <a:spcPct val="0"/>
              </a:spcBef>
              <a:spcAft>
                <a:spcPct val="0"/>
              </a:spcAft>
              <a:tabLst>
                <a:tab pos="-457200" algn="l"/>
              </a:tabLst>
              <a:defRPr>
                <a:solidFill>
                  <a:schemeClr val="tx1"/>
                </a:solidFill>
                <a:latin typeface="Arial" charset="0"/>
              </a:defRPr>
            </a:lvl7pPr>
            <a:lvl8pPr fontAlgn="base">
              <a:spcBef>
                <a:spcPct val="0"/>
              </a:spcBef>
              <a:spcAft>
                <a:spcPct val="0"/>
              </a:spcAft>
              <a:tabLst>
                <a:tab pos="-457200" algn="l"/>
              </a:tabLst>
              <a:defRPr>
                <a:solidFill>
                  <a:schemeClr val="tx1"/>
                </a:solidFill>
                <a:latin typeface="Arial" charset="0"/>
              </a:defRPr>
            </a:lvl8pPr>
            <a:lvl9pPr fontAlgn="base">
              <a:spcBef>
                <a:spcPct val="0"/>
              </a:spcBef>
              <a:spcAft>
                <a:spcPct val="0"/>
              </a:spcAft>
              <a:tabLst>
                <a:tab pos="-457200" algn="l"/>
              </a:tabLst>
              <a:defRPr>
                <a:solidFill>
                  <a:schemeClr val="tx1"/>
                </a:solidFill>
                <a:latin typeface="Arial" charset="0"/>
              </a:defRPr>
            </a:lvl9pPr>
          </a:lstStyle>
          <a:p>
            <a:pPr eaLnBrk="1" hangingPunct="1">
              <a:defRPr/>
            </a:pPr>
            <a:r>
              <a:rPr lang="en-US" altLang="en-US" sz="3200">
                <a:ea typeface="+mn-ea"/>
              </a:rPr>
              <a:t>Be patient. </a:t>
            </a:r>
            <a:r>
              <a:rPr lang="en-US" altLang="en-US" sz="2800">
                <a:ea typeface="+mn-ea"/>
              </a:rPr>
              <a:t>It will take longer than you think</a:t>
            </a:r>
          </a:p>
          <a:p>
            <a:pPr eaLnBrk="1" hangingPunct="1">
              <a:defRPr/>
            </a:pPr>
            <a:r>
              <a:rPr lang="en-US" altLang="en-US" sz="3200">
                <a:ea typeface="+mn-ea"/>
              </a:rPr>
              <a:t>Think about tomorrow</a:t>
            </a:r>
          </a:p>
          <a:p>
            <a:pPr eaLnBrk="1" hangingPunct="1">
              <a:defRPr/>
            </a:pPr>
            <a:r>
              <a:rPr lang="en-US" altLang="en-US" sz="3200">
                <a:ea typeface="+mn-ea"/>
              </a:rPr>
              <a:t>Build long-term relationships</a:t>
            </a:r>
          </a:p>
          <a:p>
            <a:pPr eaLnBrk="1" hangingPunct="1">
              <a:defRPr/>
            </a:pPr>
            <a:r>
              <a:rPr lang="en-US" altLang="en-US" sz="3200">
                <a:ea typeface="+mn-ea"/>
              </a:rPr>
              <a:t>Consider future contracts while you negotiate this one</a:t>
            </a:r>
          </a:p>
          <a:p>
            <a:pPr eaLnBrk="1" hangingPunct="1">
              <a:defRPr/>
            </a:pPr>
            <a:r>
              <a:rPr lang="en-US" altLang="en-US" sz="3200">
                <a:ea typeface="+mn-ea"/>
              </a:rPr>
              <a:t>Think of your children</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5474" name="Rectangle 2"/>
          <p:cNvSpPr>
            <a:spLocks noGrp="1" noChangeArrowheads="1"/>
          </p:cNvSpPr>
          <p:nvPr>
            <p:ph type="title"/>
          </p:nvPr>
        </p:nvSpPr>
        <p:spPr/>
        <p:txBody>
          <a:bodyPr/>
          <a:lstStyle/>
          <a:p>
            <a:pPr eaLnBrk="1" hangingPunct="1">
              <a:defRPr/>
            </a:pPr>
            <a:r>
              <a:rPr lang="en-US" altLang="en-US" sz="4000" dirty="0">
                <a:ea typeface="+mj-ea"/>
                <a:cs typeface="+mj-cs"/>
              </a:rPr>
              <a:t>Negotiating with</a:t>
            </a:r>
            <a:br>
              <a:rPr lang="en-US" altLang="en-US" sz="4000" dirty="0">
                <a:ea typeface="+mj-ea"/>
                <a:cs typeface="+mj-cs"/>
              </a:rPr>
            </a:br>
            <a:r>
              <a:rPr lang="en-US" altLang="en-US" sz="4000" dirty="0">
                <a:ea typeface="+mj-ea"/>
                <a:cs typeface="+mj-cs"/>
              </a:rPr>
              <a:t>Short Term Orientation Cultures</a:t>
            </a:r>
          </a:p>
        </p:txBody>
      </p:sp>
      <p:sp>
        <p:nvSpPr>
          <p:cNvPr id="372738" name="Rectangle 3"/>
          <p:cNvSpPr>
            <a:spLocks noChangeArrowheads="1"/>
          </p:cNvSpPr>
          <p:nvPr/>
        </p:nvSpPr>
        <p:spPr bwMode="auto">
          <a:xfrm>
            <a:off x="762000" y="1485900"/>
            <a:ext cx="75438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eaLnBrk="1" hangingPunct="1">
              <a:spcBef>
                <a:spcPct val="0"/>
              </a:spcBef>
              <a:buFontTx/>
              <a:buNone/>
            </a:pPr>
            <a:r>
              <a:rPr lang="en-US" altLang="x-none"/>
              <a:t>Focus on today &amp; the short term</a:t>
            </a:r>
          </a:p>
          <a:p>
            <a:pPr eaLnBrk="1" hangingPunct="1">
              <a:spcBef>
                <a:spcPct val="0"/>
              </a:spcBef>
              <a:buFontTx/>
              <a:buNone/>
            </a:pPr>
            <a:endParaRPr lang="en-US" altLang="x-none"/>
          </a:p>
          <a:p>
            <a:pPr eaLnBrk="1" hangingPunct="1">
              <a:spcBef>
                <a:spcPct val="0"/>
              </a:spcBef>
              <a:buFontTx/>
              <a:buNone/>
            </a:pPr>
            <a:r>
              <a:rPr lang="en-US" altLang="x-none"/>
              <a:t>Incorporate their immediate needs</a:t>
            </a:r>
          </a:p>
          <a:p>
            <a:pPr eaLnBrk="1" hangingPunct="1">
              <a:spcBef>
                <a:spcPct val="0"/>
              </a:spcBef>
              <a:buFontTx/>
              <a:buNone/>
            </a:pPr>
            <a:endParaRPr lang="en-US" altLang="x-none"/>
          </a:p>
          <a:p>
            <a:pPr eaLnBrk="1" hangingPunct="1">
              <a:spcBef>
                <a:spcPct val="0"/>
              </a:spcBef>
              <a:buFontTx/>
              <a:buNone/>
            </a:pPr>
            <a:r>
              <a:rPr lang="en-US" altLang="x-none"/>
              <a:t>Make it happen </a:t>
            </a:r>
            <a:r>
              <a:rPr lang="en-US" altLang="en-US"/>
              <a:t>“</a:t>
            </a:r>
            <a:r>
              <a:rPr lang="en-US" altLang="x-none"/>
              <a:t>right now</a:t>
            </a:r>
            <a:r>
              <a:rPr lang="en-US" altLang="en-US"/>
              <a:t>”</a:t>
            </a:r>
            <a:endParaRPr lang="en-US" altLang="x-none"/>
          </a:p>
          <a:p>
            <a:pPr eaLnBrk="1" hangingPunct="1">
              <a:spcBef>
                <a:spcPct val="0"/>
              </a:spcBef>
              <a:buFontTx/>
              <a:buNone/>
            </a:pPr>
            <a:endParaRPr lang="en-US" altLang="x-none"/>
          </a:p>
          <a:p>
            <a:pPr eaLnBrk="1" hangingPunct="1">
              <a:spcBef>
                <a:spcPct val="0"/>
              </a:spcBef>
              <a:buFontTx/>
              <a:buNone/>
            </a:pPr>
            <a:r>
              <a:rPr lang="en-US" altLang="x-none"/>
              <a:t>Expect quick changes</a:t>
            </a:r>
          </a:p>
          <a:p>
            <a:pPr eaLnBrk="1" hangingPunct="1">
              <a:spcBef>
                <a:spcPct val="0"/>
              </a:spcBef>
              <a:buFontTx/>
              <a:buNone/>
            </a:pPr>
            <a:endParaRPr lang="en-US" altLang="x-none"/>
          </a:p>
          <a:p>
            <a:pPr eaLnBrk="1" hangingPunct="1">
              <a:spcBef>
                <a:spcPct val="0"/>
              </a:spcBef>
              <a:buFontTx/>
              <a:buNone/>
            </a:pPr>
            <a:r>
              <a:rPr lang="en-US" altLang="zh-CN">
                <a:ea typeface="SimSun" charset="-122"/>
              </a:rPr>
              <a:t>Help them examine the "long run" and the consequences of a "quick win." </a:t>
            </a:r>
            <a:endParaRPr lang="en-US" altLang="x-none">
              <a:ea typeface="SimSun" charset="-122"/>
            </a:endParaRP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22" name="Rectangle 2"/>
          <p:cNvSpPr>
            <a:spLocks noGrp="1" noChangeArrowheads="1"/>
          </p:cNvSpPr>
          <p:nvPr>
            <p:ph type="title"/>
          </p:nvPr>
        </p:nvSpPr>
        <p:spPr/>
        <p:txBody>
          <a:bodyPr/>
          <a:lstStyle/>
          <a:p>
            <a:pPr eaLnBrk="1" hangingPunct="1">
              <a:defRPr/>
            </a:pPr>
            <a:r>
              <a:rPr lang="en-US" altLang="en-US" sz="4000" dirty="0">
                <a:ea typeface="+mj-ea"/>
                <a:cs typeface="+mj-cs"/>
              </a:rPr>
              <a:t>Tips for</a:t>
            </a:r>
            <a:br>
              <a:rPr lang="en-US" altLang="en-US" sz="4000" dirty="0">
                <a:ea typeface="+mj-ea"/>
                <a:cs typeface="+mj-cs"/>
              </a:rPr>
            </a:br>
            <a:r>
              <a:rPr lang="en-US" altLang="en-US" sz="4000" dirty="0">
                <a:ea typeface="+mj-ea"/>
                <a:cs typeface="+mj-cs"/>
              </a:rPr>
              <a:t> Long Term Orientation Cultures</a:t>
            </a:r>
          </a:p>
        </p:txBody>
      </p:sp>
      <p:sp>
        <p:nvSpPr>
          <p:cNvPr id="2027523" name="Rectangle 3"/>
          <p:cNvSpPr>
            <a:spLocks noGrp="1" noChangeArrowheads="1"/>
          </p:cNvSpPr>
          <p:nvPr>
            <p:ph type="body" idx="1"/>
          </p:nvPr>
        </p:nvSpPr>
        <p:spPr>
          <a:xfrm>
            <a:off x="457200" y="1905000"/>
            <a:ext cx="8153400" cy="4191000"/>
          </a:xfrm>
        </p:spPr>
        <p:txBody>
          <a:bodyPr/>
          <a:lstStyle/>
          <a:p>
            <a:pPr eaLnBrk="1" hangingPunct="1">
              <a:lnSpc>
                <a:spcPct val="90000"/>
              </a:lnSpc>
              <a:buFontTx/>
              <a:buNone/>
              <a:defRPr/>
            </a:pPr>
            <a:r>
              <a:rPr lang="en-US" altLang="zh-CN">
                <a:ea typeface="SimSun" charset="0"/>
                <a:cs typeface="SimSun" charset="0"/>
              </a:rPr>
              <a:t>Do not overlook present concerns </a:t>
            </a:r>
          </a:p>
          <a:p>
            <a:pPr eaLnBrk="1" hangingPunct="1">
              <a:lnSpc>
                <a:spcPct val="90000"/>
              </a:lnSpc>
              <a:buFontTx/>
              <a:buNone/>
              <a:defRPr/>
            </a:pPr>
            <a:endParaRPr lang="en-US" altLang="zh-CN">
              <a:ea typeface="SimSun" charset="0"/>
              <a:cs typeface="SimSun" charset="0"/>
            </a:endParaRPr>
          </a:p>
          <a:p>
            <a:pPr eaLnBrk="1" hangingPunct="1">
              <a:lnSpc>
                <a:spcPct val="90000"/>
              </a:lnSpc>
              <a:buFontTx/>
              <a:buNone/>
              <a:defRPr/>
            </a:pPr>
            <a:r>
              <a:rPr lang="en-US" altLang="zh-CN">
                <a:ea typeface="SimSun" charset="0"/>
                <a:cs typeface="SimSun" charset="0"/>
              </a:rPr>
              <a:t>Try to move at a faster pace </a:t>
            </a:r>
          </a:p>
          <a:p>
            <a:pPr eaLnBrk="1" hangingPunct="1">
              <a:lnSpc>
                <a:spcPct val="90000"/>
              </a:lnSpc>
              <a:buFontTx/>
              <a:buNone/>
              <a:defRPr/>
            </a:pPr>
            <a:endParaRPr lang="en-US" altLang="zh-CN">
              <a:ea typeface="SimSun" charset="0"/>
              <a:cs typeface="SimSun" charset="0"/>
            </a:endParaRPr>
          </a:p>
          <a:p>
            <a:pPr eaLnBrk="1" hangingPunct="1">
              <a:lnSpc>
                <a:spcPct val="90000"/>
              </a:lnSpc>
              <a:buFontTx/>
              <a:buNone/>
              <a:defRPr/>
            </a:pPr>
            <a:r>
              <a:rPr lang="en-US" altLang="zh-CN">
                <a:ea typeface="SimSun" charset="0"/>
                <a:cs typeface="SimSun" charset="0"/>
              </a:rPr>
              <a:t>Spend some money now to ensure a good future</a:t>
            </a:r>
          </a:p>
          <a:p>
            <a:pPr eaLnBrk="1" hangingPunct="1">
              <a:lnSpc>
                <a:spcPct val="90000"/>
              </a:lnSpc>
              <a:buFontTx/>
              <a:buNone/>
              <a:defRPr/>
            </a:pPr>
            <a:endParaRPr lang="en-US" altLang="zh-CN">
              <a:ea typeface="SimSun" charset="0"/>
              <a:cs typeface="SimSun" charset="0"/>
            </a:endParaRPr>
          </a:p>
          <a:p>
            <a:pPr eaLnBrk="1" hangingPunct="1">
              <a:lnSpc>
                <a:spcPct val="90000"/>
              </a:lnSpc>
              <a:buFontTx/>
              <a:buNone/>
              <a:defRPr/>
            </a:pPr>
            <a:r>
              <a:rPr lang="en-US" altLang="zh-CN">
                <a:ea typeface="SimSun" charset="0"/>
                <a:cs typeface="SimSun" charset="0"/>
              </a:rPr>
              <a:t>Spend less time in relationship building</a:t>
            </a:r>
            <a:endParaRPr lang="en-US">
              <a:cs typeface="+mn-cs"/>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ChangeArrowheads="1"/>
          </p:cNvSpPr>
          <p:nvPr>
            <p:ph type="ctrTitle"/>
          </p:nvPr>
        </p:nvSpPr>
        <p:spPr>
          <a:xfrm>
            <a:off x="609600" y="533400"/>
            <a:ext cx="7772400" cy="1470025"/>
          </a:xfrm>
        </p:spPr>
        <p:txBody>
          <a:bodyPr anchor="ctr"/>
          <a:lstStyle/>
          <a:p>
            <a:pPr eaLnBrk="1" hangingPunct="1">
              <a:defRPr/>
            </a:pPr>
            <a:r>
              <a:rPr lang="en-US" altLang="en-US" sz="4400">
                <a:ea typeface="+mj-ea"/>
                <a:cs typeface="+mj-cs"/>
              </a:rPr>
              <a:t>Universalism</a:t>
            </a:r>
          </a:p>
        </p:txBody>
      </p:sp>
      <p:pic>
        <p:nvPicPr>
          <p:cNvPr id="376834" name="Picture 3" descr="dro1207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048000"/>
            <a:ext cx="48006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835" name="Picture 4" descr="signlov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2971800"/>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3666" name="Rectangle 2"/>
          <p:cNvSpPr>
            <a:spLocks noGrp="1" noChangeArrowheads="1"/>
          </p:cNvSpPr>
          <p:nvPr>
            <p:ph type="title"/>
          </p:nvPr>
        </p:nvSpPr>
        <p:spPr>
          <a:xfrm>
            <a:off x="457200" y="76200"/>
            <a:ext cx="8229600" cy="1341438"/>
          </a:xfrm>
        </p:spPr>
        <p:txBody>
          <a:bodyPr/>
          <a:lstStyle/>
          <a:p>
            <a:pPr eaLnBrk="1" hangingPunct="1">
              <a:defRPr/>
            </a:pPr>
            <a:r>
              <a:rPr lang="en-US" altLang="en-US" dirty="0">
                <a:ea typeface="+mj-ea"/>
                <a:cs typeface="+mj-cs"/>
              </a:rPr>
              <a:t>Universalists</a:t>
            </a:r>
          </a:p>
        </p:txBody>
      </p:sp>
      <p:sp>
        <p:nvSpPr>
          <p:cNvPr id="378882" name="Rectangle 3"/>
          <p:cNvSpPr>
            <a:spLocks noGrp="1" noChangeArrowheads="1"/>
          </p:cNvSpPr>
          <p:nvPr>
            <p:ph type="body" idx="1"/>
          </p:nvPr>
        </p:nvSpPr>
        <p:spPr>
          <a:xfrm>
            <a:off x="457200" y="1295400"/>
            <a:ext cx="8305800" cy="5334000"/>
          </a:xfrm>
        </p:spPr>
        <p:txBody>
          <a:bodyPr/>
          <a:lstStyle/>
          <a:p>
            <a:pPr eaLnBrk="1" hangingPunct="1">
              <a:lnSpc>
                <a:spcPct val="80000"/>
              </a:lnSpc>
              <a:buFontTx/>
              <a:buNone/>
            </a:pPr>
            <a:r>
              <a:rPr lang="en-US" altLang="x-none" sz="2400" dirty="0">
                <a:ea typeface="ＭＳ Ｐゴシック" charset="-128"/>
              </a:rPr>
              <a:t>Do the </a:t>
            </a:r>
            <a:r>
              <a:rPr lang="en-US" altLang="en-US" sz="2400" dirty="0">
                <a:ea typeface="ＭＳ Ｐゴシック" charset="-128"/>
              </a:rPr>
              <a:t>“</a:t>
            </a:r>
            <a:r>
              <a:rPr lang="en-US" altLang="x-none" sz="2400" dirty="0">
                <a:ea typeface="ＭＳ Ｐゴシック" charset="-128"/>
              </a:rPr>
              <a:t>right</a:t>
            </a:r>
            <a:r>
              <a:rPr lang="en-US" altLang="en-US" sz="2400" dirty="0">
                <a:ea typeface="ＭＳ Ｐゴシック" charset="-128"/>
              </a:rPr>
              <a:t>”</a:t>
            </a:r>
            <a:r>
              <a:rPr lang="en-US" altLang="x-none" sz="2400" dirty="0">
                <a:ea typeface="ＭＳ Ｐゴシック" charset="-128"/>
              </a:rPr>
              <a:t> thing every time. </a:t>
            </a:r>
          </a:p>
          <a:p>
            <a:pPr eaLnBrk="1" hangingPunct="1">
              <a:lnSpc>
                <a:spcPct val="80000"/>
              </a:lnSpc>
              <a:buFontTx/>
              <a:buNone/>
            </a:pPr>
            <a:endParaRPr lang="en-US" altLang="x-none" sz="2400" dirty="0">
              <a:ea typeface="ＭＳ Ｐゴシック" charset="-128"/>
            </a:endParaRPr>
          </a:p>
          <a:p>
            <a:pPr eaLnBrk="1" hangingPunct="1">
              <a:lnSpc>
                <a:spcPct val="80000"/>
              </a:lnSpc>
              <a:buFontTx/>
              <a:buNone/>
            </a:pPr>
            <a:r>
              <a:rPr lang="en-US" altLang="x-none" sz="2400" dirty="0">
                <a:ea typeface="ＭＳ Ｐゴシック" charset="-128"/>
              </a:rPr>
              <a:t>What</a:t>
            </a:r>
            <a:r>
              <a:rPr lang="en-US" altLang="en-US" sz="2400" dirty="0">
                <a:ea typeface="ＭＳ Ｐゴシック" charset="-128"/>
              </a:rPr>
              <a:t>’</a:t>
            </a:r>
            <a:r>
              <a:rPr lang="en-US" altLang="x-none" sz="2400" dirty="0">
                <a:ea typeface="ＭＳ Ｐゴシック" charset="-128"/>
              </a:rPr>
              <a:t>s right is right regardless of circumstances or who is involved</a:t>
            </a:r>
          </a:p>
          <a:p>
            <a:pPr eaLnBrk="1" hangingPunct="1">
              <a:lnSpc>
                <a:spcPct val="80000"/>
              </a:lnSpc>
              <a:buFontTx/>
              <a:buNone/>
            </a:pPr>
            <a:endParaRPr lang="en-US" altLang="x-none" sz="2400" dirty="0">
              <a:ea typeface="ＭＳ Ｐゴシック" charset="-128"/>
            </a:endParaRPr>
          </a:p>
          <a:p>
            <a:pPr eaLnBrk="1" hangingPunct="1">
              <a:lnSpc>
                <a:spcPct val="80000"/>
              </a:lnSpc>
              <a:buFontTx/>
              <a:buNone/>
            </a:pPr>
            <a:r>
              <a:rPr lang="en-US" altLang="x-none" sz="2400" dirty="0">
                <a:ea typeface="ＭＳ Ｐゴシック" charset="-128"/>
              </a:rPr>
              <a:t>Apply the rules across the board to every situation</a:t>
            </a:r>
          </a:p>
          <a:p>
            <a:pPr eaLnBrk="1" hangingPunct="1">
              <a:lnSpc>
                <a:spcPct val="80000"/>
              </a:lnSpc>
              <a:buFontTx/>
              <a:buNone/>
            </a:pPr>
            <a:endParaRPr lang="en-US" altLang="x-none" sz="2400" dirty="0">
              <a:ea typeface="ＭＳ Ｐゴシック" charset="-128"/>
            </a:endParaRPr>
          </a:p>
          <a:p>
            <a:pPr eaLnBrk="1" hangingPunct="1">
              <a:lnSpc>
                <a:spcPct val="80000"/>
              </a:lnSpc>
              <a:buFontTx/>
              <a:buNone/>
            </a:pPr>
            <a:r>
              <a:rPr lang="en-US" altLang="x-none" sz="2400" dirty="0">
                <a:ea typeface="ＭＳ Ｐゴシック" charset="-128"/>
              </a:rPr>
              <a:t>Place a high value on the rules</a:t>
            </a:r>
          </a:p>
          <a:p>
            <a:pPr eaLnBrk="1" hangingPunct="1">
              <a:lnSpc>
                <a:spcPct val="80000"/>
              </a:lnSpc>
              <a:buFontTx/>
              <a:buNone/>
            </a:pPr>
            <a:endParaRPr lang="en-US" altLang="x-none" sz="2400" dirty="0">
              <a:ea typeface="ＭＳ Ｐゴシック" charset="-128"/>
            </a:endParaRPr>
          </a:p>
          <a:p>
            <a:pPr eaLnBrk="1" hangingPunct="1">
              <a:lnSpc>
                <a:spcPct val="80000"/>
              </a:lnSpc>
              <a:buFontTx/>
              <a:buNone/>
            </a:pPr>
            <a:r>
              <a:rPr lang="en-US" altLang="x-none" sz="2400" dirty="0">
                <a:ea typeface="ＭＳ Ｐゴシック" charset="-128"/>
              </a:rPr>
              <a:t>The rules are more important than the relationship</a:t>
            </a:r>
          </a:p>
          <a:p>
            <a:pPr eaLnBrk="1" hangingPunct="1">
              <a:lnSpc>
                <a:spcPct val="80000"/>
              </a:lnSpc>
              <a:buFontTx/>
              <a:buNone/>
            </a:pPr>
            <a:endParaRPr lang="en-US" altLang="x-none" sz="2400" dirty="0">
              <a:ea typeface="ＭＳ Ｐゴシック" charset="-128"/>
            </a:endParaRPr>
          </a:p>
          <a:p>
            <a:pPr eaLnBrk="1" hangingPunct="1">
              <a:lnSpc>
                <a:spcPct val="80000"/>
              </a:lnSpc>
              <a:buFontTx/>
              <a:buNone/>
            </a:pPr>
            <a:r>
              <a:rPr lang="en-US" altLang="x-none" sz="2400" dirty="0">
                <a:ea typeface="ＭＳ Ｐゴシック" charset="-128"/>
              </a:rPr>
              <a:t>Obligation to society is more important than obligation to in-group</a:t>
            </a:r>
          </a:p>
          <a:p>
            <a:pPr eaLnBrk="1" hangingPunct="1">
              <a:lnSpc>
                <a:spcPct val="80000"/>
              </a:lnSpc>
              <a:buFontTx/>
              <a:buNone/>
            </a:pPr>
            <a:endParaRPr lang="en-US" altLang="x-none" sz="2400" dirty="0">
              <a:ea typeface="ＭＳ Ｐゴシック" charset="-128"/>
            </a:endParaRPr>
          </a:p>
          <a:p>
            <a:pPr eaLnBrk="1" hangingPunct="1">
              <a:lnSpc>
                <a:spcPct val="80000"/>
              </a:lnSpc>
              <a:buFontTx/>
              <a:buNone/>
            </a:pPr>
            <a:r>
              <a:rPr lang="en-US" altLang="x-none" sz="2400" dirty="0">
                <a:ea typeface="ＭＳ Ｐゴシック" charset="-128"/>
              </a:rPr>
              <a:t>A contract is a contract</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5714" name="Rectangle 2"/>
          <p:cNvSpPr>
            <a:spLocks noGrp="1" noChangeArrowheads="1"/>
          </p:cNvSpPr>
          <p:nvPr>
            <p:ph type="title"/>
          </p:nvPr>
        </p:nvSpPr>
        <p:spPr/>
        <p:txBody>
          <a:bodyPr/>
          <a:lstStyle/>
          <a:p>
            <a:pPr eaLnBrk="1" hangingPunct="1">
              <a:defRPr/>
            </a:pPr>
            <a:r>
              <a:rPr lang="en-US" altLang="en-US">
                <a:ea typeface="+mj-ea"/>
                <a:cs typeface="+mj-cs"/>
              </a:rPr>
              <a:t>Particularists</a:t>
            </a:r>
          </a:p>
        </p:txBody>
      </p:sp>
      <p:sp>
        <p:nvSpPr>
          <p:cNvPr id="2035715" name="Rectangle 3"/>
          <p:cNvSpPr>
            <a:spLocks noGrp="1" noChangeArrowheads="1"/>
          </p:cNvSpPr>
          <p:nvPr>
            <p:ph type="body" idx="1"/>
          </p:nvPr>
        </p:nvSpPr>
        <p:spPr>
          <a:xfrm>
            <a:off x="457200" y="1600200"/>
            <a:ext cx="8305800" cy="4876800"/>
          </a:xfrm>
        </p:spPr>
        <p:txBody>
          <a:bodyPr/>
          <a:lstStyle/>
          <a:p>
            <a:pPr eaLnBrk="1" hangingPunct="1">
              <a:lnSpc>
                <a:spcPct val="90000"/>
              </a:lnSpc>
              <a:defRPr/>
            </a:pPr>
            <a:r>
              <a:rPr lang="en-US" sz="2400">
                <a:cs typeface="+mn-cs"/>
              </a:rPr>
              <a:t>Fit their actions to a particular situation</a:t>
            </a:r>
          </a:p>
          <a:p>
            <a:pPr eaLnBrk="1" hangingPunct="1">
              <a:lnSpc>
                <a:spcPct val="90000"/>
              </a:lnSpc>
              <a:defRPr/>
            </a:pPr>
            <a:endParaRPr lang="en-US" sz="2400">
              <a:cs typeface="+mn-cs"/>
            </a:endParaRPr>
          </a:p>
          <a:p>
            <a:pPr eaLnBrk="1" hangingPunct="1">
              <a:lnSpc>
                <a:spcPct val="90000"/>
              </a:lnSpc>
              <a:defRPr/>
            </a:pPr>
            <a:r>
              <a:rPr lang="en-US" sz="2400">
                <a:cs typeface="+mn-cs"/>
              </a:rPr>
              <a:t>The relationship is more important than the rules</a:t>
            </a:r>
          </a:p>
          <a:p>
            <a:pPr eaLnBrk="1" hangingPunct="1">
              <a:lnSpc>
                <a:spcPct val="90000"/>
              </a:lnSpc>
              <a:defRPr/>
            </a:pPr>
            <a:endParaRPr lang="en-US" sz="2400">
              <a:cs typeface="+mn-cs"/>
            </a:endParaRPr>
          </a:p>
          <a:p>
            <a:pPr eaLnBrk="1" hangingPunct="1">
              <a:lnSpc>
                <a:spcPct val="90000"/>
              </a:lnSpc>
              <a:defRPr/>
            </a:pPr>
            <a:r>
              <a:rPr lang="en-US" sz="2400">
                <a:cs typeface="+mn-cs"/>
              </a:rPr>
              <a:t>Demonstrate high connectedness to a group</a:t>
            </a:r>
          </a:p>
          <a:p>
            <a:pPr eaLnBrk="1" hangingPunct="1">
              <a:lnSpc>
                <a:spcPct val="90000"/>
              </a:lnSpc>
              <a:defRPr/>
            </a:pPr>
            <a:endParaRPr lang="en-US" sz="2400">
              <a:cs typeface="+mn-cs"/>
            </a:endParaRPr>
          </a:p>
          <a:p>
            <a:pPr eaLnBrk="1" hangingPunct="1">
              <a:lnSpc>
                <a:spcPct val="90000"/>
              </a:lnSpc>
              <a:defRPr/>
            </a:pPr>
            <a:r>
              <a:rPr lang="en-US" sz="2400">
                <a:cs typeface="+mn-cs"/>
              </a:rPr>
              <a:t>Places a high value on the relationship</a:t>
            </a:r>
          </a:p>
          <a:p>
            <a:pPr eaLnBrk="1" hangingPunct="1">
              <a:lnSpc>
                <a:spcPct val="90000"/>
              </a:lnSpc>
              <a:defRPr/>
            </a:pPr>
            <a:endParaRPr lang="en-US" sz="2400">
              <a:cs typeface="+mn-cs"/>
            </a:endParaRPr>
          </a:p>
          <a:p>
            <a:pPr eaLnBrk="1" hangingPunct="1">
              <a:lnSpc>
                <a:spcPct val="90000"/>
              </a:lnSpc>
              <a:defRPr/>
            </a:pPr>
            <a:r>
              <a:rPr lang="en-US" sz="2400">
                <a:cs typeface="+mn-cs"/>
              </a:rPr>
              <a:t>Obligation to in-group is more important than obligation to society</a:t>
            </a:r>
          </a:p>
          <a:p>
            <a:pPr eaLnBrk="1" hangingPunct="1">
              <a:lnSpc>
                <a:spcPct val="90000"/>
              </a:lnSpc>
              <a:defRPr/>
            </a:pPr>
            <a:endParaRPr lang="en-US" sz="2400">
              <a:cs typeface="+mn-cs"/>
            </a:endParaRPr>
          </a:p>
          <a:p>
            <a:pPr eaLnBrk="1" hangingPunct="1">
              <a:lnSpc>
                <a:spcPct val="90000"/>
              </a:lnSpc>
              <a:defRPr/>
            </a:pPr>
            <a:r>
              <a:rPr lang="en-US" sz="2400">
                <a:cs typeface="+mn-cs"/>
              </a:rPr>
              <a:t>If conditions change, they expect the contract to change</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62" name="Rectangle 2"/>
          <p:cNvSpPr>
            <a:spLocks noGrp="1" noChangeArrowheads="1"/>
          </p:cNvSpPr>
          <p:nvPr>
            <p:ph type="title"/>
          </p:nvPr>
        </p:nvSpPr>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 Universalists</a:t>
            </a:r>
          </a:p>
        </p:txBody>
      </p:sp>
      <p:sp>
        <p:nvSpPr>
          <p:cNvPr id="382978" name="Rectangle 3"/>
          <p:cNvSpPr>
            <a:spLocks noGrp="1" noChangeArrowheads="1"/>
          </p:cNvSpPr>
          <p:nvPr>
            <p:ph type="body" idx="1"/>
          </p:nvPr>
        </p:nvSpPr>
        <p:spPr>
          <a:xfrm>
            <a:off x="457200" y="1905000"/>
            <a:ext cx="8153400" cy="4191000"/>
          </a:xfrm>
        </p:spPr>
        <p:txBody>
          <a:bodyPr/>
          <a:lstStyle/>
          <a:p>
            <a:pPr eaLnBrk="1" hangingPunct="1">
              <a:buFontTx/>
              <a:buNone/>
            </a:pPr>
            <a:r>
              <a:rPr lang="en-US" altLang="x-none">
                <a:ea typeface="ＭＳ Ｐゴシック" charset="-128"/>
              </a:rPr>
              <a:t>They know the </a:t>
            </a:r>
            <a:r>
              <a:rPr lang="en-US" altLang="en-US">
                <a:ea typeface="ＭＳ Ｐゴシック" charset="-128"/>
              </a:rPr>
              <a:t>“</a:t>
            </a:r>
            <a:r>
              <a:rPr lang="en-US" altLang="x-none">
                <a:ea typeface="ＭＳ Ｐゴシック" charset="-128"/>
              </a:rPr>
              <a:t>right way</a:t>
            </a:r>
            <a:r>
              <a:rPr lang="en-US" altLang="en-US">
                <a:ea typeface="ＭＳ Ｐゴシック" charset="-128"/>
              </a:rPr>
              <a:t>”</a:t>
            </a:r>
            <a:r>
              <a:rPr lang="en-US" altLang="x-none">
                <a:ea typeface="ＭＳ Ｐゴシック" charset="-128"/>
              </a:rPr>
              <a:t> to do things</a:t>
            </a:r>
          </a:p>
          <a:p>
            <a:pPr eaLnBrk="1" hangingPunct="1">
              <a:buFontTx/>
              <a:buNone/>
            </a:pPr>
            <a:r>
              <a:rPr lang="en-US" altLang="x-none">
                <a:ea typeface="ＭＳ Ｐゴシック" charset="-128"/>
              </a:rPr>
              <a:t>They may not be very flexible</a:t>
            </a:r>
          </a:p>
          <a:p>
            <a:pPr eaLnBrk="1" hangingPunct="1">
              <a:buFontTx/>
              <a:buNone/>
            </a:pPr>
            <a:r>
              <a:rPr lang="en-US" altLang="x-none">
                <a:ea typeface="ＭＳ Ｐゴシック" charset="-128"/>
              </a:rPr>
              <a:t>Explain why it fits the rule and is not an exception</a:t>
            </a:r>
          </a:p>
          <a:p>
            <a:pPr eaLnBrk="1" hangingPunct="1">
              <a:buFontTx/>
              <a:buNone/>
            </a:pPr>
            <a:r>
              <a:rPr lang="en-US" altLang="x-none">
                <a:ea typeface="ＭＳ Ｐゴシック" charset="-128"/>
              </a:rPr>
              <a:t>Treat everyone the same – no exceptions</a:t>
            </a:r>
          </a:p>
          <a:p>
            <a:pPr eaLnBrk="1" hangingPunct="1">
              <a:buFontTx/>
              <a:buNone/>
            </a:pPr>
            <a:r>
              <a:rPr lang="en-US" altLang="x-none">
                <a:ea typeface="ＭＳ Ｐゴシック" charset="-128"/>
              </a:rPr>
              <a:t>Don</a:t>
            </a:r>
            <a:r>
              <a:rPr lang="en-US" altLang="en-US">
                <a:ea typeface="ＭＳ Ｐゴシック" charset="-128"/>
              </a:rPr>
              <a:t>’</a:t>
            </a:r>
            <a:r>
              <a:rPr lang="en-US" altLang="x-none">
                <a:ea typeface="ＭＳ Ｐゴシック" charset="-128"/>
              </a:rPr>
              <a:t>t expect to modify the contract later</a:t>
            </a:r>
          </a:p>
          <a:p>
            <a:pPr eaLnBrk="1" hangingPunct="1">
              <a:buFontTx/>
              <a:buNone/>
            </a:pPr>
            <a:r>
              <a:rPr lang="en-US" altLang="x-none">
                <a:ea typeface="ＭＳ Ｐゴシック" charset="-128"/>
              </a:rPr>
              <a:t>	- </a:t>
            </a:r>
            <a:r>
              <a:rPr lang="en-US" altLang="en-US">
                <a:ea typeface="ＭＳ Ｐゴシック" charset="-128"/>
              </a:rPr>
              <a:t>“</a:t>
            </a:r>
            <a:r>
              <a:rPr lang="en-US" altLang="x-none">
                <a:ea typeface="ＭＳ Ｐゴシック" charset="-128"/>
              </a:rPr>
              <a:t>A deal is a deal</a:t>
            </a:r>
            <a:r>
              <a:rPr lang="en-US" altLang="en-US">
                <a:ea typeface="ＭＳ Ｐゴシック" charset="-128"/>
              </a:rPr>
              <a:t>”</a:t>
            </a:r>
            <a:endParaRPr lang="en-US" altLang="x-none">
              <a:ea typeface="ＭＳ Ｐゴシック" charset="-128"/>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3906"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 Particularists</a:t>
            </a:r>
          </a:p>
        </p:txBody>
      </p:sp>
      <p:sp>
        <p:nvSpPr>
          <p:cNvPr id="385026" name="Rectangle 3"/>
          <p:cNvSpPr>
            <a:spLocks noChangeArrowheads="1"/>
          </p:cNvSpPr>
          <p:nvPr/>
        </p:nvSpPr>
        <p:spPr bwMode="auto">
          <a:xfrm>
            <a:off x="762000" y="2089150"/>
            <a:ext cx="7543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eaLnBrk="1" hangingPunct="1">
              <a:spcBef>
                <a:spcPct val="0"/>
              </a:spcBef>
              <a:buFontTx/>
              <a:buNone/>
            </a:pPr>
            <a:r>
              <a:rPr lang="en-US" altLang="x-none" sz="2400" dirty="0"/>
              <a:t>Work within the rules</a:t>
            </a:r>
          </a:p>
          <a:p>
            <a:pPr eaLnBrk="1" hangingPunct="1">
              <a:spcBef>
                <a:spcPct val="0"/>
              </a:spcBef>
              <a:buFontTx/>
              <a:buNone/>
            </a:pPr>
            <a:endParaRPr lang="en-US" altLang="x-none" sz="2400" dirty="0"/>
          </a:p>
          <a:p>
            <a:pPr eaLnBrk="1" hangingPunct="1">
              <a:spcBef>
                <a:spcPct val="0"/>
              </a:spcBef>
              <a:buFontTx/>
              <a:buNone/>
            </a:pPr>
            <a:r>
              <a:rPr lang="en-US" altLang="x-none" sz="2400" dirty="0"/>
              <a:t>Learn the normal operating procedures and industry practices. Do not expect to change them</a:t>
            </a:r>
          </a:p>
          <a:p>
            <a:pPr eaLnBrk="1" hangingPunct="1">
              <a:spcBef>
                <a:spcPct val="0"/>
              </a:spcBef>
              <a:buFontTx/>
              <a:buNone/>
            </a:pPr>
            <a:endParaRPr lang="en-US" altLang="x-none" sz="2400" dirty="0"/>
          </a:p>
          <a:p>
            <a:pPr eaLnBrk="1" hangingPunct="1">
              <a:spcBef>
                <a:spcPct val="0"/>
              </a:spcBef>
              <a:buFontTx/>
              <a:buNone/>
            </a:pPr>
            <a:r>
              <a:rPr lang="en-US" altLang="x-none" sz="2400" dirty="0"/>
              <a:t>Try to avoid renegotiating a completed contract – it is seen as </a:t>
            </a:r>
            <a:r>
              <a:rPr lang="en-US" altLang="en-US" sz="2400" dirty="0"/>
              <a:t>“</a:t>
            </a:r>
            <a:r>
              <a:rPr lang="en-US" altLang="x-none" sz="2400" dirty="0"/>
              <a:t>bad faith</a:t>
            </a:r>
            <a:r>
              <a:rPr lang="en-US" altLang="en-US" sz="2400" dirty="0"/>
              <a:t>”</a:t>
            </a:r>
            <a:endParaRPr lang="en-US" altLang="x-none" sz="2400" dirty="0"/>
          </a:p>
          <a:p>
            <a:pPr eaLnBrk="1" hangingPunct="1">
              <a:spcBef>
                <a:spcPct val="0"/>
              </a:spcBef>
              <a:buFontTx/>
              <a:buNone/>
            </a:pPr>
            <a:endParaRPr lang="en-US" altLang="x-none" sz="2400" dirty="0"/>
          </a:p>
          <a:p>
            <a:pPr eaLnBrk="1" hangingPunct="1">
              <a:spcBef>
                <a:spcPct val="0"/>
              </a:spcBef>
              <a:buFontTx/>
              <a:buNone/>
            </a:pPr>
            <a:r>
              <a:rPr lang="en-US" altLang="x-none" sz="2400" dirty="0"/>
              <a:t>Exceptions to the rules might not be welcomed or tolerated. </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9810" name="Rectangle 2"/>
          <p:cNvSpPr>
            <a:spLocks noGrp="1" noChangeArrowheads="1"/>
          </p:cNvSpPr>
          <p:nvPr>
            <p:ph type="title"/>
          </p:nvPr>
        </p:nvSpPr>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 Particularists</a:t>
            </a:r>
          </a:p>
        </p:txBody>
      </p:sp>
      <p:sp>
        <p:nvSpPr>
          <p:cNvPr id="387074" name="Rectangle 3"/>
          <p:cNvSpPr>
            <a:spLocks noChangeArrowheads="1"/>
          </p:cNvSpPr>
          <p:nvPr/>
        </p:nvSpPr>
        <p:spPr bwMode="auto">
          <a:xfrm>
            <a:off x="533400" y="1825625"/>
            <a:ext cx="8001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457200" algn="l"/>
              </a:tabLst>
              <a:defRPr>
                <a:solidFill>
                  <a:schemeClr val="tx1"/>
                </a:solidFill>
                <a:latin typeface="Arial" charset="0"/>
                <a:ea typeface="ＭＳ Ｐゴシック" charset="-128"/>
              </a:defRPr>
            </a:lvl1pPr>
            <a:lvl2pPr marL="742950" indent="-285750">
              <a:tabLst>
                <a:tab pos="-457200" algn="l"/>
              </a:tabLst>
              <a:defRPr>
                <a:solidFill>
                  <a:schemeClr val="tx1"/>
                </a:solidFill>
                <a:latin typeface="Arial" charset="0"/>
                <a:ea typeface="ＭＳ Ｐゴシック" charset="-128"/>
              </a:defRPr>
            </a:lvl2pPr>
            <a:lvl3pPr marL="1143000" indent="-228600">
              <a:tabLst>
                <a:tab pos="-457200" algn="l"/>
              </a:tabLst>
              <a:defRPr>
                <a:solidFill>
                  <a:schemeClr val="tx1"/>
                </a:solidFill>
                <a:latin typeface="Arial" charset="0"/>
                <a:ea typeface="ＭＳ Ｐゴシック" charset="-128"/>
              </a:defRPr>
            </a:lvl3pPr>
            <a:lvl4pPr marL="1600200" indent="-228600">
              <a:tabLst>
                <a:tab pos="-457200" algn="l"/>
              </a:tabLst>
              <a:defRPr>
                <a:solidFill>
                  <a:schemeClr val="tx1"/>
                </a:solidFill>
                <a:latin typeface="Arial" charset="0"/>
                <a:ea typeface="ＭＳ Ｐゴシック" charset="-128"/>
              </a:defRPr>
            </a:lvl4pPr>
            <a:lvl5pPr marL="2057400" indent="-228600">
              <a:tabLst>
                <a:tab pos="-457200"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457200"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457200"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457200"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457200" algn="l"/>
              </a:tabLst>
              <a:defRPr>
                <a:solidFill>
                  <a:schemeClr val="tx1"/>
                </a:solidFill>
                <a:latin typeface="Arial" charset="0"/>
                <a:ea typeface="ＭＳ Ｐゴシック" charset="-128"/>
              </a:defRPr>
            </a:lvl9pPr>
          </a:lstStyle>
          <a:p>
            <a:pPr eaLnBrk="1" hangingPunct="1"/>
            <a:r>
              <a:rPr lang="en-US" altLang="x-none" sz="2800"/>
              <a:t>Take circumstances into account</a:t>
            </a:r>
          </a:p>
          <a:p>
            <a:pPr eaLnBrk="1" hangingPunct="1"/>
            <a:endParaRPr lang="en-US" altLang="x-none" sz="2800"/>
          </a:p>
          <a:p>
            <a:pPr eaLnBrk="1" hangingPunct="1"/>
            <a:r>
              <a:rPr lang="en-US" altLang="x-none" sz="2800"/>
              <a:t>To each according to his/her needs</a:t>
            </a:r>
          </a:p>
          <a:p>
            <a:pPr eaLnBrk="1" hangingPunct="1"/>
            <a:endParaRPr lang="en-US" altLang="x-none" sz="2800"/>
          </a:p>
          <a:p>
            <a:pPr eaLnBrk="1" hangingPunct="1"/>
            <a:r>
              <a:rPr lang="en-US" altLang="x-none" sz="2800"/>
              <a:t>Insiders are treated differently</a:t>
            </a:r>
          </a:p>
          <a:p>
            <a:pPr eaLnBrk="1" hangingPunct="1"/>
            <a:endParaRPr lang="en-US" altLang="x-none" sz="4400"/>
          </a:p>
          <a:p>
            <a:pPr eaLnBrk="1" hangingPunct="1"/>
            <a:r>
              <a:rPr lang="en-US" altLang="x-none" sz="2800"/>
              <a:t>Focus on the relationship, not the rules</a:t>
            </a:r>
          </a:p>
          <a:p>
            <a:pPr eaLnBrk="1" hangingPunct="1"/>
            <a:endParaRPr lang="en-US" altLang="x-none" sz="2800"/>
          </a:p>
          <a:p>
            <a:pPr eaLnBrk="1" hangingPunct="1"/>
            <a:r>
              <a:rPr lang="en-US" altLang="x-none" sz="2800"/>
              <a:t>Be flexible</a:t>
            </a:r>
          </a:p>
          <a:p>
            <a:pPr eaLnBrk="1" hangingPunct="1"/>
            <a:endParaRPr lang="en-US" altLang="x-none" sz="2800"/>
          </a:p>
          <a:p>
            <a:pPr eaLnBrk="1" hangingPunct="1"/>
            <a:r>
              <a:rPr lang="en-US" altLang="x-none" sz="2800"/>
              <a:t>The contract is always in flux, even after signing</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AutoShape 2" descr="Z"/>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eaLnBrk="1" hangingPunct="1">
              <a:spcBef>
                <a:spcPct val="0"/>
              </a:spcBef>
              <a:buClrTx/>
              <a:buSzTx/>
              <a:buFontTx/>
              <a:buNone/>
            </a:pPr>
            <a:endParaRPr lang="x-none" altLang="x-none" sz="1800">
              <a:latin typeface="Arial" charset="0"/>
            </a:endParaRPr>
          </a:p>
        </p:txBody>
      </p:sp>
      <p:sp>
        <p:nvSpPr>
          <p:cNvPr id="186370" name="AutoShape 3" descr="Z"/>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charset="0"/>
                <a:ea typeface="ＭＳ Ｐゴシック" charset="-128"/>
              </a:defRPr>
            </a:lvl1pPr>
            <a:lvl2pPr marL="742950" indent="-285750">
              <a:spcBef>
                <a:spcPct val="20000"/>
              </a:spcBef>
              <a:buFont typeface="Tahoma" charset="0"/>
              <a:buChar char="–"/>
              <a:defRPr sz="2800">
                <a:solidFill>
                  <a:schemeClr val="tx1"/>
                </a:solidFill>
                <a:latin typeface="Tahoma" charset="0"/>
                <a:ea typeface="ＭＳ Ｐゴシック" charset="-128"/>
              </a:defRPr>
            </a:lvl2pPr>
            <a:lvl3pPr marL="1143000" indent="-228600">
              <a:spcBef>
                <a:spcPct val="20000"/>
              </a:spcBef>
              <a:buClr>
                <a:schemeClr val="hlink"/>
              </a:buClr>
              <a:buSzPct val="120000"/>
              <a:buChar char="•"/>
              <a:defRPr sz="2400">
                <a:solidFill>
                  <a:schemeClr val="tx1"/>
                </a:solidFill>
                <a:latin typeface="Tahoma" charset="0"/>
                <a:ea typeface="ＭＳ Ｐゴシック" charset="-128"/>
              </a:defRPr>
            </a:lvl3pPr>
            <a:lvl4pPr marL="1600200" indent="-228600">
              <a:spcBef>
                <a:spcPct val="20000"/>
              </a:spcBef>
              <a:buFont typeface="Tahoma" charset="0"/>
              <a:buChar char="–"/>
              <a:defRPr sz="2000">
                <a:solidFill>
                  <a:schemeClr val="tx1"/>
                </a:solidFill>
                <a:latin typeface="Tahoma" charset="0"/>
                <a:ea typeface="ＭＳ Ｐゴシック" charset="-128"/>
              </a:defRPr>
            </a:lvl4pPr>
            <a:lvl5pPr marL="2057400" indent="-228600">
              <a:spcBef>
                <a:spcPct val="20000"/>
              </a:spcBef>
              <a:buClr>
                <a:schemeClr val="hlink"/>
              </a:buClr>
              <a:buSzPct val="80000"/>
              <a:buFont typeface="Wingdings" charset="2"/>
              <a:buChar char="v"/>
              <a:defRPr sz="2000">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80000"/>
              <a:buFont typeface="Wingdings" charset="2"/>
              <a:buChar char="v"/>
              <a:defRPr sz="2000">
                <a:solidFill>
                  <a:schemeClr val="tx1"/>
                </a:solidFill>
                <a:latin typeface="Tahoma" charset="0"/>
                <a:ea typeface="ＭＳ Ｐゴシック" charset="-128"/>
              </a:defRPr>
            </a:lvl9pPr>
          </a:lstStyle>
          <a:p>
            <a:pPr eaLnBrk="1" hangingPunct="1">
              <a:spcBef>
                <a:spcPct val="0"/>
              </a:spcBef>
              <a:buClrTx/>
              <a:buSzTx/>
              <a:buFontTx/>
              <a:buNone/>
            </a:pPr>
            <a:endParaRPr lang="x-none" altLang="x-none" sz="1800">
              <a:latin typeface="Arial" charset="0"/>
            </a:endParaRPr>
          </a:p>
        </p:txBody>
      </p:sp>
      <p:pic>
        <p:nvPicPr>
          <p:cNvPr id="186371" name="Picture 4" descr="ccd_example_ok-ges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1858"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 Universalists</a:t>
            </a:r>
          </a:p>
        </p:txBody>
      </p:sp>
      <p:sp>
        <p:nvSpPr>
          <p:cNvPr id="389122" name="Rectangle 3"/>
          <p:cNvSpPr>
            <a:spLocks noGrp="1" noChangeArrowheads="1"/>
          </p:cNvSpPr>
          <p:nvPr>
            <p:ph type="body" idx="1"/>
          </p:nvPr>
        </p:nvSpPr>
        <p:spPr>
          <a:xfrm>
            <a:off x="457200" y="1905000"/>
            <a:ext cx="8153400" cy="4191000"/>
          </a:xfrm>
        </p:spPr>
        <p:txBody>
          <a:bodyPr/>
          <a:lstStyle/>
          <a:p>
            <a:pPr eaLnBrk="1" hangingPunct="1">
              <a:buFontTx/>
              <a:buNone/>
            </a:pPr>
            <a:r>
              <a:rPr lang="en-US" altLang="x-none">
                <a:ea typeface="ＭＳ Ｐゴシック" charset="-128"/>
              </a:rPr>
              <a:t>Be willing to make adjustments </a:t>
            </a:r>
          </a:p>
          <a:p>
            <a:pPr eaLnBrk="1" hangingPunct="1">
              <a:buFontTx/>
              <a:buNone/>
            </a:pPr>
            <a:endParaRPr lang="en-US" altLang="x-none">
              <a:ea typeface="ＭＳ Ｐゴシック" charset="-128"/>
            </a:endParaRPr>
          </a:p>
          <a:p>
            <a:pPr eaLnBrk="1" hangingPunct="1">
              <a:buFontTx/>
              <a:buNone/>
            </a:pPr>
            <a:r>
              <a:rPr lang="en-US" altLang="x-none">
                <a:ea typeface="ＭＳ Ｐゴシック" charset="-128"/>
              </a:rPr>
              <a:t>Try to be flexible while you stay within the rules</a:t>
            </a:r>
          </a:p>
          <a:p>
            <a:pPr eaLnBrk="1" hangingPunct="1">
              <a:buFontTx/>
              <a:buNone/>
            </a:pPr>
            <a:endParaRPr lang="en-US" altLang="x-none">
              <a:ea typeface="ＭＳ Ｐゴシック" charset="-128"/>
            </a:endParaRPr>
          </a:p>
          <a:p>
            <a:pPr eaLnBrk="1" hangingPunct="1">
              <a:buFontTx/>
              <a:buNone/>
            </a:pPr>
            <a:r>
              <a:rPr lang="en-US" altLang="x-none">
                <a:ea typeface="ＭＳ Ｐゴシック" charset="-128"/>
              </a:rPr>
              <a:t>Update your knowledge. Don</a:t>
            </a:r>
            <a:r>
              <a:rPr lang="en-US" altLang="en-US">
                <a:ea typeface="ＭＳ Ｐゴシック" charset="-128"/>
              </a:rPr>
              <a:t>’</a:t>
            </a:r>
            <a:r>
              <a:rPr lang="en-US" altLang="x-none">
                <a:ea typeface="ＭＳ Ｐゴシック" charset="-128"/>
              </a:rPr>
              <a:t>t be following rules that are not current</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C864-3992-7AB7-29EB-AAC151EBC098}"/>
              </a:ext>
            </a:extLst>
          </p:cNvPr>
          <p:cNvSpPr>
            <a:spLocks noGrp="1"/>
          </p:cNvSpPr>
          <p:nvPr>
            <p:ph type="title"/>
          </p:nvPr>
        </p:nvSpPr>
        <p:spPr>
          <a:xfrm>
            <a:off x="762000" y="4090086"/>
            <a:ext cx="8229600" cy="1143000"/>
          </a:xfrm>
        </p:spPr>
        <p:txBody>
          <a:bodyPr/>
          <a:lstStyle/>
          <a:p>
            <a:r>
              <a:rPr lang="en-US" dirty="0"/>
              <a:t>Problems With Translations</a:t>
            </a:r>
            <a:br>
              <a:rPr lang="en-US" dirty="0"/>
            </a:b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86B4EBAA-CA5E-BA61-4622-19224AE24850}"/>
              </a:ext>
            </a:extLst>
          </p:cNvPr>
          <p:cNvSpPr>
            <a:spLocks noGrp="1"/>
          </p:cNvSpPr>
          <p:nvPr>
            <p:ph idx="1"/>
          </p:nvPr>
        </p:nvSpPr>
        <p:spPr>
          <a:xfrm>
            <a:off x="0" y="1624914"/>
            <a:ext cx="9144000" cy="450124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rPr>
              <a:t>https://</a:t>
            </a:r>
            <a:r>
              <a:rPr lang="en-US" dirty="0" err="1">
                <a:hlinkClick r:id="rId2"/>
              </a:rPr>
              <a:t>www.lytho.com</a:t>
            </a:r>
            <a:r>
              <a:rPr lang="en-US" dirty="0">
                <a:hlinkClick r:id="rId2"/>
              </a:rPr>
              <a:t>/blog/translation-fails-advertising/</a:t>
            </a:r>
            <a:endParaRPr lang="en-US" dirty="0"/>
          </a:p>
        </p:txBody>
      </p:sp>
    </p:spTree>
    <p:extLst>
      <p:ext uri="{BB962C8B-B14F-4D97-AF65-F5344CB8AC3E}">
        <p14:creationId xmlns:p14="http://schemas.microsoft.com/office/powerpoint/2010/main" val="401736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p:nvPr>
        </p:nvSpPr>
        <p:spPr/>
        <p:txBody>
          <a:bodyPr/>
          <a:lstStyle/>
          <a:p>
            <a:pPr eaLnBrk="1" hangingPunct="1">
              <a:defRPr/>
            </a:pPr>
            <a:r>
              <a:rPr lang="en-US" b="1">
                <a:solidFill>
                  <a:srgbClr val="6600CC"/>
                </a:solidFill>
                <a:latin typeface="Verdana" charset="0"/>
                <a:cs typeface="+mj-cs"/>
              </a:rPr>
              <a:t>Levels of culture</a:t>
            </a:r>
            <a:endParaRPr lang="en-US">
              <a:cs typeface="+mj-cs"/>
            </a:endParaRPr>
          </a:p>
        </p:txBody>
      </p:sp>
      <p:graphicFrame>
        <p:nvGraphicFramePr>
          <p:cNvPr id="188418" name="Object 3"/>
          <p:cNvGraphicFramePr>
            <a:graphicFrameLocks noGrp="1" noChangeAspect="1"/>
          </p:cNvGraphicFramePr>
          <p:nvPr>
            <p:ph type="dgm" idx="1"/>
          </p:nvPr>
        </p:nvGraphicFramePr>
        <p:xfrm>
          <a:off x="1400175" y="2312988"/>
          <a:ext cx="6132513" cy="3624262"/>
        </p:xfrm>
        <a:graphic>
          <a:graphicData uri="http://schemas.openxmlformats.org/presentationml/2006/ole">
            <mc:AlternateContent xmlns:mc="http://schemas.openxmlformats.org/markup-compatibility/2006">
              <mc:Choice xmlns:v="urn:schemas-microsoft-com:vml" Requires="v">
                <p:oleObj name="MS Org Chart" r:id="rId3" imgW="6611007" imgH="3909848" progId="OrgPlusWOPX.4">
                  <p:embed followColorScheme="full"/>
                </p:oleObj>
              </mc:Choice>
              <mc:Fallback>
                <p:oleObj name="MS Org Chart" r:id="rId3" imgW="6611007" imgH="3909848" progId="OrgPlusWOPX.4">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2312988"/>
                        <a:ext cx="6132513" cy="362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1186" name="Rectangle 2"/>
          <p:cNvSpPr>
            <a:spLocks noGrp="1" noChangeArrowheads="1"/>
          </p:cNvSpPr>
          <p:nvPr>
            <p:ph type="ctrTitle"/>
          </p:nvPr>
        </p:nvSpPr>
        <p:spPr>
          <a:xfrm>
            <a:off x="762000" y="1828800"/>
            <a:ext cx="7696200" cy="1771650"/>
          </a:xfrm>
        </p:spPr>
        <p:txBody>
          <a:bodyPr/>
          <a:lstStyle/>
          <a:p>
            <a:pPr eaLnBrk="1" hangingPunct="1">
              <a:defRPr/>
            </a:pPr>
            <a:r>
              <a:rPr lang="en-US" altLang="x-none">
                <a:ea typeface="ＭＳ Ｐゴシック" charset="-128"/>
              </a:rPr>
              <a:t>Top 10 Countries by Population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282" name="Text Box 2"/>
          <p:cNvSpPr txBox="1">
            <a:spLocks noChangeArrowheads="1"/>
          </p:cNvSpPr>
          <p:nvPr/>
        </p:nvSpPr>
        <p:spPr bwMode="auto">
          <a:xfrm>
            <a:off x="1981200" y="1093788"/>
            <a:ext cx="4248150" cy="558482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3600">
                <a:ea typeface="+mn-ea"/>
              </a:rPr>
              <a:t>China              1337</a:t>
            </a:r>
          </a:p>
          <a:p>
            <a:pPr eaLnBrk="1" hangingPunct="1">
              <a:defRPr/>
            </a:pPr>
            <a:r>
              <a:rPr lang="en-US" altLang="en-US" sz="3600">
                <a:ea typeface="+mn-ea"/>
              </a:rPr>
              <a:t>India                1189</a:t>
            </a:r>
          </a:p>
          <a:p>
            <a:pPr eaLnBrk="1" hangingPunct="1">
              <a:defRPr/>
            </a:pPr>
            <a:r>
              <a:rPr lang="en-US" altLang="en-US" sz="3600">
                <a:ea typeface="+mn-ea"/>
              </a:rPr>
              <a:t>United States    313</a:t>
            </a:r>
          </a:p>
          <a:p>
            <a:pPr eaLnBrk="1" hangingPunct="1">
              <a:defRPr/>
            </a:pPr>
            <a:r>
              <a:rPr lang="en-US" altLang="en-US" sz="3600">
                <a:ea typeface="+mn-ea"/>
              </a:rPr>
              <a:t>Indonesia          246</a:t>
            </a:r>
          </a:p>
          <a:p>
            <a:pPr eaLnBrk="1" hangingPunct="1">
              <a:defRPr/>
            </a:pPr>
            <a:r>
              <a:rPr lang="en-US" altLang="en-US" sz="3600">
                <a:ea typeface="+mn-ea"/>
              </a:rPr>
              <a:t>Brazil                 203</a:t>
            </a:r>
          </a:p>
          <a:p>
            <a:pPr eaLnBrk="1" hangingPunct="1">
              <a:defRPr/>
            </a:pPr>
            <a:r>
              <a:rPr lang="en-US" altLang="en-US" sz="3600">
                <a:ea typeface="+mn-ea"/>
              </a:rPr>
              <a:t>Pakistan            187</a:t>
            </a:r>
          </a:p>
          <a:p>
            <a:pPr eaLnBrk="1" hangingPunct="1">
              <a:defRPr/>
            </a:pPr>
            <a:r>
              <a:rPr lang="en-US" altLang="en-US" sz="3600">
                <a:ea typeface="+mn-ea"/>
              </a:rPr>
              <a:t>Bangladesh       159</a:t>
            </a:r>
          </a:p>
          <a:p>
            <a:pPr eaLnBrk="1" hangingPunct="1">
              <a:defRPr/>
            </a:pPr>
            <a:r>
              <a:rPr lang="en-US" altLang="en-US" sz="3600">
                <a:ea typeface="+mn-ea"/>
              </a:rPr>
              <a:t>Nigeria 		    155</a:t>
            </a:r>
          </a:p>
          <a:p>
            <a:pPr eaLnBrk="1" hangingPunct="1">
              <a:defRPr/>
            </a:pPr>
            <a:r>
              <a:rPr lang="en-US" altLang="en-US" sz="3600">
                <a:ea typeface="+mn-ea"/>
              </a:rPr>
              <a:t>Russia               139</a:t>
            </a:r>
          </a:p>
          <a:p>
            <a:pPr eaLnBrk="1" hangingPunct="1">
              <a:defRPr/>
            </a:pPr>
            <a:r>
              <a:rPr lang="en-US" altLang="en-US" sz="3600">
                <a:ea typeface="+mn-ea"/>
              </a:rPr>
              <a:t>Japan                126</a:t>
            </a:r>
          </a:p>
        </p:txBody>
      </p:sp>
      <p:sp>
        <p:nvSpPr>
          <p:cNvPr id="1505283" name="Text Box 3"/>
          <p:cNvSpPr txBox="1">
            <a:spLocks noChangeArrowheads="1"/>
          </p:cNvSpPr>
          <p:nvPr/>
        </p:nvSpPr>
        <p:spPr bwMode="auto">
          <a:xfrm>
            <a:off x="533400" y="457200"/>
            <a:ext cx="8228013"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2400">
                <a:ea typeface="+mn-ea"/>
              </a:rPr>
              <a:t>Ranked                        in millions                          Population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9378" name="Rectangle 2"/>
          <p:cNvSpPr>
            <a:spLocks noGrp="1" noChangeArrowheads="1"/>
          </p:cNvSpPr>
          <p:nvPr>
            <p:ph type="title"/>
          </p:nvPr>
        </p:nvSpPr>
        <p:spPr/>
        <p:txBody>
          <a:bodyPr/>
          <a:lstStyle/>
          <a:p>
            <a:pPr eaLnBrk="1" hangingPunct="1">
              <a:defRPr/>
            </a:pPr>
            <a:r>
              <a:rPr lang="en-US" altLang="x-none" sz="3600">
                <a:solidFill>
                  <a:schemeClr val="tx1"/>
                </a:solidFill>
                <a:ea typeface="ＭＳ Ｐゴシック" charset="-128"/>
              </a:rPr>
              <a:t>If there were 100 people in the world</a:t>
            </a:r>
            <a:br>
              <a:rPr lang="en-US" altLang="x-none" sz="3600">
                <a:solidFill>
                  <a:schemeClr val="tx1"/>
                </a:solidFill>
                <a:ea typeface="ＭＳ Ｐゴシック" charset="-128"/>
              </a:rPr>
            </a:br>
            <a:r>
              <a:rPr lang="en-US" altLang="x-none" sz="3600">
                <a:solidFill>
                  <a:schemeClr val="tx1"/>
                </a:solidFill>
                <a:ea typeface="ＭＳ Ｐゴシック" charset="-128"/>
              </a:rPr>
              <a:t>how many would live in…?</a:t>
            </a:r>
          </a:p>
        </p:txBody>
      </p:sp>
      <p:sp>
        <p:nvSpPr>
          <p:cNvPr id="1509379" name="Rectangle 3"/>
          <p:cNvSpPr>
            <a:spLocks noGrp="1" noChangeArrowheads="1"/>
          </p:cNvSpPr>
          <p:nvPr>
            <p:ph type="body" idx="1"/>
          </p:nvPr>
        </p:nvSpPr>
        <p:spPr/>
        <p:txBody>
          <a:bodyPr/>
          <a:lstStyle/>
          <a:p>
            <a:pPr eaLnBrk="1" hangingPunct="1">
              <a:lnSpc>
                <a:spcPct val="90000"/>
              </a:lnSpc>
              <a:buFont typeface="Wingdings" charset="2"/>
              <a:buNone/>
              <a:defRPr/>
            </a:pPr>
            <a:r>
              <a:rPr lang="en-US" altLang="x-none" sz="4400" b="1">
                <a:ea typeface="Times New Roman" charset="0"/>
              </a:rPr>
              <a:t>Africa</a:t>
            </a:r>
          </a:p>
          <a:p>
            <a:pPr eaLnBrk="1" hangingPunct="1">
              <a:lnSpc>
                <a:spcPct val="90000"/>
              </a:lnSpc>
              <a:buFont typeface="Wingdings" charset="2"/>
              <a:buNone/>
              <a:defRPr/>
            </a:pPr>
            <a:r>
              <a:rPr lang="en-US" altLang="x-none" sz="4400" b="1">
                <a:ea typeface="Times New Roman" charset="0"/>
              </a:rPr>
              <a:t>Asia</a:t>
            </a:r>
          </a:p>
          <a:p>
            <a:pPr eaLnBrk="1" hangingPunct="1">
              <a:lnSpc>
                <a:spcPct val="90000"/>
              </a:lnSpc>
              <a:buFont typeface="Wingdings" charset="2"/>
              <a:buNone/>
              <a:defRPr/>
            </a:pPr>
            <a:r>
              <a:rPr lang="en-US" altLang="x-none" sz="4400" b="1">
                <a:ea typeface="Times New Roman" charset="0"/>
              </a:rPr>
              <a:t>Europe</a:t>
            </a:r>
          </a:p>
          <a:p>
            <a:pPr eaLnBrk="1" hangingPunct="1">
              <a:lnSpc>
                <a:spcPct val="90000"/>
              </a:lnSpc>
              <a:buFont typeface="Wingdings" charset="2"/>
              <a:buNone/>
              <a:defRPr/>
            </a:pPr>
            <a:r>
              <a:rPr lang="en-US" altLang="x-none" sz="4400" b="1">
                <a:ea typeface="Times New Roman" charset="0"/>
              </a:rPr>
              <a:t>N. America</a:t>
            </a:r>
          </a:p>
          <a:p>
            <a:pPr eaLnBrk="1" hangingPunct="1">
              <a:lnSpc>
                <a:spcPct val="90000"/>
              </a:lnSpc>
              <a:buFont typeface="Wingdings" charset="2"/>
              <a:buNone/>
              <a:defRPr/>
            </a:pPr>
            <a:r>
              <a:rPr lang="en-US" altLang="x-none" sz="4400" b="1">
                <a:ea typeface="Times New Roman" charset="0"/>
              </a:rPr>
              <a:t>S. &amp; Latin America</a:t>
            </a:r>
          </a:p>
          <a:p>
            <a:pPr eaLnBrk="1" hangingPunct="1">
              <a:lnSpc>
                <a:spcPct val="90000"/>
              </a:lnSpc>
              <a:buFont typeface="Wingdings" charset="2"/>
              <a:buNone/>
              <a:defRPr/>
            </a:pPr>
            <a:r>
              <a:rPr lang="en-US" altLang="x-none" sz="4400" b="1">
                <a:ea typeface="Times New Roman" charset="0"/>
              </a:rPr>
              <a:t>Pacific Islands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lstStyle/>
          <a:p>
            <a:pPr eaLnBrk="1" hangingPunct="1">
              <a:defRPr/>
            </a:pPr>
            <a:r>
              <a:rPr lang="en-US" altLang="x-none" sz="3600">
                <a:solidFill>
                  <a:schemeClr val="tx1"/>
                </a:solidFill>
                <a:ea typeface="ＭＳ Ｐゴシック" charset="-128"/>
              </a:rPr>
              <a:t>If there were 100 people in the world</a:t>
            </a:r>
            <a:br>
              <a:rPr lang="en-US" altLang="x-none" sz="3600">
                <a:solidFill>
                  <a:schemeClr val="tx1"/>
                </a:solidFill>
                <a:ea typeface="ＭＳ Ｐゴシック" charset="-128"/>
              </a:rPr>
            </a:br>
            <a:r>
              <a:rPr lang="en-US" altLang="x-none" sz="3600">
                <a:solidFill>
                  <a:schemeClr val="tx1"/>
                </a:solidFill>
                <a:ea typeface="ＭＳ Ｐゴシック" charset="-128"/>
              </a:rPr>
              <a:t>how many would live in…?</a:t>
            </a:r>
          </a:p>
        </p:txBody>
      </p:sp>
      <p:sp>
        <p:nvSpPr>
          <p:cNvPr id="1511427" name="Rectangle 3"/>
          <p:cNvSpPr>
            <a:spLocks noGrp="1" noChangeArrowheads="1"/>
          </p:cNvSpPr>
          <p:nvPr>
            <p:ph type="body" sz="half" idx="1"/>
          </p:nvPr>
        </p:nvSpPr>
        <p:spPr>
          <a:xfrm>
            <a:off x="457200" y="1600200"/>
            <a:ext cx="5257800" cy="4525963"/>
          </a:xfrm>
        </p:spPr>
        <p:txBody>
          <a:bodyPr/>
          <a:lstStyle/>
          <a:p>
            <a:pPr eaLnBrk="1" hangingPunct="1">
              <a:buFont typeface="Wingdings" charset="2"/>
              <a:buNone/>
              <a:defRPr/>
            </a:pPr>
            <a:r>
              <a:rPr lang="en-US" altLang="x-none" sz="4400" b="1">
                <a:ea typeface="Times New Roman" charset="0"/>
              </a:rPr>
              <a:t>Africa  </a:t>
            </a:r>
          </a:p>
          <a:p>
            <a:pPr eaLnBrk="1" hangingPunct="1">
              <a:buFont typeface="Wingdings" charset="2"/>
              <a:buNone/>
              <a:defRPr/>
            </a:pPr>
            <a:r>
              <a:rPr lang="en-US" altLang="x-none" sz="4400" b="1">
                <a:ea typeface="Times New Roman" charset="0"/>
              </a:rPr>
              <a:t>Asia</a:t>
            </a:r>
          </a:p>
          <a:p>
            <a:pPr eaLnBrk="1" hangingPunct="1">
              <a:buFont typeface="Wingdings" charset="2"/>
              <a:buNone/>
              <a:defRPr/>
            </a:pPr>
            <a:r>
              <a:rPr lang="en-US" altLang="x-none" sz="4400" b="1">
                <a:ea typeface="Times New Roman" charset="0"/>
              </a:rPr>
              <a:t>Europe</a:t>
            </a:r>
          </a:p>
          <a:p>
            <a:pPr eaLnBrk="1" hangingPunct="1">
              <a:buFont typeface="Wingdings" charset="2"/>
              <a:buNone/>
              <a:defRPr/>
            </a:pPr>
            <a:r>
              <a:rPr lang="en-US" altLang="x-none" sz="4400" b="1">
                <a:ea typeface="Times New Roman" charset="0"/>
              </a:rPr>
              <a:t>N. America</a:t>
            </a:r>
          </a:p>
          <a:p>
            <a:pPr eaLnBrk="1" hangingPunct="1">
              <a:buFont typeface="Wingdings" charset="2"/>
              <a:buNone/>
              <a:defRPr/>
            </a:pPr>
            <a:r>
              <a:rPr lang="en-US" altLang="x-none" sz="4400" b="1">
                <a:ea typeface="Times New Roman" charset="0"/>
              </a:rPr>
              <a:t>S. &amp; Latin America</a:t>
            </a:r>
          </a:p>
          <a:p>
            <a:pPr eaLnBrk="1" hangingPunct="1">
              <a:buFont typeface="Wingdings" charset="2"/>
              <a:buNone/>
              <a:defRPr/>
            </a:pPr>
            <a:r>
              <a:rPr lang="en-US" altLang="x-none" sz="4400" b="1">
                <a:ea typeface="Times New Roman" charset="0"/>
              </a:rPr>
              <a:t>Pacific Islands</a:t>
            </a:r>
          </a:p>
        </p:txBody>
      </p:sp>
      <p:sp>
        <p:nvSpPr>
          <p:cNvPr id="1511428" name="Rectangle 4"/>
          <p:cNvSpPr>
            <a:spLocks noGrp="1" noChangeArrowheads="1"/>
          </p:cNvSpPr>
          <p:nvPr>
            <p:ph type="body" sz="half" idx="2"/>
          </p:nvPr>
        </p:nvSpPr>
        <p:spPr>
          <a:xfrm>
            <a:off x="5715000" y="1600200"/>
            <a:ext cx="2971800" cy="4525963"/>
          </a:xfrm>
        </p:spPr>
        <p:txBody>
          <a:bodyPr/>
          <a:lstStyle/>
          <a:p>
            <a:pPr eaLnBrk="1" hangingPunct="1">
              <a:buFont typeface="Wingdings" charset="2"/>
              <a:buNone/>
              <a:defRPr/>
            </a:pPr>
            <a:r>
              <a:rPr lang="en-US" altLang="x-none" sz="4400" b="1">
                <a:ea typeface="Times New Roman" charset="0"/>
              </a:rPr>
              <a:t>14</a:t>
            </a:r>
          </a:p>
          <a:p>
            <a:pPr eaLnBrk="1" hangingPunct="1">
              <a:buFont typeface="Wingdings" charset="2"/>
              <a:buNone/>
              <a:defRPr/>
            </a:pPr>
            <a:r>
              <a:rPr lang="en-US" altLang="x-none" sz="4400" b="1">
                <a:ea typeface="Times New Roman" charset="0"/>
              </a:rPr>
              <a:t>60</a:t>
            </a:r>
          </a:p>
          <a:p>
            <a:pPr eaLnBrk="1" hangingPunct="1">
              <a:buFont typeface="Wingdings" charset="2"/>
              <a:buNone/>
              <a:defRPr/>
            </a:pPr>
            <a:r>
              <a:rPr lang="en-US" altLang="x-none" sz="4400" b="1">
                <a:ea typeface="Times New Roman" charset="0"/>
              </a:rPr>
              <a:t>12</a:t>
            </a:r>
          </a:p>
          <a:p>
            <a:pPr eaLnBrk="1" hangingPunct="1">
              <a:buFont typeface="Wingdings" charset="2"/>
              <a:buNone/>
              <a:defRPr/>
            </a:pPr>
            <a:r>
              <a:rPr lang="en-US" altLang="x-none" sz="4400" b="1">
                <a:ea typeface="Times New Roman" charset="0"/>
              </a:rPr>
              <a:t>  5</a:t>
            </a:r>
          </a:p>
          <a:p>
            <a:pPr eaLnBrk="1" hangingPunct="1">
              <a:buFont typeface="Wingdings" charset="2"/>
              <a:buNone/>
              <a:defRPr/>
            </a:pPr>
            <a:r>
              <a:rPr lang="en-US" altLang="x-none" sz="4400" b="1">
                <a:ea typeface="Times New Roman" charset="0"/>
              </a:rPr>
              <a:t>  8</a:t>
            </a:r>
          </a:p>
          <a:p>
            <a:pPr eaLnBrk="1" hangingPunct="1">
              <a:buFont typeface="Wingdings" charset="2"/>
              <a:buNone/>
              <a:defRPr/>
            </a:pPr>
            <a:r>
              <a:rPr lang="en-US" altLang="x-none" sz="4400" b="1">
                <a:ea typeface="Times New Roman" charset="0"/>
              </a:rPr>
              <a:t>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a:xfrm>
            <a:off x="762000" y="228600"/>
            <a:ext cx="7772400" cy="5211763"/>
          </a:xfrm>
        </p:spPr>
        <p:txBody>
          <a:bodyPr/>
          <a:lstStyle/>
          <a:p>
            <a:pPr eaLnBrk="1" hangingPunct="1">
              <a:defRPr/>
            </a:pPr>
            <a:br>
              <a:rPr lang="en-US" altLang="x-none" sz="4800">
                <a:solidFill>
                  <a:srgbClr val="000000"/>
                </a:solidFill>
                <a:effectLst>
                  <a:outerShdw blurRad="38100" dist="38100" dir="2700000" algn="tl">
                    <a:srgbClr val="FFFFFF"/>
                  </a:outerShdw>
                </a:effectLst>
                <a:ea typeface="ＭＳ Ｐゴシック" charset="-128"/>
              </a:rPr>
            </a:br>
            <a:br>
              <a:rPr lang="en-US" altLang="x-none" sz="4800">
                <a:solidFill>
                  <a:srgbClr val="000000"/>
                </a:solidFill>
                <a:effectLst>
                  <a:outerShdw blurRad="38100" dist="38100" dir="2700000" algn="tl">
                    <a:srgbClr val="FFFFFF"/>
                  </a:outerShdw>
                </a:effectLst>
                <a:ea typeface="ＭＳ Ｐゴシック" charset="-128"/>
              </a:rPr>
            </a:br>
            <a:br>
              <a:rPr lang="en-US" altLang="x-none" sz="4800">
                <a:solidFill>
                  <a:srgbClr val="000000"/>
                </a:solidFill>
                <a:effectLst>
                  <a:outerShdw blurRad="38100" dist="38100" dir="2700000" algn="tl">
                    <a:srgbClr val="FFFFFF"/>
                  </a:outerShdw>
                </a:effectLst>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endParaRPr lang="en-US" altLang="x-none" sz="2400">
              <a:ea typeface="ＭＳ Ｐゴシック" charset="-128"/>
            </a:endParaRPr>
          </a:p>
        </p:txBody>
      </p:sp>
      <p:sp>
        <p:nvSpPr>
          <p:cNvPr id="198659" name="Rectangle 3"/>
          <p:cNvSpPr>
            <a:spLocks noChangeArrowheads="1"/>
          </p:cNvSpPr>
          <p:nvPr/>
        </p:nvSpPr>
        <p:spPr bwMode="auto">
          <a:xfrm>
            <a:off x="838200" y="603250"/>
            <a:ext cx="74676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en-US" altLang="x-none" sz="2800" b="1"/>
          </a:p>
          <a:p>
            <a:pPr algn="ctr" eaLnBrk="1" hangingPunct="1"/>
            <a:r>
              <a:rPr lang="en-US" altLang="x-none" sz="5400" b="1"/>
              <a:t>Interests </a:t>
            </a:r>
          </a:p>
          <a:p>
            <a:pPr algn="ctr" eaLnBrk="1" hangingPunct="1"/>
            <a:r>
              <a:rPr lang="en-US" altLang="x-none" sz="5400" b="1"/>
              <a:t>Drive </a:t>
            </a:r>
          </a:p>
          <a:p>
            <a:pPr algn="ctr" eaLnBrk="1" hangingPunct="1"/>
            <a:r>
              <a:rPr lang="en-US" altLang="x-none" sz="5400" b="1"/>
              <a:t>Negotiations</a:t>
            </a:r>
          </a:p>
          <a:p>
            <a:pPr algn="ctr" eaLnBrk="1" hangingPunct="1"/>
            <a:endParaRPr lang="en-US" altLang="x-none" sz="5400" b="1"/>
          </a:p>
          <a:p>
            <a:pPr algn="ctr" eaLnBrk="1" hangingPunct="1"/>
            <a:endParaRPr lang="en-US" altLang="x-none" sz="2800" b="1"/>
          </a:p>
          <a:p>
            <a:pPr algn="ctr" eaLnBrk="1" hangingPunct="1"/>
            <a:r>
              <a:rPr lang="en-US" altLang="x-none" sz="2800" b="1"/>
              <a:t>Iceberg Theory</a:t>
            </a:r>
          </a:p>
          <a:p>
            <a:pPr algn="ctr" eaLnBrk="1" hangingPunct="1"/>
            <a:endParaRPr lang="en-US" altLang="x-none" sz="2800" b="1"/>
          </a:p>
        </p:txBody>
      </p:sp>
      <p:pic>
        <p:nvPicPr>
          <p:cNvPr id="19866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5029200"/>
            <a:ext cx="109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3413" y="304800"/>
            <a:ext cx="44211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Text Box 3"/>
          <p:cNvSpPr txBox="1">
            <a:spLocks noChangeArrowheads="1"/>
          </p:cNvSpPr>
          <p:nvPr/>
        </p:nvSpPr>
        <p:spPr bwMode="auto">
          <a:xfrm>
            <a:off x="5334000" y="4876800"/>
            <a:ext cx="32448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charset="2"/>
              <a:buChar char="l"/>
              <a:defRPr sz="3200">
                <a:solidFill>
                  <a:schemeClr val="tx1"/>
                </a:solidFill>
                <a:latin typeface="Arial" charset="0"/>
                <a:ea typeface="ＭＳ Ｐゴシック" charset="-128"/>
              </a:defRPr>
            </a:lvl1pPr>
            <a:lvl2pPr marL="742950" indent="-285750">
              <a:spcBef>
                <a:spcPct val="20000"/>
              </a:spcBef>
              <a:buClr>
                <a:schemeClr val="tx2"/>
              </a:buClr>
              <a:buSzPct val="75000"/>
              <a:buFont typeface="Wingdings" charset="2"/>
              <a:buChar char="l"/>
              <a:defRPr sz="2800">
                <a:solidFill>
                  <a:schemeClr val="tx1"/>
                </a:solidFill>
                <a:latin typeface="Arial" charset="0"/>
                <a:ea typeface="ＭＳ Ｐゴシック" charset="-128"/>
              </a:defRPr>
            </a:lvl2pPr>
            <a:lvl3pPr marL="1143000" indent="-228600">
              <a:spcBef>
                <a:spcPct val="20000"/>
              </a:spcBef>
              <a:buClr>
                <a:schemeClr val="accent2"/>
              </a:buClr>
              <a:buSzPct val="75000"/>
              <a:buFont typeface="Wingdings" charset="2"/>
              <a:buChar char="l"/>
              <a:defRPr sz="2400">
                <a:solidFill>
                  <a:schemeClr val="tx1"/>
                </a:solidFill>
                <a:latin typeface="Arial" charset="0"/>
                <a:ea typeface="ＭＳ Ｐゴシック" charset="-128"/>
              </a:defRPr>
            </a:lvl3pPr>
            <a:lvl4pPr marL="1600200" indent="-228600">
              <a:spcBef>
                <a:spcPct val="20000"/>
              </a:spcBef>
              <a:buClr>
                <a:schemeClr val="folHlink"/>
              </a:buClr>
              <a:buSzPct val="75000"/>
              <a:buFont typeface="Wingdings" charset="2"/>
              <a:buChar char="l"/>
              <a:defRPr sz="2000">
                <a:solidFill>
                  <a:schemeClr val="tx1"/>
                </a:solidFill>
                <a:latin typeface="Arial" charset="0"/>
                <a:ea typeface="ＭＳ Ｐゴシック" charset="-128"/>
              </a:defRPr>
            </a:lvl4pPr>
            <a:lvl5pPr marL="2057400" indent="-228600">
              <a:spcBef>
                <a:spcPct val="20000"/>
              </a:spcBef>
              <a:buClr>
                <a:schemeClr val="tx1"/>
              </a:buClr>
              <a:buSzPct val="75000"/>
              <a:buFont typeface="Wingdings" charset="2"/>
              <a:buChar char="l"/>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75000"/>
              <a:buFont typeface="Wingdings" charset="2"/>
              <a:buChar char="l"/>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75000"/>
              <a:buFont typeface="Wingdings" charset="2"/>
              <a:buChar char="l"/>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75000"/>
              <a:buFont typeface="Wingdings" charset="2"/>
              <a:buChar char="l"/>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75000"/>
              <a:buFont typeface="Wingdings" charset="2"/>
              <a:buChar char="l"/>
              <a:defRPr sz="2000">
                <a:solidFill>
                  <a:schemeClr val="tx1"/>
                </a:solidFill>
                <a:latin typeface="Arial" charset="0"/>
                <a:ea typeface="ＭＳ Ｐゴシック" charset="-128"/>
              </a:defRPr>
            </a:lvl9pPr>
          </a:lstStyle>
          <a:p>
            <a:pPr eaLnBrk="1" hangingPunct="1">
              <a:spcBef>
                <a:spcPct val="0"/>
              </a:spcBef>
              <a:buClrTx/>
              <a:buSzTx/>
              <a:buFontTx/>
              <a:buNone/>
            </a:pPr>
            <a:r>
              <a:rPr lang="en-US" altLang="x-none" sz="1800" b="1"/>
              <a:t>Iceberg Theory</a:t>
            </a:r>
          </a:p>
          <a:p>
            <a:pPr eaLnBrk="1" hangingPunct="1">
              <a:spcBef>
                <a:spcPct val="0"/>
              </a:spcBef>
              <a:buClrTx/>
              <a:buSzTx/>
              <a:buFontTx/>
              <a:buNone/>
            </a:pPr>
            <a:r>
              <a:rPr lang="en-US" altLang="en-US" sz="1800" b="1"/>
              <a:t>“</a:t>
            </a:r>
            <a:r>
              <a:rPr lang="en-US" altLang="x-none" sz="1800" b="1"/>
              <a:t>Below the line</a:t>
            </a:r>
            <a:r>
              <a:rPr lang="en-US" altLang="en-US" sz="1800" b="1"/>
              <a:t>”</a:t>
            </a:r>
            <a:r>
              <a:rPr lang="en-US" altLang="x-none" sz="1800" b="1"/>
              <a:t> issues</a:t>
            </a:r>
          </a:p>
          <a:p>
            <a:pPr eaLnBrk="1" hangingPunct="1">
              <a:spcBef>
                <a:spcPct val="0"/>
              </a:spcBef>
              <a:buClrTx/>
              <a:buSzTx/>
              <a:buFontTx/>
              <a:buNone/>
            </a:pPr>
            <a:r>
              <a:rPr lang="en-US" altLang="x-none" sz="1800" b="1"/>
              <a:t>Huge &amp; invisible.</a:t>
            </a:r>
          </a:p>
          <a:p>
            <a:pPr eaLnBrk="1" hangingPunct="1">
              <a:spcBef>
                <a:spcPct val="0"/>
              </a:spcBef>
              <a:buClrTx/>
              <a:buSzTx/>
              <a:buFontTx/>
              <a:buNone/>
            </a:pPr>
            <a:r>
              <a:rPr lang="en-US" altLang="x-none" sz="1800" b="1"/>
              <a:t>Purposely hidden, or simply</a:t>
            </a:r>
          </a:p>
          <a:p>
            <a:pPr eaLnBrk="1" hangingPunct="1">
              <a:spcBef>
                <a:spcPct val="0"/>
              </a:spcBef>
              <a:buClrTx/>
              <a:buSzTx/>
              <a:buFontTx/>
              <a:buNone/>
            </a:pPr>
            <a:r>
              <a:rPr lang="en-US" altLang="x-none" sz="1800" b="1"/>
              <a:t>Out of awareness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381000" y="1600200"/>
            <a:ext cx="8229600" cy="2773363"/>
          </a:xfrm>
        </p:spPr>
        <p:txBody>
          <a:bodyPr/>
          <a:lstStyle/>
          <a:p>
            <a:pPr eaLnBrk="1" hangingPunct="1">
              <a:defRPr/>
            </a:pPr>
            <a:r>
              <a:rPr lang="en-US" altLang="x-none" sz="6600">
                <a:ea typeface="ＭＳ Ｐゴシック" charset="-128"/>
              </a:rPr>
              <a:t>CROSS CULTURAL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DB44-39C7-63D2-D258-6DFB048E4D4F}"/>
              </a:ext>
            </a:extLst>
          </p:cNvPr>
          <p:cNvSpPr>
            <a:spLocks noGrp="1"/>
          </p:cNvSpPr>
          <p:nvPr>
            <p:ph type="title"/>
          </p:nvPr>
        </p:nvSpPr>
        <p:spPr/>
        <p:txBody>
          <a:bodyPr/>
          <a:lstStyle/>
          <a:p>
            <a:endParaRPr lang="en-US"/>
          </a:p>
        </p:txBody>
      </p:sp>
      <p:pic>
        <p:nvPicPr>
          <p:cNvPr id="5" name="Content Placeholder 4" descr="A graph of a person in a suit&#10;&#10;Description automatically generated with medium confidence">
            <a:extLst>
              <a:ext uri="{FF2B5EF4-FFF2-40B4-BE49-F238E27FC236}">
                <a16:creationId xmlns:a16="http://schemas.microsoft.com/office/drawing/2014/main" id="{A2FFE886-2AFE-5E21-2439-1706D3A4DB17}"/>
              </a:ext>
            </a:extLst>
          </p:cNvPr>
          <p:cNvPicPr>
            <a:picLocks noGrp="1" noChangeAspect="1"/>
          </p:cNvPicPr>
          <p:nvPr>
            <p:ph idx="1"/>
          </p:nvPr>
        </p:nvPicPr>
        <p:blipFill>
          <a:blip r:embed="rId2"/>
          <a:stretch>
            <a:fillRect/>
          </a:stretch>
        </p:blipFill>
        <p:spPr>
          <a:xfrm>
            <a:off x="0" y="12699"/>
            <a:ext cx="9144000" cy="6891933"/>
          </a:xfrm>
        </p:spPr>
      </p:pic>
    </p:spTree>
    <p:extLst>
      <p:ext uri="{BB962C8B-B14F-4D97-AF65-F5344CB8AC3E}">
        <p14:creationId xmlns:p14="http://schemas.microsoft.com/office/powerpoint/2010/main" val="4023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01" name="Picture 2" descr="shake ro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9688" y="762000"/>
            <a:ext cx="45069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849" name="Picture 2" descr="shake r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9688" y="762000"/>
            <a:ext cx="4506912"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a:xfrm>
            <a:off x="381000" y="1600200"/>
            <a:ext cx="8229600" cy="2773363"/>
          </a:xfrm>
        </p:spPr>
        <p:txBody>
          <a:bodyPr/>
          <a:lstStyle/>
          <a:p>
            <a:pPr eaLnBrk="1" hangingPunct="1">
              <a:defRPr/>
            </a:pPr>
            <a:r>
              <a:rPr lang="en-US" altLang="x-none" sz="6000">
                <a:ea typeface="ＭＳ Ｐゴシック" charset="-128"/>
              </a:rPr>
              <a:t>LIVING </a:t>
            </a:r>
            <a:br>
              <a:rPr lang="en-US" altLang="x-none" sz="6000">
                <a:ea typeface="ＭＳ Ｐゴシック" charset="-128"/>
              </a:rPr>
            </a:br>
            <a:r>
              <a:rPr lang="en-US" altLang="x-none" sz="6000">
                <a:ea typeface="ＭＳ Ｐゴシック" charset="-128"/>
              </a:rPr>
              <a:t>CROSS CULTURALLY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0945" name="Picture 2" descr="Clinton no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86868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FF"/>
        </a:solidFill>
        <a:effectLst/>
      </p:bgPr>
    </p:bg>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1522413"/>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algn="ctr" eaLnBrk="1" hangingPunct="1">
              <a:spcBef>
                <a:spcPct val="0"/>
              </a:spcBef>
              <a:buClrTx/>
              <a:buSzTx/>
              <a:buFontTx/>
              <a:buNone/>
            </a:pPr>
            <a:r>
              <a:rPr lang="en-US" altLang="x-none" sz="1400">
                <a:latin typeface="Tahoma" charset="0"/>
              </a:rPr>
              <a:t> </a:t>
            </a:r>
            <a:endParaRPr lang="en-US" altLang="x-none" sz="1400">
              <a:solidFill>
                <a:srgbClr val="FFFFFF"/>
              </a:solidFill>
              <a:latin typeface="Tahoma" charset="0"/>
            </a:endParaRPr>
          </a:p>
          <a:p>
            <a:pPr>
              <a:spcBef>
                <a:spcPct val="0"/>
              </a:spcBef>
              <a:buClrTx/>
              <a:buSzTx/>
              <a:buFontTx/>
              <a:buNone/>
            </a:pPr>
            <a:endParaRPr lang="en-US" altLang="x-none" sz="3600">
              <a:latin typeface="Arial" charset="0"/>
            </a:endParaRPr>
          </a:p>
        </p:txBody>
      </p:sp>
      <p:sp>
        <p:nvSpPr>
          <p:cNvPr id="212995" name="Rectangle 3"/>
          <p:cNvSpPr>
            <a:spLocks noChangeArrowheads="1"/>
          </p:cNvSpPr>
          <p:nvPr/>
        </p:nvSpPr>
        <p:spPr bwMode="auto">
          <a:xfrm>
            <a:off x="0" y="48641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algn="just" eaLnBrk="1" hangingPunct="1">
              <a:spcBef>
                <a:spcPct val="0"/>
              </a:spcBef>
              <a:buClrTx/>
              <a:buSzTx/>
              <a:buFontTx/>
              <a:buNone/>
            </a:pPr>
            <a:r>
              <a:rPr lang="en-US" altLang="x-none" sz="1400">
                <a:latin typeface="Tahoma" charset="0"/>
              </a:rPr>
              <a:t> </a:t>
            </a:r>
            <a:endParaRPr lang="en-US" altLang="x-none" sz="1400">
              <a:solidFill>
                <a:srgbClr val="FFFFFF"/>
              </a:solidFill>
              <a:latin typeface="Tahoma" charset="0"/>
            </a:endParaRPr>
          </a:p>
          <a:p>
            <a:pPr>
              <a:spcBef>
                <a:spcPct val="0"/>
              </a:spcBef>
              <a:buClrTx/>
              <a:buSzTx/>
              <a:buFontTx/>
              <a:buNone/>
            </a:pPr>
            <a:endParaRPr lang="en-US" altLang="x-none" sz="3600">
              <a:latin typeface="Arial" charset="0"/>
            </a:endParaRPr>
          </a:p>
        </p:txBody>
      </p:sp>
      <p:sp>
        <p:nvSpPr>
          <p:cNvPr id="212996" name="Rectangle 4"/>
          <p:cNvSpPr>
            <a:spLocks noChangeArrowheads="1"/>
          </p:cNvSpPr>
          <p:nvPr/>
        </p:nvSpPr>
        <p:spPr bwMode="auto">
          <a:xfrm>
            <a:off x="0" y="4864100"/>
            <a:ext cx="9144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algn="just" eaLnBrk="1" hangingPunct="1">
              <a:spcBef>
                <a:spcPct val="0"/>
              </a:spcBef>
              <a:buClrTx/>
              <a:buSzTx/>
              <a:buFontTx/>
              <a:buNone/>
            </a:pPr>
            <a:r>
              <a:rPr lang="en-US" altLang="x-none" sz="1400">
                <a:latin typeface="Tahoma" charset="0"/>
              </a:rPr>
              <a:t> </a:t>
            </a:r>
            <a:endParaRPr lang="en-US" altLang="x-none" sz="1400">
              <a:solidFill>
                <a:srgbClr val="FFFFFF"/>
              </a:solidFill>
              <a:latin typeface="Tahoma" charset="0"/>
            </a:endParaRPr>
          </a:p>
          <a:p>
            <a:pPr>
              <a:spcBef>
                <a:spcPct val="0"/>
              </a:spcBef>
              <a:buClrTx/>
              <a:buSzTx/>
              <a:buFontTx/>
              <a:buNone/>
            </a:pPr>
            <a:endParaRPr lang="en-US" altLang="x-none" sz="3600">
              <a:latin typeface="Arial" charset="0"/>
            </a:endParaRPr>
          </a:p>
        </p:txBody>
      </p:sp>
      <p:graphicFrame>
        <p:nvGraphicFramePr>
          <p:cNvPr id="2060293" name="Group 5"/>
          <p:cNvGraphicFramePr>
            <a:graphicFrameLocks noGrp="1"/>
          </p:cNvGraphicFramePr>
          <p:nvPr/>
        </p:nvGraphicFramePr>
        <p:xfrm>
          <a:off x="304800" y="457200"/>
          <a:ext cx="8305800" cy="5669250"/>
        </p:xfrm>
        <a:graphic>
          <a:graphicData uri="http://schemas.openxmlformats.org/drawingml/2006/table">
            <a:tbl>
              <a:tblPr/>
              <a:tblGrid>
                <a:gridCol w="4197350">
                  <a:extLst>
                    <a:ext uri="{9D8B030D-6E8A-4147-A177-3AD203B41FA5}">
                      <a16:colId xmlns:a16="http://schemas.microsoft.com/office/drawing/2014/main" val="20000"/>
                    </a:ext>
                  </a:extLst>
                </a:gridCol>
                <a:gridCol w="4108450">
                  <a:extLst>
                    <a:ext uri="{9D8B030D-6E8A-4147-A177-3AD203B41FA5}">
                      <a16:colId xmlns:a16="http://schemas.microsoft.com/office/drawing/2014/main" val="20001"/>
                    </a:ext>
                  </a:extLst>
                </a:gridCol>
              </a:tblGrid>
              <a:tr h="822325">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Contrasting Cultural Differences </a:t>
                      </a:r>
                      <a:endParaRPr kumimoji="0" lang="en-US" altLang="x-none" sz="20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in Negotiation and Mediation</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57200">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WESTERN </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ASIAN </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Low Context (direct) Communication</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High Context (indirect) Communication</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Low Power Distance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High Power Distance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Individualism</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Collectivism</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Low Uncertainty Avoidance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High Uncertainty Avoidance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2325">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Masculinity</a:t>
                      </a:r>
                      <a:endParaRPr kumimoji="0" lang="en-US" altLang="x-none" sz="2000" b="0" i="0" u="none" strike="noStrike" cap="none" normalizeH="0" baseline="0">
                        <a:ln>
                          <a:noFill/>
                        </a:ln>
                        <a:solidFill>
                          <a:schemeClr val="tx1"/>
                        </a:solidFill>
                        <a:effectLst/>
                        <a:latin typeface="Times New Roman"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(Assertive)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Femininity</a:t>
                      </a:r>
                      <a:endParaRPr kumimoji="0" lang="en-US" altLang="x-none" sz="2000" b="0" i="0" u="none" strike="noStrike" cap="none" normalizeH="0" baseline="0">
                        <a:ln>
                          <a:noFill/>
                        </a:ln>
                        <a:solidFill>
                          <a:schemeClr val="tx1"/>
                        </a:solidFill>
                        <a:effectLst/>
                        <a:latin typeface="Times New Roman" charset="0"/>
                        <a:ea typeface="ＭＳ Ｐゴシック" charset="-128"/>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(Cooperative)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Short-Term Orientation</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Long-Term Orientation</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Monochronic Time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Polychronic Time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200">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Space - far apart</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2400" b="0" i="0" u="none" strike="noStrike" cap="none" normalizeH="0" baseline="0">
                          <a:ln>
                            <a:noFill/>
                          </a:ln>
                          <a:solidFill>
                            <a:schemeClr val="tx1"/>
                          </a:solidFill>
                          <a:effectLst/>
                          <a:latin typeface="Arial" charset="0"/>
                          <a:ea typeface="ＭＳ Ｐゴシック" charset="-128"/>
                        </a:rPr>
                        <a:t>Space – close</a:t>
                      </a:r>
                      <a:endParaRPr kumimoji="0" lang="en-US" altLang="x-none" sz="3600" b="0" i="0" u="none" strike="noStrike" cap="none" normalizeH="0" baseline="0">
                        <a:ln>
                          <a:noFill/>
                        </a:ln>
                        <a:solidFill>
                          <a:schemeClr val="tx1"/>
                        </a:solidFill>
                        <a:effectLst/>
                        <a:latin typeface="Arial" charset="0"/>
                        <a:ea typeface="ＭＳ Ｐゴシック" charset="-128"/>
                      </a:endParaRPr>
                    </a:p>
                  </a:txBody>
                  <a:tcPr marT="45715" marB="45715"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13031" name="Rectangle 39"/>
          <p:cNvSpPr>
            <a:spLocks noChangeArrowheads="1"/>
          </p:cNvSpPr>
          <p:nvPr/>
        </p:nvSpPr>
        <p:spPr bwMode="auto">
          <a:xfrm>
            <a:off x="-4614863" y="5995988"/>
            <a:ext cx="1841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br>
              <a:rPr lang="en-US" altLang="x-none" sz="2100"/>
            </a:br>
            <a:endParaRPr lang="en-US" altLang="x-none" sz="360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FF"/>
        </a:solidFill>
        <a:effectLst/>
      </p:bgPr>
    </p:bg>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0" y="1522413"/>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algn="ctr" eaLnBrk="1" hangingPunct="1">
              <a:spcBef>
                <a:spcPct val="0"/>
              </a:spcBef>
              <a:buClrTx/>
              <a:buSzTx/>
              <a:buFontTx/>
              <a:buNone/>
            </a:pPr>
            <a:r>
              <a:rPr lang="en-US" altLang="x-none" sz="700">
                <a:latin typeface="Tahoma" charset="0"/>
              </a:rPr>
              <a:t> </a:t>
            </a:r>
            <a:endParaRPr lang="en-US" altLang="x-none" sz="700">
              <a:solidFill>
                <a:srgbClr val="FFFFFF"/>
              </a:solidFill>
              <a:latin typeface="Tahoma" charset="0"/>
            </a:endParaRPr>
          </a:p>
          <a:p>
            <a:pPr>
              <a:spcBef>
                <a:spcPct val="0"/>
              </a:spcBef>
              <a:buClrTx/>
              <a:buSzTx/>
              <a:buFontTx/>
              <a:buNone/>
            </a:pPr>
            <a:endParaRPr lang="en-US" altLang="x-none" sz="1800">
              <a:latin typeface="Arial" charset="0"/>
            </a:endParaRPr>
          </a:p>
        </p:txBody>
      </p:sp>
      <p:sp>
        <p:nvSpPr>
          <p:cNvPr id="215043" name="Rectangle 3"/>
          <p:cNvSpPr>
            <a:spLocks noChangeArrowheads="1"/>
          </p:cNvSpPr>
          <p:nvPr/>
        </p:nvSpPr>
        <p:spPr bwMode="auto">
          <a:xfrm>
            <a:off x="0" y="4864100"/>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algn="just" eaLnBrk="1" hangingPunct="1">
              <a:spcBef>
                <a:spcPct val="0"/>
              </a:spcBef>
              <a:buClrTx/>
              <a:buSzTx/>
              <a:buFontTx/>
              <a:buNone/>
            </a:pPr>
            <a:r>
              <a:rPr lang="en-US" altLang="x-none" sz="700">
                <a:latin typeface="Tahoma" charset="0"/>
              </a:rPr>
              <a:t> </a:t>
            </a:r>
            <a:endParaRPr lang="en-US" altLang="x-none" sz="700">
              <a:solidFill>
                <a:srgbClr val="FFFFFF"/>
              </a:solidFill>
              <a:latin typeface="Tahoma" charset="0"/>
            </a:endParaRPr>
          </a:p>
          <a:p>
            <a:pPr>
              <a:spcBef>
                <a:spcPct val="0"/>
              </a:spcBef>
              <a:buClrTx/>
              <a:buSzTx/>
              <a:buFontTx/>
              <a:buNone/>
            </a:pPr>
            <a:endParaRPr lang="en-US" altLang="x-none" sz="1800">
              <a:latin typeface="Arial" charset="0"/>
            </a:endParaRPr>
          </a:p>
        </p:txBody>
      </p:sp>
      <p:sp>
        <p:nvSpPr>
          <p:cNvPr id="215044" name="Rectangle 4"/>
          <p:cNvSpPr>
            <a:spLocks noChangeArrowheads="1"/>
          </p:cNvSpPr>
          <p:nvPr/>
        </p:nvSpPr>
        <p:spPr bwMode="auto">
          <a:xfrm>
            <a:off x="0" y="4864100"/>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algn="just" eaLnBrk="1" hangingPunct="1">
              <a:spcBef>
                <a:spcPct val="0"/>
              </a:spcBef>
              <a:buClrTx/>
              <a:buSzTx/>
              <a:buFontTx/>
              <a:buNone/>
            </a:pPr>
            <a:r>
              <a:rPr lang="en-US" altLang="x-none" sz="700">
                <a:latin typeface="Tahoma" charset="0"/>
              </a:rPr>
              <a:t> </a:t>
            </a:r>
            <a:endParaRPr lang="en-US" altLang="x-none" sz="700">
              <a:solidFill>
                <a:srgbClr val="FFFFFF"/>
              </a:solidFill>
              <a:latin typeface="Tahoma" charset="0"/>
            </a:endParaRPr>
          </a:p>
          <a:p>
            <a:pPr>
              <a:spcBef>
                <a:spcPct val="0"/>
              </a:spcBef>
              <a:buClrTx/>
              <a:buSzTx/>
              <a:buFontTx/>
              <a:buNone/>
            </a:pPr>
            <a:endParaRPr lang="en-US" altLang="x-none" sz="1800">
              <a:latin typeface="Arial" charset="0"/>
            </a:endParaRPr>
          </a:p>
        </p:txBody>
      </p:sp>
      <p:graphicFrame>
        <p:nvGraphicFramePr>
          <p:cNvPr id="2062341" name="Group 5"/>
          <p:cNvGraphicFramePr>
            <a:graphicFrameLocks noGrp="1"/>
          </p:cNvGraphicFramePr>
          <p:nvPr/>
        </p:nvGraphicFramePr>
        <p:xfrm>
          <a:off x="381000" y="0"/>
          <a:ext cx="8305800" cy="6858000"/>
        </p:xfrm>
        <a:graphic>
          <a:graphicData uri="http://schemas.openxmlformats.org/drawingml/2006/table">
            <a:tbl>
              <a:tblPr/>
              <a:tblGrid>
                <a:gridCol w="4197350">
                  <a:extLst>
                    <a:ext uri="{9D8B030D-6E8A-4147-A177-3AD203B41FA5}">
                      <a16:colId xmlns:a16="http://schemas.microsoft.com/office/drawing/2014/main" val="20000"/>
                    </a:ext>
                  </a:extLst>
                </a:gridCol>
                <a:gridCol w="2644775">
                  <a:extLst>
                    <a:ext uri="{9D8B030D-6E8A-4147-A177-3AD203B41FA5}">
                      <a16:colId xmlns:a16="http://schemas.microsoft.com/office/drawing/2014/main" val="20001"/>
                    </a:ext>
                  </a:extLst>
                </a:gridCol>
                <a:gridCol w="1463675">
                  <a:extLst>
                    <a:ext uri="{9D8B030D-6E8A-4147-A177-3AD203B41FA5}">
                      <a16:colId xmlns:a16="http://schemas.microsoft.com/office/drawing/2014/main" val="20002"/>
                    </a:ext>
                  </a:extLst>
                </a:gridCol>
              </a:tblGrid>
              <a:tr h="457200">
                <a:tc gridSpan="3">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Contrasting Cultural Differences </a:t>
                      </a:r>
                      <a:endParaRPr kumimoji="0" lang="en-US" altLang="x-none" sz="16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in Negotiation and Mediation</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WESTERN </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ASIAN </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Risk Takers</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Risk Avoiders</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Brief Rapport building time (short)</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Extensive Rapport building time (long)</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Aggressive</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Passive</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Contract focus</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Relationship focus</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5"/>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Win-lose approach</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Win-win approach</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6"/>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Informal approach</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Formal approach</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Show emotions</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Hide emotions</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8"/>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Preference for specific agreement</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Preference for general agreement</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9"/>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Contract is fixed</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Re-negotiation is possible</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0"/>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Individual Decision-making</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Group Decision-making</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Logical decision-making</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Emotional decision-making</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2"/>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All equals</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One leader</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3"/>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Face Saving</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Face Giving</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4"/>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Inductive logic</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Deductive logic</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5"/>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Low Government involvement</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High Government involvement</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6"/>
                  </a:ext>
                </a:extLst>
              </a:tr>
              <a:tr h="274638">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Linear-Active</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Multi-Active</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charset="2"/>
                        <a:tabLst>
                          <a:tab pos="0" algn="l"/>
                          <a:tab pos="258763" algn="l"/>
                          <a:tab pos="457200" algn="l"/>
                        </a:tabLst>
                        <a:defRPr sz="28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tabLst>
                          <a:tab pos="0" algn="l"/>
                          <a:tab pos="258763" algn="l"/>
                          <a:tab pos="457200" algn="l"/>
                        </a:tabLst>
                        <a:defRPr sz="24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tabLst>
                          <a:tab pos="0" algn="l"/>
                          <a:tab pos="258763" algn="l"/>
                          <a:tab pos="457200" algn="l"/>
                        </a:tabLst>
                        <a:defRPr sz="20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tabLst>
                          <a:tab pos="0" algn="l"/>
                          <a:tab pos="258763" algn="l"/>
                          <a:tab pos="457200" algn="l"/>
                        </a:tabLs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258763" algn="l"/>
                          <a:tab pos="457200" algn="l"/>
                        </a:tabLst>
                      </a:pPr>
                      <a:r>
                        <a:rPr kumimoji="0" lang="en-US" altLang="x-none" sz="1800" b="0" i="0" u="none" strike="noStrike" cap="none" normalizeH="0" baseline="0">
                          <a:ln>
                            <a:noFill/>
                          </a:ln>
                          <a:solidFill>
                            <a:schemeClr val="tx1"/>
                          </a:solidFill>
                          <a:effectLst/>
                          <a:latin typeface="Arial" charset="0"/>
                          <a:ea typeface="ＭＳ Ｐゴシック" charset="-128"/>
                        </a:rPr>
                        <a:t>Reactive</a:t>
                      </a:r>
                      <a:endParaRPr kumimoji="0" lang="en-US" altLang="x-none"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215105" name="Rectangle 65"/>
          <p:cNvSpPr>
            <a:spLocks noChangeArrowheads="1"/>
          </p:cNvSpPr>
          <p:nvPr/>
        </p:nvSpPr>
        <p:spPr bwMode="auto">
          <a:xfrm>
            <a:off x="-4614863" y="6207125"/>
            <a:ext cx="1841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br>
              <a:rPr lang="en-US" altLang="x-none" sz="1100"/>
            </a:br>
            <a:endParaRPr lang="en-US" altLang="x-none"/>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2" descr="edward t h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762000"/>
            <a:ext cx="1120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0" name="Picture 3" descr="hofste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2743200"/>
            <a:ext cx="114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 Box 4"/>
          <p:cNvSpPr txBox="1">
            <a:spLocks noChangeArrowheads="1"/>
          </p:cNvSpPr>
          <p:nvPr/>
        </p:nvSpPr>
        <p:spPr bwMode="auto">
          <a:xfrm>
            <a:off x="2508250" y="887413"/>
            <a:ext cx="50958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x-none" b="1">
                <a:latin typeface="Arial" charset="0"/>
              </a:rPr>
              <a:t>High context, low context</a:t>
            </a:r>
          </a:p>
          <a:p>
            <a:pPr eaLnBrk="1" hangingPunct="1">
              <a:spcBef>
                <a:spcPct val="0"/>
              </a:spcBef>
              <a:buClrTx/>
              <a:buSzTx/>
              <a:buFontTx/>
              <a:buNone/>
            </a:pPr>
            <a:endParaRPr lang="en-US" altLang="x-none" sz="1800">
              <a:latin typeface="Arial" charset="0"/>
            </a:endParaRPr>
          </a:p>
          <a:p>
            <a:pPr eaLnBrk="1" hangingPunct="1">
              <a:spcBef>
                <a:spcPct val="0"/>
              </a:spcBef>
              <a:buClrTx/>
              <a:buSzTx/>
              <a:buFontTx/>
              <a:buNone/>
            </a:pPr>
            <a:r>
              <a:rPr lang="en-US" altLang="x-none" sz="1800">
                <a:latin typeface="Arial" charset="0"/>
              </a:rPr>
              <a:t>Edward T. Hall</a:t>
            </a:r>
          </a:p>
        </p:txBody>
      </p:sp>
      <p:sp>
        <p:nvSpPr>
          <p:cNvPr id="217092" name="Text Box 5"/>
          <p:cNvSpPr txBox="1">
            <a:spLocks noChangeArrowheads="1"/>
          </p:cNvSpPr>
          <p:nvPr/>
        </p:nvSpPr>
        <p:spPr bwMode="auto">
          <a:xfrm>
            <a:off x="2438400" y="2286000"/>
            <a:ext cx="6478588"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x-none" b="1">
                <a:latin typeface="Arial" charset="0"/>
              </a:rPr>
              <a:t>Hofstede Dimensions</a:t>
            </a:r>
          </a:p>
          <a:p>
            <a:pPr eaLnBrk="1" hangingPunct="1">
              <a:spcBef>
                <a:spcPct val="0"/>
              </a:spcBef>
              <a:buClrTx/>
              <a:buSzTx/>
              <a:buFontTx/>
              <a:buNone/>
            </a:pPr>
            <a:endParaRPr lang="en-US" altLang="x-none">
              <a:latin typeface="Arial" charset="0"/>
            </a:endParaRPr>
          </a:p>
          <a:p>
            <a:pPr eaLnBrk="1" hangingPunct="1">
              <a:spcBef>
                <a:spcPct val="0"/>
              </a:spcBef>
              <a:buClrTx/>
              <a:buSzTx/>
              <a:buFontTx/>
              <a:buNone/>
            </a:pPr>
            <a:r>
              <a:rPr lang="en-US" altLang="x-none">
                <a:latin typeface="Arial" charset="0"/>
              </a:rPr>
              <a:t>Power distance</a:t>
            </a:r>
          </a:p>
          <a:p>
            <a:pPr eaLnBrk="1" hangingPunct="1">
              <a:spcBef>
                <a:spcPct val="0"/>
              </a:spcBef>
              <a:buClrTx/>
              <a:buSzTx/>
              <a:buFontTx/>
              <a:buNone/>
            </a:pPr>
            <a:r>
              <a:rPr lang="en-US" altLang="x-none">
                <a:latin typeface="Arial" charset="0"/>
              </a:rPr>
              <a:t>Individualism v. collectivism</a:t>
            </a:r>
          </a:p>
          <a:p>
            <a:pPr eaLnBrk="1" hangingPunct="1">
              <a:spcBef>
                <a:spcPct val="0"/>
              </a:spcBef>
              <a:buClrTx/>
              <a:buSzTx/>
              <a:buFontTx/>
              <a:buNone/>
            </a:pPr>
            <a:r>
              <a:rPr lang="en-US" altLang="x-none">
                <a:latin typeface="Arial" charset="0"/>
              </a:rPr>
              <a:t>Masculinity v. femininity </a:t>
            </a:r>
            <a:r>
              <a:rPr lang="en-US" altLang="x-none" sz="1000">
                <a:latin typeface="Arial" charset="0"/>
              </a:rPr>
              <a:t>(Comp v Coop)</a:t>
            </a:r>
          </a:p>
          <a:p>
            <a:pPr eaLnBrk="1" hangingPunct="1">
              <a:spcBef>
                <a:spcPct val="0"/>
              </a:spcBef>
              <a:buClrTx/>
              <a:buSzTx/>
              <a:buFontTx/>
              <a:buNone/>
            </a:pPr>
            <a:r>
              <a:rPr lang="en-US" altLang="x-none">
                <a:latin typeface="Arial" charset="0"/>
              </a:rPr>
              <a:t>Uncertainty avoidance</a:t>
            </a:r>
          </a:p>
          <a:p>
            <a:pPr eaLnBrk="1" hangingPunct="1">
              <a:spcBef>
                <a:spcPct val="0"/>
              </a:spcBef>
              <a:buClrTx/>
              <a:buSzTx/>
              <a:buFontTx/>
              <a:buNone/>
            </a:pPr>
            <a:r>
              <a:rPr lang="en-US" altLang="x-none">
                <a:latin typeface="Arial" charset="0"/>
              </a:rPr>
              <a:t>Long-term v. short term orientation</a:t>
            </a:r>
          </a:p>
          <a:p>
            <a:pPr eaLnBrk="1" hangingPunct="1">
              <a:spcBef>
                <a:spcPct val="0"/>
              </a:spcBef>
              <a:buClrTx/>
              <a:buSzTx/>
              <a:buFontTx/>
              <a:buNone/>
            </a:pPr>
            <a:endParaRPr lang="en-US" altLang="x-none">
              <a:latin typeface="Arial" charset="0"/>
            </a:endParaRPr>
          </a:p>
          <a:p>
            <a:pPr eaLnBrk="1" hangingPunct="1">
              <a:spcBef>
                <a:spcPct val="0"/>
              </a:spcBef>
              <a:buClrTx/>
              <a:buSzTx/>
              <a:buFontTx/>
              <a:buNone/>
            </a:pPr>
            <a:r>
              <a:rPr lang="en-US" altLang="x-none" sz="1800">
                <a:latin typeface="Arial" charset="0"/>
              </a:rPr>
              <a:t>Geert Hofstede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9137" name="Picture 2" descr="edward t h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762000"/>
            <a:ext cx="1120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8" name="Text Box 3"/>
          <p:cNvSpPr txBox="1">
            <a:spLocks noChangeArrowheads="1"/>
          </p:cNvSpPr>
          <p:nvPr/>
        </p:nvSpPr>
        <p:spPr bwMode="auto">
          <a:xfrm>
            <a:off x="2432050" y="887413"/>
            <a:ext cx="58054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algn="ctr" eaLnBrk="1" hangingPunct="1">
              <a:spcBef>
                <a:spcPct val="0"/>
              </a:spcBef>
              <a:buClrTx/>
              <a:buSzTx/>
              <a:buFontTx/>
              <a:buNone/>
            </a:pPr>
            <a:r>
              <a:rPr lang="en-US" altLang="x-none" b="1">
                <a:latin typeface="Arial" charset="0"/>
              </a:rPr>
              <a:t>High context, low context </a:t>
            </a:r>
            <a:r>
              <a:rPr lang="en-US" altLang="x-none" sz="1800" b="1">
                <a:latin typeface="Arial" charset="0"/>
              </a:rPr>
              <a:t>(U.S.)</a:t>
            </a:r>
          </a:p>
          <a:p>
            <a:pPr algn="ctr" eaLnBrk="1" hangingPunct="1">
              <a:spcBef>
                <a:spcPct val="0"/>
              </a:spcBef>
              <a:buClrTx/>
              <a:buSzTx/>
              <a:buFontTx/>
              <a:buNone/>
            </a:pPr>
            <a:endParaRPr lang="en-US" altLang="x-none" sz="1000">
              <a:latin typeface="Arial" charset="0"/>
            </a:endParaRPr>
          </a:p>
          <a:p>
            <a:pPr algn="ctr" eaLnBrk="1" hangingPunct="1">
              <a:spcBef>
                <a:spcPct val="0"/>
              </a:spcBef>
              <a:buClrTx/>
              <a:buSzTx/>
              <a:buFontTx/>
              <a:buNone/>
            </a:pPr>
            <a:r>
              <a:rPr lang="en-US" altLang="x-none" sz="2800">
                <a:latin typeface="Arial" charset="0"/>
              </a:rPr>
              <a:t>Edward T. Hall</a:t>
            </a:r>
          </a:p>
        </p:txBody>
      </p:sp>
      <p:sp>
        <p:nvSpPr>
          <p:cNvPr id="219139" name="Text Box 4"/>
          <p:cNvSpPr txBox="1">
            <a:spLocks noChangeArrowheads="1"/>
          </p:cNvSpPr>
          <p:nvPr/>
        </p:nvSpPr>
        <p:spPr bwMode="auto">
          <a:xfrm>
            <a:off x="8223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eaLnBrk="1" hangingPunct="1">
              <a:spcBef>
                <a:spcPct val="0"/>
              </a:spcBef>
              <a:buClrTx/>
              <a:buSzTx/>
              <a:buFontTx/>
              <a:buNone/>
            </a:pPr>
            <a:endParaRPr lang="x-none" altLang="x-none" sz="1800">
              <a:latin typeface="Arial" charset="0"/>
            </a:endParaRPr>
          </a:p>
        </p:txBody>
      </p:sp>
      <p:pic>
        <p:nvPicPr>
          <p:cNvPr id="21914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2438400"/>
            <a:ext cx="27162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38750" y="2438400"/>
            <a:ext cx="2762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p:txBody>
          <a:bodyPr/>
          <a:lstStyle/>
          <a:p>
            <a:pPr eaLnBrk="1" hangingPunct="1">
              <a:defRPr/>
            </a:pPr>
            <a:r>
              <a:rPr lang="en-US" altLang="x-none" sz="4000">
                <a:ea typeface="ＭＳ Ｐゴシック" charset="-128"/>
              </a:rPr>
              <a:t>The high-context communication style</a:t>
            </a:r>
          </a:p>
        </p:txBody>
      </p:sp>
      <p:sp>
        <p:nvSpPr>
          <p:cNvPr id="884739" name="Rectangle 3"/>
          <p:cNvSpPr>
            <a:spLocks noGrp="1" noChangeArrowheads="1"/>
          </p:cNvSpPr>
          <p:nvPr>
            <p:ph type="body" idx="1"/>
          </p:nvPr>
        </p:nvSpPr>
        <p:spPr/>
        <p:txBody>
          <a:bodyPr/>
          <a:lstStyle/>
          <a:p>
            <a:pPr eaLnBrk="1" hangingPunct="1">
              <a:buFont typeface="Wingdings" charset="2"/>
              <a:buNone/>
              <a:defRPr/>
            </a:pPr>
            <a:r>
              <a:rPr lang="en-US" altLang="x-none" sz="2800">
                <a:ea typeface="ＭＳ Ｐゴシック" charset="-128"/>
              </a:rPr>
              <a:t>	is associated with a nonverbal, implicit, high-context style of communication, which predominates in non-Western, collectivist countries. It does not focus on just the immediate issues, but puts a particular focus on long-term and emotional aspects of the relationship between the parties and is preoccupied with considerations of symbolism, status, and face; It also draws on highly developed communication strategies for evading confrontation."					Raymond Cohen (paraphrased)</a:t>
            </a:r>
          </a:p>
        </p:txBody>
      </p:sp>
      <p:sp>
        <p:nvSpPr>
          <p:cNvPr id="221187" name="Text Box 4"/>
          <p:cNvSpPr txBox="1">
            <a:spLocks noChangeArrowheads="1"/>
          </p:cNvSpPr>
          <p:nvPr/>
        </p:nvSpPr>
        <p:spPr bwMode="auto">
          <a:xfrm>
            <a:off x="593725" y="5980113"/>
            <a:ext cx="614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eaLnBrk="1" hangingPunct="1">
              <a:spcBef>
                <a:spcPct val="0"/>
              </a:spcBef>
              <a:buClrTx/>
              <a:buSzTx/>
              <a:buFontTx/>
              <a:buNone/>
            </a:pPr>
            <a:r>
              <a:rPr lang="en-US" altLang="x-none" sz="1800">
                <a:latin typeface="Arial" charset="0"/>
              </a:rPr>
              <a:t>The meaning is not in the words, but in the greater context.</a:t>
            </a:r>
          </a:p>
          <a:p>
            <a:pPr eaLnBrk="1" hangingPunct="1">
              <a:spcBef>
                <a:spcPct val="0"/>
              </a:spcBef>
              <a:buClrTx/>
              <a:buSzTx/>
              <a:buFontTx/>
              <a:buNone/>
            </a:pPr>
            <a:r>
              <a:rPr lang="en-US" altLang="en-US" sz="1800">
                <a:latin typeface="Arial" charset="0"/>
              </a:rPr>
              <a:t>“</a:t>
            </a:r>
            <a:r>
              <a:rPr lang="en-US" altLang="x-none" sz="1800">
                <a:latin typeface="Arial" charset="0"/>
              </a:rPr>
              <a:t>That</a:t>
            </a:r>
            <a:r>
              <a:rPr lang="en-US" altLang="en-US" sz="1800">
                <a:latin typeface="Arial" charset="0"/>
              </a:rPr>
              <a:t>’</a:t>
            </a:r>
            <a:r>
              <a:rPr lang="en-US" altLang="x-none" sz="1800">
                <a:latin typeface="Arial" charset="0"/>
              </a:rPr>
              <a:t>s just great.</a:t>
            </a:r>
            <a:r>
              <a:rPr lang="en-US" altLang="en-US" sz="1800">
                <a:latin typeface="Arial" charset="0"/>
              </a:rPr>
              <a:t>”</a:t>
            </a:r>
            <a:r>
              <a:rPr lang="en-US" altLang="x-none" sz="1800">
                <a:latin typeface="Arial" charset="0"/>
              </a:rPr>
              <a:t> (when its not) – </a:t>
            </a:r>
            <a:r>
              <a:rPr lang="en-US" altLang="en-US" sz="1800">
                <a:latin typeface="Arial" charset="0"/>
              </a:rPr>
              <a:t>“</a:t>
            </a:r>
            <a:r>
              <a:rPr lang="en-US" altLang="x-none" sz="1800">
                <a:latin typeface="Arial" charset="0"/>
              </a:rPr>
              <a:t>That would be difficult.</a:t>
            </a:r>
            <a:r>
              <a:rPr lang="en-US" altLang="en-US" sz="1800">
                <a:latin typeface="Arial" charset="0"/>
              </a:rPr>
              <a:t>”</a:t>
            </a:r>
            <a:endParaRPr lang="en-US" altLang="x-none" sz="1800">
              <a:latin typeface="Arial"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pPr eaLnBrk="1" hangingPunct="1">
              <a:defRPr/>
            </a:pPr>
            <a:r>
              <a:rPr lang="en-US" altLang="x-none" sz="4000">
                <a:ea typeface="ＭＳ Ｐゴシック" charset="-128"/>
              </a:rPr>
              <a:t>The low-context communication style</a:t>
            </a:r>
          </a:p>
        </p:txBody>
      </p:sp>
      <p:sp>
        <p:nvSpPr>
          <p:cNvPr id="882691" name="Rectangle 3"/>
          <p:cNvSpPr>
            <a:spLocks noGrp="1" noChangeArrowheads="1"/>
          </p:cNvSpPr>
          <p:nvPr>
            <p:ph type="body" idx="1"/>
          </p:nvPr>
        </p:nvSpPr>
        <p:spPr/>
        <p:txBody>
          <a:bodyPr/>
          <a:lstStyle/>
          <a:p>
            <a:pPr eaLnBrk="1" hangingPunct="1">
              <a:lnSpc>
                <a:spcPct val="90000"/>
              </a:lnSpc>
              <a:buFont typeface="Wingdings" charset="2"/>
              <a:buNone/>
              <a:defRPr/>
            </a:pPr>
            <a:r>
              <a:rPr lang="en-US" altLang="x-none" sz="2400">
                <a:ea typeface="ＭＳ Ｐゴシック" charset="-128"/>
              </a:rPr>
              <a:t>    is infused with the can-do, problem-solving spirit, assumes a process of give-and-take, and is strongly influenced by Anglo-Saxon legal habits. When negotiation experts suggest a model of negotiation (usually involving such features as the "joint search for a solution," "isolating the people from the problem," and the "maximization of joint gains"), they are proposing a version of the low-context, problem-solving model. Rational thought is at the base of this model; people are part of the problem, not the solution; each problem can be solved discretely; goals are defined in terms of material, not psychic, satisfactions.</a:t>
            </a:r>
          </a:p>
          <a:p>
            <a:pPr eaLnBrk="1" hangingPunct="1">
              <a:lnSpc>
                <a:spcPct val="90000"/>
              </a:lnSpc>
              <a:buFont typeface="Wingdings" charset="2"/>
              <a:buNone/>
              <a:defRPr/>
            </a:pPr>
            <a:r>
              <a:rPr lang="en-US" altLang="x-none" sz="2400">
                <a:ea typeface="ＭＳ Ｐゴシック" charset="-128"/>
              </a:rPr>
              <a:t>							Raymond Cohen</a:t>
            </a:r>
          </a:p>
          <a:p>
            <a:pPr eaLnBrk="1" hangingPunct="1">
              <a:lnSpc>
                <a:spcPct val="90000"/>
              </a:lnSpc>
              <a:buFont typeface="Wingdings" charset="2"/>
              <a:buNone/>
              <a:defRPr/>
            </a:pPr>
            <a:r>
              <a:rPr lang="en-US" altLang="x-none" sz="2400">
                <a:ea typeface="ＭＳ Ｐゴシック" charset="-128"/>
              </a:rPr>
              <a:t>                                                                           (paraphrased)</a:t>
            </a:r>
          </a:p>
        </p:txBody>
      </p:sp>
      <p:sp>
        <p:nvSpPr>
          <p:cNvPr id="882692" name="Text Box 4"/>
          <p:cNvSpPr txBox="1">
            <a:spLocks noChangeArrowheads="1"/>
          </p:cNvSpPr>
          <p:nvPr/>
        </p:nvSpPr>
        <p:spPr bwMode="auto">
          <a:xfrm>
            <a:off x="441325" y="6132513"/>
            <a:ext cx="3359150" cy="3667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a:ea typeface="+mn-ea"/>
              </a:rPr>
              <a:t>The words convey the meaning</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C94E-6ED0-4BCE-0BC6-2E9ABDCC3F7E}"/>
              </a:ext>
            </a:extLst>
          </p:cNvPr>
          <p:cNvSpPr>
            <a:spLocks noGrp="1"/>
          </p:cNvSpPr>
          <p:nvPr>
            <p:ph type="title"/>
          </p:nvPr>
        </p:nvSpPr>
        <p:spPr/>
        <p:txBody>
          <a:bodyPr/>
          <a:lstStyle/>
          <a:p>
            <a:endParaRPr lang="en-US"/>
          </a:p>
        </p:txBody>
      </p:sp>
      <p:pic>
        <p:nvPicPr>
          <p:cNvPr id="5" name="Content Placeholder 4" descr="A graph of income and work&#10;&#10;Description automatically generated with medium confidence">
            <a:extLst>
              <a:ext uri="{FF2B5EF4-FFF2-40B4-BE49-F238E27FC236}">
                <a16:creationId xmlns:a16="http://schemas.microsoft.com/office/drawing/2014/main" id="{EEFB6844-B382-3355-397A-9CE46BF243E7}"/>
              </a:ext>
            </a:extLst>
          </p:cNvPr>
          <p:cNvPicPr>
            <a:picLocks noGrp="1" noChangeAspect="1"/>
          </p:cNvPicPr>
          <p:nvPr>
            <p:ph idx="1"/>
          </p:nvPr>
        </p:nvPicPr>
        <p:blipFill>
          <a:blip r:embed="rId2"/>
          <a:stretch>
            <a:fillRect/>
          </a:stretch>
        </p:blipFill>
        <p:spPr>
          <a:xfrm>
            <a:off x="0" y="0"/>
            <a:ext cx="9144000" cy="7108288"/>
          </a:xfrm>
        </p:spPr>
      </p:pic>
      <p:sp>
        <p:nvSpPr>
          <p:cNvPr id="6" name="TextBox 5">
            <a:extLst>
              <a:ext uri="{FF2B5EF4-FFF2-40B4-BE49-F238E27FC236}">
                <a16:creationId xmlns:a16="http://schemas.microsoft.com/office/drawing/2014/main" id="{95A1861C-2D4E-2F19-4B3A-29570688172C}"/>
              </a:ext>
            </a:extLst>
          </p:cNvPr>
          <p:cNvSpPr txBox="1"/>
          <p:nvPr/>
        </p:nvSpPr>
        <p:spPr>
          <a:xfrm>
            <a:off x="1295400" y="762000"/>
            <a:ext cx="4307846" cy="646331"/>
          </a:xfrm>
          <a:prstGeom prst="rect">
            <a:avLst/>
          </a:prstGeom>
          <a:noFill/>
        </p:spPr>
        <p:txBody>
          <a:bodyPr wrap="none" rtlCol="0">
            <a:spAutoFit/>
          </a:bodyPr>
          <a:lstStyle/>
          <a:p>
            <a:r>
              <a:rPr lang="en-US" dirty="0">
                <a:solidFill>
                  <a:schemeClr val="bg2"/>
                </a:solidFill>
              </a:rPr>
              <a:t>Source: </a:t>
            </a:r>
            <a:r>
              <a:rPr lang="en-US" i="1" dirty="0">
                <a:solidFill>
                  <a:schemeClr val="bg2"/>
                </a:solidFill>
              </a:rPr>
              <a:t>New York Times</a:t>
            </a:r>
            <a:r>
              <a:rPr lang="en-US" dirty="0">
                <a:solidFill>
                  <a:schemeClr val="bg2"/>
                </a:solidFill>
              </a:rPr>
              <a:t>, </a:t>
            </a:r>
            <a:r>
              <a:rPr lang="en-US">
                <a:solidFill>
                  <a:schemeClr val="bg2"/>
                </a:solidFill>
              </a:rPr>
              <a:t>October 2024,</a:t>
            </a:r>
            <a:endParaRPr lang="en-US" dirty="0">
              <a:solidFill>
                <a:schemeClr val="bg2"/>
              </a:solidFill>
            </a:endParaRPr>
          </a:p>
          <a:p>
            <a:r>
              <a:rPr lang="en-US" dirty="0">
                <a:solidFill>
                  <a:schemeClr val="bg2"/>
                </a:solidFill>
              </a:rPr>
              <a:t>From Census Data</a:t>
            </a:r>
          </a:p>
        </p:txBody>
      </p:sp>
    </p:spTree>
    <p:extLst>
      <p:ext uri="{BB962C8B-B14F-4D97-AF65-F5344CB8AC3E}">
        <p14:creationId xmlns:p14="http://schemas.microsoft.com/office/powerpoint/2010/main" val="101360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pPr eaLnBrk="1" hangingPunct="1">
              <a:defRPr/>
            </a:pPr>
            <a:r>
              <a:rPr lang="en-US" altLang="x-none" sz="4000">
                <a:ea typeface="ＭＳ Ｐゴシック" charset="-128"/>
              </a:rPr>
              <a:t>Conflicts</a:t>
            </a:r>
            <a:br>
              <a:rPr lang="en-US" altLang="x-none" sz="4000">
                <a:ea typeface="ＭＳ Ｐゴシック" charset="-128"/>
              </a:rPr>
            </a:br>
            <a:r>
              <a:rPr lang="en-US" altLang="x-none" sz="4000">
                <a:ea typeface="ＭＳ Ｐゴシック" charset="-128"/>
              </a:rPr>
              <a:t>A High Context Perspective</a:t>
            </a:r>
          </a:p>
        </p:txBody>
      </p:sp>
      <p:sp>
        <p:nvSpPr>
          <p:cNvPr id="880643" name="Rectangle 3"/>
          <p:cNvSpPr>
            <a:spLocks noGrp="1" noChangeArrowheads="1"/>
          </p:cNvSpPr>
          <p:nvPr>
            <p:ph type="body" idx="1"/>
          </p:nvPr>
        </p:nvSpPr>
        <p:spPr>
          <a:xfrm>
            <a:off x="381000" y="1600200"/>
            <a:ext cx="8305800" cy="5029200"/>
          </a:xfrm>
        </p:spPr>
        <p:txBody>
          <a:bodyPr/>
          <a:lstStyle/>
          <a:p>
            <a:pPr eaLnBrk="1" hangingPunct="1">
              <a:lnSpc>
                <a:spcPct val="80000"/>
              </a:lnSpc>
              <a:buFont typeface="Wingdings" charset="2"/>
              <a:buNone/>
              <a:defRPr/>
            </a:pPr>
            <a:r>
              <a:rPr lang="en-US" altLang="x-none" sz="2400">
                <a:ea typeface="ＭＳ Ｐゴシック" charset="-128"/>
              </a:rPr>
              <a:t>	Non-Western negotiators tend to be surprised by their negotiation partner</a:t>
            </a:r>
            <a:r>
              <a:rPr lang="en-US" altLang="en-US" sz="2400">
                <a:ea typeface="ＭＳ Ｐゴシック" charset="-128"/>
              </a:rPr>
              <a:t>’</a:t>
            </a:r>
            <a:r>
              <a:rPr lang="en-US" altLang="x-none" sz="2400">
                <a:ea typeface="ＭＳ Ｐゴシック" charset="-128"/>
              </a:rPr>
              <a:t>s ignorance of history, preoccupation with individual rights, obsession with the immediate problem while neglecting the overall relationship, excessive bluntness, impatience, disinterest in establishing a philosophical basis for agreement, extraordinary willingness to make soft concessions, constant generation of new proposals, and inability to leave a problem pending. They are frustrated by their American partner's occasional obtuseness and insensitivity; tendency to see things and present alternatives in black-or-white, either-or-terms; appetite for crisis; habit of springing unpleasant surprises; intimidating readiness for confrontation; tendency to bypass established channels of authority; inability to take no for an answer; and obsession with tidying up loose ends and putting everything down on paper. 					</a:t>
            </a:r>
          </a:p>
          <a:p>
            <a:pPr eaLnBrk="1" hangingPunct="1">
              <a:lnSpc>
                <a:spcPct val="80000"/>
              </a:lnSpc>
              <a:buFont typeface="Wingdings" charset="2"/>
              <a:buNone/>
              <a:defRPr/>
            </a:pPr>
            <a:r>
              <a:rPr lang="en-US" altLang="x-none" sz="2400">
                <a:ea typeface="ＭＳ Ｐゴシック" charset="-128"/>
              </a:rPr>
              <a:t>							Raymond Cohen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a:xfrm>
            <a:off x="381000" y="533400"/>
            <a:ext cx="8229600" cy="1143000"/>
          </a:xfrm>
        </p:spPr>
        <p:txBody>
          <a:bodyPr/>
          <a:lstStyle/>
          <a:p>
            <a:pPr eaLnBrk="1" hangingPunct="1">
              <a:defRPr/>
            </a:pPr>
            <a:r>
              <a:rPr lang="en-US" altLang="x-none" sz="4000">
                <a:ea typeface="ＭＳ Ｐゴシック" charset="-128"/>
              </a:rPr>
              <a:t>Conflicts</a:t>
            </a:r>
            <a:br>
              <a:rPr lang="en-US" altLang="x-none" sz="4000">
                <a:ea typeface="ＭＳ Ｐゴシック" charset="-128"/>
              </a:rPr>
            </a:br>
            <a:r>
              <a:rPr lang="en-US" altLang="x-none" sz="4000">
                <a:ea typeface="ＭＳ Ｐゴシック" charset="-128"/>
              </a:rPr>
              <a:t> A Low Context Perspective</a:t>
            </a:r>
          </a:p>
        </p:txBody>
      </p:sp>
      <p:sp>
        <p:nvSpPr>
          <p:cNvPr id="878595" name="Rectangle 3"/>
          <p:cNvSpPr>
            <a:spLocks noGrp="1" noChangeArrowheads="1"/>
          </p:cNvSpPr>
          <p:nvPr>
            <p:ph type="body" idx="1"/>
          </p:nvPr>
        </p:nvSpPr>
        <p:spPr>
          <a:xfrm>
            <a:off x="457200" y="2057400"/>
            <a:ext cx="8229600" cy="4530725"/>
          </a:xfrm>
        </p:spPr>
        <p:txBody>
          <a:bodyPr/>
          <a:lstStyle/>
          <a:p>
            <a:pPr eaLnBrk="1" hangingPunct="1">
              <a:lnSpc>
                <a:spcPct val="80000"/>
              </a:lnSpc>
              <a:buFont typeface="Wingdings" charset="2"/>
              <a:buNone/>
              <a:defRPr/>
            </a:pPr>
            <a:r>
              <a:rPr lang="en-US" altLang="x-none" sz="2800">
                <a:ea typeface="ＭＳ Ｐゴシック" charset="-128"/>
              </a:rPr>
              <a:t>	American negotiators tend to be surprised by their negotiation partner</a:t>
            </a:r>
            <a:r>
              <a:rPr lang="en-US" altLang="en-US" sz="2800">
                <a:ea typeface="ＭＳ Ｐゴシック" charset="-128"/>
              </a:rPr>
              <a:t>’</a:t>
            </a:r>
            <a:r>
              <a:rPr lang="en-US" altLang="x-none" sz="2800">
                <a:ea typeface="ＭＳ Ｐゴシック" charset="-128"/>
              </a:rPr>
              <a:t>s preoccupation with history and hierarchy, preference for principle over nitty-gritty detail, personalized and repetitive style of argument, lack of enthusiasm for explicit and formal agreement, and willingness to sacrifice substance to form. They are frustrated by their partners' reluctance to put their cards on the table, intransigent bargaining, evasiveness, dilatoriness, and readiness to walk away from the table without agreement. 									Raymond Cohen</a:t>
            </a:r>
          </a:p>
          <a:p>
            <a:pPr algn="r" eaLnBrk="1" hangingPunct="1">
              <a:lnSpc>
                <a:spcPct val="80000"/>
              </a:lnSpc>
              <a:buFont typeface="Wingdings" charset="2"/>
              <a:buNone/>
              <a:defRPr/>
            </a:pPr>
            <a:r>
              <a:rPr lang="en-US" altLang="x-none" sz="2800">
                <a:ea typeface="ＭＳ Ｐゴシック" charset="-128"/>
              </a:rPr>
              <a:t>Negotiating Across Cultures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386" name="Rectangle 2"/>
          <p:cNvSpPr>
            <a:spLocks noGrp="1" noChangeArrowheads="1"/>
          </p:cNvSpPr>
          <p:nvPr>
            <p:ph type="title"/>
          </p:nvPr>
        </p:nvSpPr>
        <p:spPr>
          <a:xfrm>
            <a:off x="457200" y="274638"/>
            <a:ext cx="8305800" cy="1630362"/>
          </a:xfrm>
        </p:spPr>
        <p:txBody>
          <a:bodyPr/>
          <a:lstStyle/>
          <a:p>
            <a:pPr eaLnBrk="1" hangingPunct="1">
              <a:defRPr/>
            </a:pPr>
            <a:r>
              <a:rPr lang="en-US" altLang="zh-CN">
                <a:ea typeface="SimSun" charset="0"/>
                <a:cs typeface="SimSun" charset="0"/>
              </a:rPr>
              <a:t>Smart Bargaining: Doing Business with the Japanese </a:t>
            </a:r>
            <a:br>
              <a:rPr lang="en-US" altLang="zh-CN">
                <a:ea typeface="SimSun" charset="0"/>
                <a:cs typeface="SimSun" charset="0"/>
              </a:rPr>
            </a:br>
            <a:r>
              <a:rPr lang="en-US" altLang="zh-CN" sz="3200">
                <a:ea typeface="SimSun" charset="0"/>
                <a:cs typeface="SimSun" charset="0"/>
              </a:rPr>
              <a:t>Graham &amp; Sano</a:t>
            </a:r>
            <a:endParaRPr lang="en-US" sz="3200">
              <a:cs typeface="+mj-cs"/>
            </a:endParaRPr>
          </a:p>
        </p:txBody>
      </p:sp>
      <p:sp>
        <p:nvSpPr>
          <p:cNvPr id="2064387" name="Rectangle 3"/>
          <p:cNvSpPr>
            <a:spLocks noGrp="1" noChangeArrowheads="1"/>
          </p:cNvSpPr>
          <p:nvPr>
            <p:ph type="body" idx="1"/>
          </p:nvPr>
        </p:nvSpPr>
        <p:spPr/>
        <p:txBody>
          <a:bodyPr/>
          <a:lstStyle/>
          <a:p>
            <a:pPr eaLnBrk="1" hangingPunct="1">
              <a:buFontTx/>
              <a:buNone/>
              <a:defRPr/>
            </a:pPr>
            <a:r>
              <a:rPr lang="en-US">
                <a:cs typeface="+mn-cs"/>
              </a:rPr>
              <a:t>	</a:t>
            </a:r>
            <a:endParaRPr lang="en-US" b="1">
              <a:cs typeface="+mn-cs"/>
            </a:endParaRPr>
          </a:p>
        </p:txBody>
      </p:sp>
      <p:sp>
        <p:nvSpPr>
          <p:cNvPr id="229379" name="Text Box 4"/>
          <p:cNvSpPr txBox="1">
            <a:spLocks noChangeArrowheads="1"/>
          </p:cNvSpPr>
          <p:nvPr/>
        </p:nvSpPr>
        <p:spPr bwMode="auto">
          <a:xfrm>
            <a:off x="533400" y="2057400"/>
            <a:ext cx="796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zh-CN" sz="2800" b="1">
                <a:ea typeface="SimSun" charset="-122"/>
              </a:rPr>
              <a:t>Japan External Trade Organization's (JETRO)</a:t>
            </a:r>
            <a:r>
              <a:rPr lang="en-US" altLang="zh-CN" sz="2800">
                <a:ea typeface="SimSun" charset="-122"/>
              </a:rPr>
              <a:t> </a:t>
            </a:r>
            <a:endParaRPr lang="en-US" altLang="x-none" sz="2800">
              <a:ea typeface="SimSun" charset="-122"/>
            </a:endParaRPr>
          </a:p>
        </p:txBody>
      </p:sp>
      <p:pic>
        <p:nvPicPr>
          <p:cNvPr id="229380" name="Picture 5" descr="title_electric_samurai"/>
          <p:cNvPicPr>
            <a:picLocks noChangeAspect="1" noChangeArrowheads="1"/>
          </p:cNvPicPr>
          <p:nvPr/>
        </p:nvPicPr>
        <p:blipFill>
          <a:blip r:embed="rId3" cstate="screen">
            <a:extLst>
              <a:ext uri="{28A0092B-C50C-407E-A947-70E740481C1C}">
                <a14:useLocalDpi xmlns:a14="http://schemas.microsoft.com/office/drawing/2010/main"/>
              </a:ext>
            </a:extLst>
          </a:blip>
          <a:srcRect r="415" b="22728"/>
          <a:stretch>
            <a:fillRect/>
          </a:stretch>
        </p:blipFill>
        <p:spPr bwMode="auto">
          <a:xfrm>
            <a:off x="4114800" y="3124200"/>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1" name="Picture 6" descr="samurai7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2971800"/>
            <a:ext cx="30749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p:txBody>
          <a:bodyPr/>
          <a:lstStyle/>
          <a:p>
            <a:pPr eaLnBrk="1" hangingPunct="1"/>
            <a:r>
              <a:rPr lang="en-US" altLang="x-none" sz="4000">
                <a:ea typeface="ＭＳ Ｐゴシック" charset="-128"/>
              </a:rPr>
              <a:t>16 ways </a:t>
            </a:r>
            <a:br>
              <a:rPr lang="en-US" altLang="x-none" sz="4000">
                <a:ea typeface="ＭＳ Ｐゴシック" charset="-128"/>
              </a:rPr>
            </a:br>
            <a:r>
              <a:rPr lang="en-US" altLang="x-none" sz="4000">
                <a:ea typeface="ＭＳ Ｐゴシック" charset="-128"/>
              </a:rPr>
              <a:t>Japanese avoid saying </a:t>
            </a:r>
            <a:r>
              <a:rPr lang="en-US" altLang="en-US" sz="4000">
                <a:ea typeface="ＭＳ Ｐゴシック" charset="-128"/>
              </a:rPr>
              <a:t>“</a:t>
            </a:r>
            <a:r>
              <a:rPr lang="en-US" altLang="x-none" sz="4000">
                <a:ea typeface="ＭＳ Ｐゴシック" charset="-128"/>
              </a:rPr>
              <a:t>No</a:t>
            </a:r>
            <a:r>
              <a:rPr lang="en-US" altLang="en-US" sz="4000">
                <a:ea typeface="ＭＳ Ｐゴシック" charset="-128"/>
              </a:rPr>
              <a:t>”</a:t>
            </a:r>
            <a:endParaRPr lang="en-US" altLang="x-none" sz="4000">
              <a:ea typeface="ＭＳ Ｐゴシック" charset="-128"/>
            </a:endParaRPr>
          </a:p>
        </p:txBody>
      </p:sp>
      <p:sp>
        <p:nvSpPr>
          <p:cNvPr id="231426" name="Rectangle 3"/>
          <p:cNvSpPr>
            <a:spLocks noGrp="1" noChangeArrowheads="1"/>
          </p:cNvSpPr>
          <p:nvPr>
            <p:ph type="body" idx="1"/>
          </p:nvPr>
        </p:nvSpPr>
        <p:spPr/>
        <p:txBody>
          <a:bodyPr/>
          <a:lstStyle/>
          <a:p>
            <a:pPr eaLnBrk="1" hangingPunct="1">
              <a:lnSpc>
                <a:spcPct val="80000"/>
              </a:lnSpc>
              <a:buFontTx/>
              <a:buNone/>
            </a:pPr>
            <a:r>
              <a:rPr lang="en-US" altLang="x-none" sz="1600">
                <a:ea typeface="ＭＳ Ｐゴシック" charset="-128"/>
              </a:rPr>
              <a:t>	</a:t>
            </a:r>
            <a:r>
              <a:rPr lang="en-US" altLang="x-none" sz="1600" b="1">
                <a:ea typeface="ＭＳ Ｐゴシック" charset="-128"/>
              </a:rPr>
              <a:t>1.	Vague </a:t>
            </a:r>
            <a:r>
              <a:rPr lang="en-US" altLang="en-US" sz="1600" b="1">
                <a:ea typeface="ＭＳ Ｐゴシック" charset="-128"/>
              </a:rPr>
              <a:t>“</a:t>
            </a:r>
            <a:r>
              <a:rPr lang="en-US" altLang="x-none" sz="1600" b="1">
                <a:ea typeface="ＭＳ Ｐゴシック" charset="-128"/>
              </a:rPr>
              <a:t>no</a:t>
            </a:r>
            <a:r>
              <a:rPr lang="en-US" altLang="en-US" sz="1600" b="1">
                <a:ea typeface="ＭＳ Ｐゴシック" charset="-128"/>
              </a:rPr>
              <a:t>”</a:t>
            </a:r>
            <a:endParaRPr lang="en-US" altLang="x-none" sz="1600" b="1">
              <a:ea typeface="ＭＳ Ｐゴシック" charset="-128"/>
            </a:endParaRPr>
          </a:p>
          <a:p>
            <a:pPr eaLnBrk="1" hangingPunct="1">
              <a:lnSpc>
                <a:spcPct val="80000"/>
              </a:lnSpc>
              <a:buFontTx/>
              <a:buNone/>
            </a:pPr>
            <a:r>
              <a:rPr lang="en-US" altLang="x-none" sz="1600" b="1">
                <a:ea typeface="ＭＳ Ｐゴシック" charset="-128"/>
              </a:rPr>
              <a:t>	2.	Vague and ambiguous </a:t>
            </a:r>
            <a:r>
              <a:rPr lang="en-US" altLang="en-US" sz="1600" b="1">
                <a:ea typeface="ＭＳ Ｐゴシック" charset="-128"/>
              </a:rPr>
              <a:t>“</a:t>
            </a:r>
            <a:r>
              <a:rPr lang="en-US" altLang="x-none" sz="1600" b="1">
                <a:ea typeface="ＭＳ Ｐゴシック" charset="-128"/>
              </a:rPr>
              <a:t>yes</a:t>
            </a:r>
            <a:r>
              <a:rPr lang="en-US" altLang="en-US" sz="1600" b="1">
                <a:ea typeface="ＭＳ Ｐゴシック" charset="-128"/>
              </a:rPr>
              <a:t>”</a:t>
            </a:r>
            <a:r>
              <a:rPr lang="en-US" altLang="x-none" sz="1600" b="1">
                <a:ea typeface="ＭＳ Ｐゴシック" charset="-128"/>
              </a:rPr>
              <a:t> or </a:t>
            </a:r>
            <a:r>
              <a:rPr lang="en-US" altLang="en-US" sz="1600" b="1">
                <a:ea typeface="ＭＳ Ｐゴシック" charset="-128"/>
              </a:rPr>
              <a:t>“</a:t>
            </a:r>
            <a:r>
              <a:rPr lang="en-US" altLang="x-none" sz="1600" b="1">
                <a:ea typeface="ＭＳ Ｐゴシック" charset="-128"/>
              </a:rPr>
              <a:t>no</a:t>
            </a:r>
            <a:r>
              <a:rPr lang="en-US" altLang="en-US" sz="1600" b="1">
                <a:ea typeface="ＭＳ Ｐゴシック" charset="-128"/>
              </a:rPr>
              <a:t>”</a:t>
            </a:r>
            <a:endParaRPr lang="en-US" altLang="x-none" sz="1600" b="1">
              <a:ea typeface="ＭＳ Ｐゴシック" charset="-128"/>
            </a:endParaRPr>
          </a:p>
          <a:p>
            <a:pPr eaLnBrk="1" hangingPunct="1">
              <a:lnSpc>
                <a:spcPct val="80000"/>
              </a:lnSpc>
              <a:buFontTx/>
              <a:buNone/>
            </a:pPr>
            <a:r>
              <a:rPr lang="en-US" altLang="x-none" sz="1600" b="1">
                <a:ea typeface="ＭＳ Ｐゴシック" charset="-128"/>
              </a:rPr>
              <a:t>	3.	Silence</a:t>
            </a:r>
          </a:p>
          <a:p>
            <a:pPr eaLnBrk="1" hangingPunct="1">
              <a:lnSpc>
                <a:spcPct val="80000"/>
              </a:lnSpc>
              <a:buFontTx/>
              <a:buNone/>
            </a:pPr>
            <a:r>
              <a:rPr lang="en-US" altLang="x-none" sz="1600" b="1">
                <a:ea typeface="ＭＳ Ｐゴシック" charset="-128"/>
              </a:rPr>
              <a:t>	4.	Counter question</a:t>
            </a:r>
          </a:p>
          <a:p>
            <a:pPr eaLnBrk="1" hangingPunct="1">
              <a:lnSpc>
                <a:spcPct val="80000"/>
              </a:lnSpc>
              <a:buFontTx/>
              <a:buNone/>
            </a:pPr>
            <a:r>
              <a:rPr lang="en-US" altLang="x-none" sz="1600" b="1">
                <a:ea typeface="ＭＳ Ｐゴシック" charset="-128"/>
              </a:rPr>
              <a:t>	5.	Lateral responses</a:t>
            </a:r>
          </a:p>
          <a:p>
            <a:pPr eaLnBrk="1" hangingPunct="1">
              <a:lnSpc>
                <a:spcPct val="80000"/>
              </a:lnSpc>
              <a:buFontTx/>
              <a:buNone/>
            </a:pPr>
            <a:r>
              <a:rPr lang="en-US" altLang="x-none" sz="1600" b="1">
                <a:ea typeface="ＭＳ Ｐゴシック" charset="-128"/>
              </a:rPr>
              <a:t>	6.	Exiting (leaving)</a:t>
            </a:r>
          </a:p>
          <a:p>
            <a:pPr eaLnBrk="1" hangingPunct="1">
              <a:lnSpc>
                <a:spcPct val="80000"/>
              </a:lnSpc>
              <a:buFontTx/>
              <a:buNone/>
            </a:pPr>
            <a:r>
              <a:rPr lang="en-US" altLang="x-none" sz="1600" b="1">
                <a:ea typeface="ＭＳ Ｐゴシック" charset="-128"/>
              </a:rPr>
              <a:t>	7.	Lying (equivocation or making an excuse—</a:t>
            </a:r>
          </a:p>
          <a:p>
            <a:pPr eaLnBrk="1" hangingPunct="1">
              <a:lnSpc>
                <a:spcPct val="80000"/>
              </a:lnSpc>
              <a:buFontTx/>
              <a:buNone/>
            </a:pPr>
            <a:r>
              <a:rPr lang="en-US" altLang="x-none" sz="1600" b="1">
                <a:ea typeface="ＭＳ Ｐゴシック" charset="-128"/>
              </a:rPr>
              <a:t>			sickness, previous obligation, etc.)</a:t>
            </a:r>
          </a:p>
          <a:p>
            <a:pPr eaLnBrk="1" hangingPunct="1">
              <a:lnSpc>
                <a:spcPct val="80000"/>
              </a:lnSpc>
              <a:buFontTx/>
              <a:buNone/>
            </a:pPr>
            <a:r>
              <a:rPr lang="en-US" altLang="x-none" sz="1600" b="1">
                <a:ea typeface="ＭＳ Ｐゴシック" charset="-128"/>
              </a:rPr>
              <a:t>	8.	Criticizing the question itself</a:t>
            </a:r>
          </a:p>
          <a:p>
            <a:pPr eaLnBrk="1" hangingPunct="1">
              <a:lnSpc>
                <a:spcPct val="80000"/>
              </a:lnSpc>
              <a:buFontTx/>
              <a:buNone/>
            </a:pPr>
            <a:r>
              <a:rPr lang="en-US" altLang="x-none" sz="1600" b="1">
                <a:ea typeface="ＭＳ Ｐゴシック" charset="-128"/>
              </a:rPr>
              <a:t>	9.	Refusing the question</a:t>
            </a:r>
          </a:p>
          <a:p>
            <a:pPr eaLnBrk="1" hangingPunct="1">
              <a:lnSpc>
                <a:spcPct val="80000"/>
              </a:lnSpc>
              <a:buFontTx/>
              <a:buNone/>
            </a:pPr>
            <a:r>
              <a:rPr lang="en-US" altLang="x-none" sz="1600" b="1">
                <a:ea typeface="ＭＳ Ｐゴシック" charset="-128"/>
              </a:rPr>
              <a:t>	10.	Conditional </a:t>
            </a:r>
            <a:r>
              <a:rPr lang="en-US" altLang="en-US" sz="1600" b="1">
                <a:ea typeface="ＭＳ Ｐゴシック" charset="-128"/>
              </a:rPr>
              <a:t>“</a:t>
            </a:r>
            <a:r>
              <a:rPr lang="en-US" altLang="x-none" sz="1600" b="1">
                <a:ea typeface="ＭＳ Ｐゴシック" charset="-128"/>
              </a:rPr>
              <a:t>no</a:t>
            </a:r>
            <a:r>
              <a:rPr lang="en-US" altLang="en-US" sz="1600" b="1">
                <a:ea typeface="ＭＳ Ｐゴシック" charset="-128"/>
              </a:rPr>
              <a:t>”</a:t>
            </a:r>
            <a:endParaRPr lang="en-US" altLang="x-none" sz="1600" b="1">
              <a:ea typeface="ＭＳ Ｐゴシック" charset="-128"/>
            </a:endParaRPr>
          </a:p>
          <a:p>
            <a:pPr eaLnBrk="1" hangingPunct="1">
              <a:lnSpc>
                <a:spcPct val="80000"/>
              </a:lnSpc>
              <a:buFontTx/>
              <a:buNone/>
            </a:pPr>
            <a:r>
              <a:rPr lang="en-US" altLang="x-none" sz="1600" b="1">
                <a:ea typeface="ＭＳ Ｐゴシック" charset="-128"/>
              </a:rPr>
              <a:t>	11.	</a:t>
            </a:r>
            <a:r>
              <a:rPr lang="en-US" altLang="en-US" sz="1600" b="1">
                <a:ea typeface="ＭＳ Ｐゴシック" charset="-128"/>
              </a:rPr>
              <a:t>“</a:t>
            </a:r>
            <a:r>
              <a:rPr lang="en-US" altLang="x-none" sz="1600" b="1">
                <a:ea typeface="ＭＳ Ｐゴシック" charset="-128"/>
              </a:rPr>
              <a:t>Yes, but . . .</a:t>
            </a:r>
            <a:r>
              <a:rPr lang="en-US" altLang="en-US" sz="1600" b="1">
                <a:ea typeface="ＭＳ Ｐゴシック" charset="-128"/>
              </a:rPr>
              <a:t>”</a:t>
            </a:r>
            <a:endParaRPr lang="en-US" altLang="x-none" sz="1600" b="1">
              <a:ea typeface="ＭＳ Ｐゴシック" charset="-128"/>
            </a:endParaRPr>
          </a:p>
          <a:p>
            <a:pPr eaLnBrk="1" hangingPunct="1">
              <a:lnSpc>
                <a:spcPct val="80000"/>
              </a:lnSpc>
              <a:buFontTx/>
              <a:buNone/>
            </a:pPr>
            <a:r>
              <a:rPr lang="en-US" altLang="x-none" sz="1600" b="1">
                <a:ea typeface="ＭＳ Ｐゴシック" charset="-128"/>
              </a:rPr>
              <a:t>	12.	Delaying answer (e.g., </a:t>
            </a:r>
            <a:r>
              <a:rPr lang="en-US" altLang="en-US" sz="1600" b="1">
                <a:ea typeface="ＭＳ Ｐゴシック" charset="-128"/>
              </a:rPr>
              <a:t>“</a:t>
            </a:r>
            <a:r>
              <a:rPr lang="en-US" altLang="x-none" sz="1600" b="1">
                <a:ea typeface="ＭＳ Ｐゴシック" charset="-128"/>
              </a:rPr>
              <a:t>We will write you a letter.</a:t>
            </a:r>
            <a:r>
              <a:rPr lang="en-US" altLang="en-US" sz="1600" b="1">
                <a:ea typeface="ＭＳ Ｐゴシック" charset="-128"/>
              </a:rPr>
              <a:t>”</a:t>
            </a:r>
            <a:r>
              <a:rPr lang="en-US" altLang="x-none" sz="1600" b="1">
                <a:ea typeface="ＭＳ Ｐゴシック" charset="-128"/>
              </a:rPr>
              <a:t>)</a:t>
            </a:r>
          </a:p>
          <a:p>
            <a:pPr eaLnBrk="1" hangingPunct="1">
              <a:lnSpc>
                <a:spcPct val="80000"/>
              </a:lnSpc>
              <a:buFontTx/>
              <a:buNone/>
            </a:pPr>
            <a:r>
              <a:rPr lang="en-US" altLang="x-none" sz="1600" b="1">
                <a:ea typeface="ＭＳ Ｐゴシック" charset="-128"/>
              </a:rPr>
              <a:t>	13.	Internally </a:t>
            </a:r>
            <a:r>
              <a:rPr lang="en-US" altLang="en-US" sz="1600" b="1">
                <a:ea typeface="ＭＳ Ｐゴシック" charset="-128"/>
              </a:rPr>
              <a:t>“</a:t>
            </a:r>
            <a:r>
              <a:rPr lang="en-US" altLang="x-none" sz="1600" b="1">
                <a:ea typeface="ＭＳ Ｐゴシック" charset="-128"/>
              </a:rPr>
              <a:t>yes,</a:t>
            </a:r>
            <a:r>
              <a:rPr lang="en-US" altLang="en-US" sz="1600" b="1">
                <a:ea typeface="ＭＳ Ｐゴシック" charset="-128"/>
              </a:rPr>
              <a:t>”</a:t>
            </a:r>
            <a:r>
              <a:rPr lang="en-US" altLang="x-none" sz="1600" b="1">
                <a:ea typeface="ＭＳ Ｐゴシック" charset="-128"/>
              </a:rPr>
              <a:t> externally </a:t>
            </a:r>
            <a:r>
              <a:rPr lang="en-US" altLang="en-US" sz="1600" b="1">
                <a:ea typeface="ＭＳ Ｐゴシック" charset="-128"/>
              </a:rPr>
              <a:t>“</a:t>
            </a:r>
            <a:r>
              <a:rPr lang="en-US" altLang="x-none" sz="1600" b="1">
                <a:ea typeface="ＭＳ Ｐゴシック" charset="-128"/>
              </a:rPr>
              <a:t>no</a:t>
            </a:r>
            <a:r>
              <a:rPr lang="en-US" altLang="en-US" sz="1600" b="1">
                <a:ea typeface="ＭＳ Ｐゴシック" charset="-128"/>
              </a:rPr>
              <a:t>”</a:t>
            </a:r>
            <a:endParaRPr lang="en-US" altLang="x-none" sz="1600" b="1">
              <a:ea typeface="ＭＳ Ｐゴシック" charset="-128"/>
            </a:endParaRPr>
          </a:p>
          <a:p>
            <a:pPr eaLnBrk="1" hangingPunct="1">
              <a:lnSpc>
                <a:spcPct val="80000"/>
              </a:lnSpc>
              <a:buFontTx/>
              <a:buNone/>
            </a:pPr>
            <a:r>
              <a:rPr lang="en-US" altLang="x-none" sz="1600" b="1">
                <a:ea typeface="ＭＳ Ｐゴシック" charset="-128"/>
              </a:rPr>
              <a:t>	14.	Internally </a:t>
            </a:r>
            <a:r>
              <a:rPr lang="en-US" altLang="en-US" sz="1600" b="1">
                <a:ea typeface="ＭＳ Ｐゴシック" charset="-128"/>
              </a:rPr>
              <a:t>“</a:t>
            </a:r>
            <a:r>
              <a:rPr lang="en-US" altLang="x-none" sz="1600" b="1">
                <a:ea typeface="ＭＳ Ｐゴシック" charset="-128"/>
              </a:rPr>
              <a:t>no,</a:t>
            </a:r>
            <a:r>
              <a:rPr lang="en-US" altLang="en-US" sz="1600" b="1">
                <a:ea typeface="ＭＳ Ｐゴシック" charset="-128"/>
              </a:rPr>
              <a:t>”</a:t>
            </a:r>
            <a:r>
              <a:rPr lang="en-US" altLang="x-none" sz="1600" b="1">
                <a:ea typeface="ＭＳ Ｐゴシック" charset="-128"/>
              </a:rPr>
              <a:t> externally </a:t>
            </a:r>
            <a:r>
              <a:rPr lang="en-US" altLang="en-US" sz="1600" b="1">
                <a:ea typeface="ＭＳ Ｐゴシック" charset="-128"/>
              </a:rPr>
              <a:t>“</a:t>
            </a:r>
            <a:r>
              <a:rPr lang="en-US" altLang="x-none" sz="1600" b="1">
                <a:ea typeface="ＭＳ Ｐゴシック" charset="-128"/>
              </a:rPr>
              <a:t>yes</a:t>
            </a:r>
            <a:r>
              <a:rPr lang="en-US" altLang="en-US" sz="1600" b="1">
                <a:ea typeface="ＭＳ Ｐゴシック" charset="-128"/>
              </a:rPr>
              <a:t>”</a:t>
            </a:r>
            <a:endParaRPr lang="en-US" altLang="x-none" sz="1600" b="1">
              <a:ea typeface="ＭＳ Ｐゴシック" charset="-128"/>
            </a:endParaRPr>
          </a:p>
          <a:p>
            <a:pPr eaLnBrk="1" hangingPunct="1">
              <a:lnSpc>
                <a:spcPct val="80000"/>
              </a:lnSpc>
              <a:buFontTx/>
              <a:buNone/>
            </a:pPr>
            <a:r>
              <a:rPr lang="en-US" altLang="x-none" sz="1600" b="1">
                <a:ea typeface="ＭＳ Ｐゴシック" charset="-128"/>
              </a:rPr>
              <a:t>	15.	Apology</a:t>
            </a:r>
          </a:p>
          <a:p>
            <a:pPr eaLnBrk="1" hangingPunct="1">
              <a:lnSpc>
                <a:spcPct val="80000"/>
              </a:lnSpc>
              <a:buFontTx/>
              <a:buNone/>
            </a:pPr>
            <a:r>
              <a:rPr lang="en-US" altLang="x-none" sz="1600" b="1">
                <a:ea typeface="ＭＳ Ｐゴシック" charset="-128"/>
              </a:rPr>
              <a:t>	16.	The equivalent of the English </a:t>
            </a:r>
            <a:r>
              <a:rPr lang="en-US" altLang="en-US" sz="1600" b="1">
                <a:ea typeface="ＭＳ Ｐゴシック" charset="-128"/>
              </a:rPr>
              <a:t>“</a:t>
            </a:r>
            <a:r>
              <a:rPr lang="en-US" altLang="x-none" sz="1600" b="1">
                <a:ea typeface="ＭＳ Ｐゴシック" charset="-128"/>
              </a:rPr>
              <a:t>no</a:t>
            </a:r>
            <a:r>
              <a:rPr lang="en-US" altLang="en-US" sz="1600" b="1">
                <a:ea typeface="ＭＳ Ｐゴシック" charset="-128"/>
              </a:rPr>
              <a:t>”</a:t>
            </a:r>
            <a:r>
              <a:rPr lang="en-US" altLang="x-none" sz="1600" b="1">
                <a:ea typeface="ＭＳ Ｐゴシック" charset="-128"/>
              </a:rPr>
              <a:t>— </a:t>
            </a:r>
          </a:p>
          <a:p>
            <a:pPr eaLnBrk="1" hangingPunct="1">
              <a:lnSpc>
                <a:spcPct val="80000"/>
              </a:lnSpc>
              <a:buFontTx/>
              <a:buNone/>
            </a:pPr>
            <a:r>
              <a:rPr lang="en-US" altLang="x-none" sz="1600" b="1">
                <a:ea typeface="ＭＳ Ｐゴシック" charset="-128"/>
              </a:rPr>
              <a:t>			primarily used in filling out forms, not in conversation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8" name="Rectangle 2"/>
          <p:cNvSpPr>
            <a:spLocks noGrp="1" noChangeArrowheads="1"/>
          </p:cNvSpPr>
          <p:nvPr>
            <p:ph type="title"/>
          </p:nvPr>
        </p:nvSpPr>
        <p:spPr>
          <a:xfrm>
            <a:off x="457200" y="0"/>
            <a:ext cx="8229600" cy="914400"/>
          </a:xfrm>
        </p:spPr>
        <p:txBody>
          <a:bodyPr/>
          <a:lstStyle/>
          <a:p>
            <a:pPr eaLnBrk="1" hangingPunct="1">
              <a:defRPr/>
            </a:pPr>
            <a:r>
              <a:rPr lang="en-US" altLang="x-none" dirty="0">
                <a:ea typeface="ＭＳ Ｐゴシック" charset="-128"/>
              </a:rPr>
              <a:t>No – Maybe Game</a:t>
            </a:r>
          </a:p>
        </p:txBody>
      </p:sp>
      <p:sp>
        <p:nvSpPr>
          <p:cNvPr id="233474" name="Text Box 3"/>
          <p:cNvSpPr txBox="1">
            <a:spLocks noChangeArrowheads="1"/>
          </p:cNvSpPr>
          <p:nvPr/>
        </p:nvSpPr>
        <p:spPr bwMode="auto">
          <a:xfrm>
            <a:off x="228600" y="914400"/>
            <a:ext cx="88392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marL="520700" indent="-511175" eaLnBrk="1" hangingPunct="1">
              <a:spcBef>
                <a:spcPct val="0"/>
              </a:spcBef>
              <a:buClrTx/>
              <a:buSzTx/>
              <a:buFontTx/>
              <a:buNone/>
            </a:pPr>
            <a:r>
              <a:rPr lang="en-US" altLang="zh-CN" sz="2800" dirty="0">
                <a:latin typeface="Arial" charset="0"/>
                <a:ea typeface="SimSun" charset="-122"/>
              </a:rPr>
              <a:t>Ways of saying "no" without saying "no.“</a:t>
            </a:r>
          </a:p>
          <a:p>
            <a:pPr marL="520700" indent="-511175" eaLnBrk="1" hangingPunct="1">
              <a:spcBef>
                <a:spcPct val="0"/>
              </a:spcBef>
              <a:buClrTx/>
              <a:buSzTx/>
              <a:buFontTx/>
              <a:buNone/>
            </a:pPr>
            <a:r>
              <a:rPr lang="en-US" altLang="zh-CN" sz="2800" dirty="0">
                <a:latin typeface="Arial" charset="0"/>
                <a:ea typeface="SimSun" charset="-122"/>
              </a:rPr>
              <a:t>- vague and ambiguous answer</a:t>
            </a:r>
          </a:p>
          <a:p>
            <a:pPr marL="520700" indent="-511175" eaLnBrk="1" hangingPunct="1">
              <a:spcBef>
                <a:spcPct val="0"/>
              </a:spcBef>
              <a:buClrTx/>
              <a:buSzTx/>
              <a:buFontTx/>
              <a:buNone/>
            </a:pPr>
            <a:r>
              <a:rPr lang="en-US" altLang="zh-CN" sz="2800" dirty="0">
                <a:latin typeface="Arial" charset="0"/>
                <a:ea typeface="SimSun" charset="-122"/>
              </a:rPr>
              <a:t>- ask a question back rather than answering their question</a:t>
            </a:r>
          </a:p>
          <a:p>
            <a:pPr marL="520700" indent="-511175" eaLnBrk="1" hangingPunct="1">
              <a:spcBef>
                <a:spcPct val="0"/>
              </a:spcBef>
              <a:buClrTx/>
              <a:buSzTx/>
              <a:buFontTx/>
              <a:buNone/>
            </a:pPr>
            <a:r>
              <a:rPr lang="en-US" altLang="zh-CN" sz="2800" dirty="0">
                <a:latin typeface="Arial" charset="0"/>
                <a:ea typeface="SimSun" charset="-122"/>
              </a:rPr>
              <a:t>- say something that is not on point</a:t>
            </a:r>
          </a:p>
          <a:p>
            <a:pPr marL="520700" indent="-511175" eaLnBrk="1" hangingPunct="1">
              <a:spcBef>
                <a:spcPct val="0"/>
              </a:spcBef>
              <a:buClrTx/>
              <a:buSzTx/>
              <a:buFontTx/>
              <a:buNone/>
            </a:pPr>
            <a:r>
              <a:rPr lang="en-US" altLang="zh-CN" sz="2800" dirty="0">
                <a:latin typeface="Arial" charset="0"/>
                <a:ea typeface="SimSun" charset="-122"/>
              </a:rPr>
              <a:t>- criticize the question</a:t>
            </a:r>
          </a:p>
          <a:p>
            <a:pPr marL="520700" indent="-511175" eaLnBrk="1" hangingPunct="1">
              <a:spcBef>
                <a:spcPct val="0"/>
              </a:spcBef>
              <a:buClrTx/>
              <a:buSzTx/>
              <a:buFontTx/>
              <a:buNone/>
            </a:pPr>
            <a:r>
              <a:rPr lang="en-US" altLang="zh-CN" sz="2800" dirty="0">
                <a:latin typeface="Arial" charset="0"/>
                <a:ea typeface="SimSun" charset="-122"/>
              </a:rPr>
              <a:t>- active listen, paraphrase, or summarize the question</a:t>
            </a:r>
          </a:p>
          <a:p>
            <a:pPr marL="520700" indent="-511175" eaLnBrk="1" hangingPunct="1">
              <a:spcBef>
                <a:spcPct val="0"/>
              </a:spcBef>
              <a:buClrTx/>
              <a:buSzTx/>
              <a:buFontTx/>
              <a:buNone/>
            </a:pPr>
            <a:r>
              <a:rPr lang="en-US" altLang="zh-CN" sz="2800" dirty="0">
                <a:latin typeface="Arial" charset="0"/>
                <a:ea typeface="SimSun" charset="-122"/>
              </a:rPr>
              <a:t>- make the "no" conditional</a:t>
            </a:r>
          </a:p>
          <a:p>
            <a:pPr marL="520700" indent="-511175" eaLnBrk="1" hangingPunct="1">
              <a:spcBef>
                <a:spcPct val="0"/>
              </a:spcBef>
              <a:buClrTx/>
              <a:buSzTx/>
              <a:buFontTx/>
              <a:buNone/>
            </a:pPr>
            <a:r>
              <a:rPr lang="en-US" altLang="zh-CN" sz="2800" dirty="0">
                <a:latin typeface="Arial" charset="0"/>
                <a:ea typeface="SimSun" charset="-122"/>
              </a:rPr>
              <a:t>- saying "yes, but ..."</a:t>
            </a:r>
          </a:p>
          <a:p>
            <a:pPr marL="520700" indent="-511175" eaLnBrk="1" hangingPunct="1">
              <a:spcBef>
                <a:spcPct val="0"/>
              </a:spcBef>
              <a:buClrTx/>
              <a:buSzTx/>
              <a:buFontTx/>
              <a:buNone/>
            </a:pPr>
            <a:r>
              <a:rPr lang="en-US" altLang="zh-CN" sz="2800" dirty="0">
                <a:latin typeface="Arial" charset="0"/>
                <a:ea typeface="SimSun" charset="-122"/>
              </a:rPr>
              <a:t>- delaying the answer</a:t>
            </a:r>
          </a:p>
          <a:p>
            <a:pPr marL="520700" indent="-511175" eaLnBrk="1" hangingPunct="1">
              <a:spcBef>
                <a:spcPct val="0"/>
              </a:spcBef>
              <a:buClrTx/>
              <a:buSzTx/>
              <a:buFontTx/>
              <a:buNone/>
            </a:pPr>
            <a:r>
              <a:rPr lang="en-US" altLang="zh-CN" sz="2800" dirty="0">
                <a:latin typeface="Arial" charset="0"/>
                <a:ea typeface="SimSun" charset="-122"/>
              </a:rPr>
              <a:t>- making an apology</a:t>
            </a:r>
          </a:p>
          <a:p>
            <a:pPr marL="520700" indent="-511175" eaLnBrk="1" hangingPunct="1">
              <a:spcBef>
                <a:spcPct val="0"/>
              </a:spcBef>
              <a:buClrTx/>
              <a:buSzTx/>
              <a:buFontTx/>
              <a:buNone/>
            </a:pPr>
            <a:r>
              <a:rPr lang="en-US" altLang="zh-CN" sz="2800" dirty="0">
                <a:latin typeface="Arial" charset="0"/>
                <a:ea typeface="SimSun" charset="-122"/>
              </a:rPr>
              <a:t>- silence</a:t>
            </a:r>
          </a:p>
          <a:p>
            <a:pPr marL="520700" indent="-511175" eaLnBrk="1" hangingPunct="1">
              <a:spcBef>
                <a:spcPct val="0"/>
              </a:spcBef>
              <a:buClrTx/>
              <a:buSzTx/>
              <a:buFontTx/>
              <a:buNone/>
            </a:pPr>
            <a:r>
              <a:rPr lang="en-US" altLang="zh-CN" sz="2800" dirty="0">
                <a:latin typeface="Arial" charset="0"/>
                <a:ea typeface="SimSun" charset="-122"/>
              </a:rPr>
              <a:t>- tell a lie or make an excuse</a:t>
            </a:r>
          </a:p>
          <a:p>
            <a:pPr eaLnBrk="1" hangingPunct="1">
              <a:spcBef>
                <a:spcPct val="0"/>
              </a:spcBef>
              <a:buClrTx/>
              <a:buSzTx/>
              <a:buFontTx/>
              <a:buNone/>
            </a:pPr>
            <a:r>
              <a:rPr lang="en-US" altLang="zh-CN" sz="2800" dirty="0">
                <a:latin typeface="Arial" charset="0"/>
                <a:ea typeface="SimSun" charset="-122"/>
              </a:rPr>
              <a:t>- walking away</a:t>
            </a:r>
          </a:p>
          <a:p>
            <a:pPr eaLnBrk="1" hangingPunct="1">
              <a:spcBef>
                <a:spcPct val="0"/>
              </a:spcBef>
              <a:buClrTx/>
              <a:buSzTx/>
              <a:buFontTx/>
              <a:buNone/>
            </a:pPr>
            <a:endParaRPr lang="en-US" altLang="zh-CN" sz="2800" dirty="0">
              <a:latin typeface="Arial" charset="0"/>
              <a:ea typeface="SimSun" charset="-122"/>
            </a:endParaRPr>
          </a:p>
        </p:txBody>
      </p:sp>
      <p:sp>
        <p:nvSpPr>
          <p:cNvPr id="233475" name="Text Box 4"/>
          <p:cNvSpPr txBox="1">
            <a:spLocks noChangeArrowheads="1"/>
          </p:cNvSpPr>
          <p:nvPr/>
        </p:nvSpPr>
        <p:spPr bwMode="auto">
          <a:xfrm>
            <a:off x="990601" y="823914"/>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charset="2"/>
              <a:buChar char="n"/>
              <a:defRPr sz="3200">
                <a:solidFill>
                  <a:schemeClr val="tx1"/>
                </a:solidFill>
                <a:latin typeface="Times New Roman" charset="0"/>
                <a:ea typeface="ＭＳ Ｐゴシック" charset="-128"/>
              </a:defRPr>
            </a:lvl1pPr>
            <a:lvl2pPr marL="742950" indent="-285750">
              <a:spcBef>
                <a:spcPct val="20000"/>
              </a:spcBef>
              <a:buClr>
                <a:schemeClr val="tx2"/>
              </a:buClr>
              <a:buSzPct val="60000"/>
              <a:buFont typeface="Wingdings" charset="2"/>
              <a:buChar char="n"/>
              <a:defRPr sz="2800">
                <a:solidFill>
                  <a:schemeClr val="tx1"/>
                </a:solidFill>
                <a:latin typeface="Times New Roman" charset="0"/>
                <a:ea typeface="ＭＳ Ｐゴシック" charset="-128"/>
              </a:defRPr>
            </a:lvl2pPr>
            <a:lvl3pPr marL="1143000" indent="-228600">
              <a:spcBef>
                <a:spcPct val="20000"/>
              </a:spcBef>
              <a:buClr>
                <a:schemeClr val="folHlink"/>
              </a:buClr>
              <a:buSzPct val="60000"/>
              <a:buFont typeface="Wingdings" charset="2"/>
              <a:buChar char="n"/>
              <a:defRPr sz="2400">
                <a:solidFill>
                  <a:schemeClr val="tx1"/>
                </a:solidFill>
                <a:latin typeface="Times New Roman" charset="0"/>
                <a:ea typeface="ＭＳ Ｐゴシック" charset="-128"/>
              </a:defRPr>
            </a:lvl3pPr>
            <a:lvl4pPr marL="1600200" indent="-228600">
              <a:spcBef>
                <a:spcPct val="20000"/>
              </a:spcBef>
              <a:buClr>
                <a:schemeClr val="tx1"/>
              </a:buClr>
              <a:buSzPct val="60000"/>
              <a:buFont typeface="Wingdings" charset="2"/>
              <a:buChar char="n"/>
              <a:defRPr sz="2000">
                <a:solidFill>
                  <a:schemeClr val="tx1"/>
                </a:solidFill>
                <a:latin typeface="Times New Roman" charset="0"/>
                <a:ea typeface="ＭＳ Ｐゴシック" charset="-128"/>
              </a:defRPr>
            </a:lvl4pPr>
            <a:lvl5pPr marL="2057400" indent="-228600">
              <a:spcBef>
                <a:spcPct val="20000"/>
              </a:spcBef>
              <a:buClr>
                <a:schemeClr val="hlink"/>
              </a:buClr>
              <a:buSzPct val="60000"/>
              <a:buFont typeface="Wingdings" charset="2"/>
              <a:buChar char="n"/>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hlink"/>
              </a:buClr>
              <a:buSzPct val="60000"/>
              <a:buFont typeface="Wingdings" charset="2"/>
              <a:buChar char="n"/>
              <a:defRPr sz="2000">
                <a:solidFill>
                  <a:schemeClr val="tx1"/>
                </a:solidFill>
                <a:latin typeface="Times New Roman" charset="0"/>
                <a:ea typeface="ＭＳ Ｐゴシック" charset="-128"/>
              </a:defRPr>
            </a:lvl9pPr>
          </a:lstStyle>
          <a:p>
            <a:pPr algn="ctr" eaLnBrk="1" hangingPunct="1">
              <a:spcBef>
                <a:spcPct val="0"/>
              </a:spcBef>
              <a:buClrTx/>
              <a:buSzTx/>
              <a:buFontTx/>
              <a:buNone/>
            </a:pPr>
            <a:endParaRPr lang="en-US" altLang="x-none" sz="2800" dirty="0">
              <a:latin typeface="Arial" charset="0"/>
              <a:ea typeface="SimSun"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2" descr="yesisn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5050" y="585788"/>
            <a:ext cx="45339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37569" name="Rectangle 2"/>
          <p:cNvSpPr>
            <a:spLocks noChangeArrowheads="1"/>
          </p:cNvSpPr>
          <p:nvPr/>
        </p:nvSpPr>
        <p:spPr bwMode="auto">
          <a:xfrm>
            <a:off x="2921000" y="1917700"/>
            <a:ext cx="19177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37570" name="Rectangle 3"/>
          <p:cNvSpPr>
            <a:spLocks noChangeArrowheads="1"/>
          </p:cNvSpPr>
          <p:nvPr/>
        </p:nvSpPr>
        <p:spPr bwMode="auto">
          <a:xfrm>
            <a:off x="4841875" y="1917700"/>
            <a:ext cx="1920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37571" name="Rectangle 4"/>
          <p:cNvSpPr>
            <a:spLocks noChangeArrowheads="1"/>
          </p:cNvSpPr>
          <p:nvPr/>
        </p:nvSpPr>
        <p:spPr bwMode="auto">
          <a:xfrm>
            <a:off x="2921000" y="3822700"/>
            <a:ext cx="1920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237572" name="Rectangle 5"/>
          <p:cNvSpPr>
            <a:spLocks noChangeArrowheads="1"/>
          </p:cNvSpPr>
          <p:nvPr/>
        </p:nvSpPr>
        <p:spPr bwMode="auto">
          <a:xfrm>
            <a:off x="4841875" y="3822700"/>
            <a:ext cx="19208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570822" name="Rectangle 6"/>
          <p:cNvSpPr>
            <a:spLocks noChangeArrowheads="1"/>
          </p:cNvSpPr>
          <p:nvPr/>
        </p:nvSpPr>
        <p:spPr bwMode="auto">
          <a:xfrm>
            <a:off x="6553200" y="457200"/>
            <a:ext cx="1457325" cy="912813"/>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b="1">
                <a:solidFill>
                  <a:srgbClr val="000000"/>
                </a:solidFill>
                <a:ea typeface="+mn-ea"/>
              </a:rPr>
              <a:t>High Context Implicit</a:t>
            </a:r>
          </a:p>
        </p:txBody>
      </p:sp>
      <p:sp>
        <p:nvSpPr>
          <p:cNvPr id="1570823" name="Rectangle 7"/>
          <p:cNvSpPr>
            <a:spLocks noChangeArrowheads="1"/>
          </p:cNvSpPr>
          <p:nvPr/>
        </p:nvSpPr>
        <p:spPr bwMode="auto">
          <a:xfrm>
            <a:off x="6248400" y="1524000"/>
            <a:ext cx="1457325"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Japanese</a:t>
            </a:r>
          </a:p>
        </p:txBody>
      </p:sp>
      <p:sp>
        <p:nvSpPr>
          <p:cNvPr id="1570824" name="Rectangle 8"/>
          <p:cNvSpPr>
            <a:spLocks noChangeArrowheads="1"/>
          </p:cNvSpPr>
          <p:nvPr/>
        </p:nvSpPr>
        <p:spPr bwMode="auto">
          <a:xfrm>
            <a:off x="5573713" y="2363788"/>
            <a:ext cx="1457325"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Arabian</a:t>
            </a:r>
          </a:p>
        </p:txBody>
      </p:sp>
      <p:sp>
        <p:nvSpPr>
          <p:cNvPr id="1570825" name="Rectangle 9"/>
          <p:cNvSpPr>
            <a:spLocks noChangeArrowheads="1"/>
          </p:cNvSpPr>
          <p:nvPr/>
        </p:nvSpPr>
        <p:spPr bwMode="auto">
          <a:xfrm>
            <a:off x="5160963" y="2744788"/>
            <a:ext cx="1663700"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Latin American</a:t>
            </a:r>
          </a:p>
        </p:txBody>
      </p:sp>
      <p:sp>
        <p:nvSpPr>
          <p:cNvPr id="1570826" name="Rectangle 10"/>
          <p:cNvSpPr>
            <a:spLocks noChangeArrowheads="1"/>
          </p:cNvSpPr>
          <p:nvPr/>
        </p:nvSpPr>
        <p:spPr bwMode="auto">
          <a:xfrm>
            <a:off x="4938713" y="3125788"/>
            <a:ext cx="1663700"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Spanish</a:t>
            </a:r>
          </a:p>
        </p:txBody>
      </p:sp>
      <p:sp>
        <p:nvSpPr>
          <p:cNvPr id="1570827" name="Rectangle 11"/>
          <p:cNvSpPr>
            <a:spLocks noChangeArrowheads="1"/>
          </p:cNvSpPr>
          <p:nvPr/>
        </p:nvSpPr>
        <p:spPr bwMode="auto">
          <a:xfrm>
            <a:off x="4557713" y="3459163"/>
            <a:ext cx="1663700"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Italian</a:t>
            </a:r>
          </a:p>
        </p:txBody>
      </p:sp>
      <p:sp>
        <p:nvSpPr>
          <p:cNvPr id="1570828" name="Rectangle 12"/>
          <p:cNvSpPr>
            <a:spLocks noChangeArrowheads="1"/>
          </p:cNvSpPr>
          <p:nvPr/>
        </p:nvSpPr>
        <p:spPr bwMode="auto">
          <a:xfrm>
            <a:off x="4303713" y="3840163"/>
            <a:ext cx="1663700"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English (UK)</a:t>
            </a:r>
          </a:p>
        </p:txBody>
      </p:sp>
      <p:sp>
        <p:nvSpPr>
          <p:cNvPr id="1570829" name="Rectangle 13"/>
          <p:cNvSpPr>
            <a:spLocks noChangeArrowheads="1"/>
          </p:cNvSpPr>
          <p:nvPr/>
        </p:nvSpPr>
        <p:spPr bwMode="auto">
          <a:xfrm>
            <a:off x="4081463" y="4141788"/>
            <a:ext cx="1663700"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French</a:t>
            </a:r>
          </a:p>
        </p:txBody>
      </p:sp>
      <p:sp>
        <p:nvSpPr>
          <p:cNvPr id="1570830" name="Rectangle 14"/>
          <p:cNvSpPr>
            <a:spLocks noChangeArrowheads="1"/>
          </p:cNvSpPr>
          <p:nvPr/>
        </p:nvSpPr>
        <p:spPr bwMode="auto">
          <a:xfrm>
            <a:off x="3716338" y="4491038"/>
            <a:ext cx="1933575"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North American (US)</a:t>
            </a:r>
          </a:p>
        </p:txBody>
      </p:sp>
      <p:sp>
        <p:nvSpPr>
          <p:cNvPr id="1570831" name="Rectangle 15"/>
          <p:cNvSpPr>
            <a:spLocks noChangeArrowheads="1"/>
          </p:cNvSpPr>
          <p:nvPr/>
        </p:nvSpPr>
        <p:spPr bwMode="auto">
          <a:xfrm>
            <a:off x="3430588" y="4824413"/>
            <a:ext cx="1933575"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Scandinavian</a:t>
            </a:r>
          </a:p>
        </p:txBody>
      </p:sp>
      <p:sp>
        <p:nvSpPr>
          <p:cNvPr id="1570832" name="Rectangle 16"/>
          <p:cNvSpPr>
            <a:spLocks noChangeArrowheads="1"/>
          </p:cNvSpPr>
          <p:nvPr/>
        </p:nvSpPr>
        <p:spPr bwMode="auto">
          <a:xfrm>
            <a:off x="3176588" y="5141913"/>
            <a:ext cx="1933575"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German</a:t>
            </a:r>
          </a:p>
        </p:txBody>
      </p:sp>
      <p:sp>
        <p:nvSpPr>
          <p:cNvPr id="1570833" name="Rectangle 17"/>
          <p:cNvSpPr>
            <a:spLocks noChangeArrowheads="1"/>
          </p:cNvSpPr>
          <p:nvPr/>
        </p:nvSpPr>
        <p:spPr bwMode="auto">
          <a:xfrm>
            <a:off x="2906713" y="5459413"/>
            <a:ext cx="1933575" cy="301625"/>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1400" b="1">
                <a:solidFill>
                  <a:schemeClr val="bg1"/>
                </a:solidFill>
                <a:ea typeface="+mn-ea"/>
              </a:rPr>
              <a:t>Swiss</a:t>
            </a:r>
          </a:p>
        </p:txBody>
      </p:sp>
      <p:sp>
        <p:nvSpPr>
          <p:cNvPr id="1570834" name="Rectangle 18"/>
          <p:cNvSpPr>
            <a:spLocks noChangeArrowheads="1"/>
          </p:cNvSpPr>
          <p:nvPr/>
        </p:nvSpPr>
        <p:spPr bwMode="auto">
          <a:xfrm>
            <a:off x="1684338" y="5300663"/>
            <a:ext cx="1425575" cy="912812"/>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b="1">
                <a:solidFill>
                  <a:srgbClr val="000000"/>
                </a:solidFill>
                <a:ea typeface="+mn-ea"/>
              </a:rPr>
              <a:t>Low Context </a:t>
            </a:r>
            <a:br>
              <a:rPr lang="en-US" altLang="en-US" b="1">
                <a:solidFill>
                  <a:srgbClr val="000000"/>
                </a:solidFill>
                <a:ea typeface="+mn-ea"/>
              </a:rPr>
            </a:br>
            <a:r>
              <a:rPr lang="en-US" altLang="en-US" b="1">
                <a:solidFill>
                  <a:srgbClr val="000000"/>
                </a:solidFill>
                <a:ea typeface="+mn-ea"/>
              </a:rPr>
              <a:t>Explicit</a:t>
            </a:r>
          </a:p>
        </p:txBody>
      </p:sp>
      <p:sp>
        <p:nvSpPr>
          <p:cNvPr id="1570835" name="Line 19"/>
          <p:cNvSpPr>
            <a:spLocks noChangeShapeType="1"/>
          </p:cNvSpPr>
          <p:nvPr/>
        </p:nvSpPr>
        <p:spPr bwMode="auto">
          <a:xfrm flipV="1">
            <a:off x="2971800" y="1447800"/>
            <a:ext cx="3276600" cy="3962400"/>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wrap="none" anchor="ctr"/>
          <a:lstStyle/>
          <a:p>
            <a:pPr eaLnBrk="1" hangingPunct="1">
              <a:defRPr/>
            </a:pPr>
            <a:endParaRPr lang="en-US">
              <a:ea typeface="+mn-ea"/>
            </a:endParaRPr>
          </a:p>
        </p:txBody>
      </p:sp>
      <p:sp>
        <p:nvSpPr>
          <p:cNvPr id="1570836" name="Text Box 20"/>
          <p:cNvSpPr txBox="1">
            <a:spLocks noChangeArrowheads="1"/>
          </p:cNvSpPr>
          <p:nvPr/>
        </p:nvSpPr>
        <p:spPr bwMode="auto">
          <a:xfrm>
            <a:off x="5927725" y="1916113"/>
            <a:ext cx="676275" cy="3048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1400" b="1">
                <a:solidFill>
                  <a:schemeClr val="bg1"/>
                </a:solidFill>
                <a:ea typeface="+mn-ea"/>
              </a:rPr>
              <a:t>China</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Picture 2" descr="image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695450"/>
            <a:ext cx="6667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2867" name="Text Box 3"/>
          <p:cNvSpPr txBox="1">
            <a:spLocks noChangeArrowheads="1"/>
          </p:cNvSpPr>
          <p:nvPr/>
        </p:nvSpPr>
        <p:spPr bwMode="auto">
          <a:xfrm>
            <a:off x="3505200" y="381000"/>
            <a:ext cx="2201863" cy="5191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2800" b="1">
                <a:ea typeface="+mn-ea"/>
              </a:rPr>
              <a:t>Punctuality </a:t>
            </a:r>
          </a:p>
        </p:txBody>
      </p:sp>
      <p:sp>
        <p:nvSpPr>
          <p:cNvPr id="1572868" name="Text Box 4"/>
          <p:cNvSpPr txBox="1">
            <a:spLocks noChangeArrowheads="1"/>
          </p:cNvSpPr>
          <p:nvPr/>
        </p:nvSpPr>
        <p:spPr bwMode="auto">
          <a:xfrm>
            <a:off x="2117725" y="1258888"/>
            <a:ext cx="4489450" cy="4572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2400" b="1">
                <a:ea typeface="+mn-ea"/>
              </a:rPr>
              <a:t>Western                           Asian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title"/>
          </p:nvPr>
        </p:nvSpPr>
        <p:spPr/>
        <p:txBody>
          <a:bodyPr/>
          <a:lstStyle/>
          <a:p>
            <a:pPr eaLnBrk="1" hangingPunct="1">
              <a:defRPr/>
            </a:pPr>
            <a:r>
              <a:rPr lang="en-US">
                <a:cs typeface="+mj-cs"/>
              </a:rPr>
              <a:t>Geert Hofstede </a:t>
            </a:r>
            <a:r>
              <a:rPr lang="en-US" sz="3200">
                <a:cs typeface="+mj-cs"/>
              </a:rPr>
              <a:t>(1980, 1991)</a:t>
            </a:r>
            <a:endParaRPr lang="en-AU" sz="3200">
              <a:cs typeface="+mj-cs"/>
            </a:endParaRPr>
          </a:p>
        </p:txBody>
      </p:sp>
      <p:sp>
        <p:nvSpPr>
          <p:cNvPr id="1574915" name="Rectangle 3"/>
          <p:cNvSpPr>
            <a:spLocks noGrp="1" noChangeArrowheads="1"/>
          </p:cNvSpPr>
          <p:nvPr>
            <p:ph type="body" sz="half" idx="1"/>
          </p:nvPr>
        </p:nvSpPr>
        <p:spPr>
          <a:xfrm>
            <a:off x="1908175" y="1916113"/>
            <a:ext cx="6481763" cy="4114800"/>
          </a:xfrm>
        </p:spPr>
        <p:txBody>
          <a:bodyPr/>
          <a:lstStyle/>
          <a:p>
            <a:pPr lvl="1" eaLnBrk="1" hangingPunct="1">
              <a:defRPr/>
            </a:pPr>
            <a:r>
              <a:rPr lang="en-US" sz="1800"/>
              <a:t>Studies</a:t>
            </a:r>
            <a:r>
              <a:rPr lang="en-AU" sz="1800"/>
              <a:t> of 117,000 IBM employees covering 72 national subsidiaries, 38 occupations, 20 languages.</a:t>
            </a:r>
          </a:p>
          <a:p>
            <a:pPr lvl="1" eaLnBrk="1" hangingPunct="1">
              <a:defRPr/>
            </a:pPr>
            <a:r>
              <a:rPr lang="en-AU" sz="1800"/>
              <a:t>Used employee attitude surveys taken in 1968-69 and 1971-73 within IBM subsidiaries in 66 countries.</a:t>
            </a:r>
          </a:p>
          <a:p>
            <a:pPr lvl="1" eaLnBrk="1" hangingPunct="1">
              <a:defRPr/>
            </a:pPr>
            <a:r>
              <a:rPr lang="en-US" sz="1800"/>
              <a:t>Statistically analyzed answers which revealed four central and largely independent bi-polar dimensions of a national culture. </a:t>
            </a:r>
          </a:p>
          <a:p>
            <a:pPr lvl="1" eaLnBrk="1" hangingPunct="1">
              <a:defRPr/>
            </a:pPr>
            <a:r>
              <a:rPr lang="en-US" sz="1800"/>
              <a:t>Dimensions to explain systematic differences in work values and practices at the country level:</a:t>
            </a:r>
            <a:endParaRPr lang="en-AU" sz="1800"/>
          </a:p>
          <a:p>
            <a:pPr lvl="2" eaLnBrk="1" hangingPunct="1">
              <a:defRPr/>
            </a:pPr>
            <a:r>
              <a:rPr lang="en-AU" sz="1800"/>
              <a:t>Power distance</a:t>
            </a:r>
          </a:p>
          <a:p>
            <a:pPr lvl="2" eaLnBrk="1" hangingPunct="1">
              <a:defRPr/>
            </a:pPr>
            <a:r>
              <a:rPr lang="en-AU" sz="1800"/>
              <a:t>Uncertainty avoidance</a:t>
            </a:r>
          </a:p>
          <a:p>
            <a:pPr lvl="2" eaLnBrk="1" hangingPunct="1">
              <a:defRPr/>
            </a:pPr>
            <a:r>
              <a:rPr lang="en-AU" sz="1800"/>
              <a:t>Masculinity and femininity</a:t>
            </a:r>
          </a:p>
          <a:p>
            <a:pPr lvl="2" eaLnBrk="1" hangingPunct="1">
              <a:defRPr/>
            </a:pPr>
            <a:r>
              <a:rPr lang="en-AU" sz="1800"/>
              <a:t>Individualism and collectivism</a:t>
            </a:r>
          </a:p>
          <a:p>
            <a:pPr lvl="2" eaLnBrk="1" hangingPunct="1">
              <a:defRPr/>
            </a:pPr>
            <a:r>
              <a:rPr lang="en-US" sz="1800"/>
              <a:t>[</a:t>
            </a:r>
            <a:r>
              <a:rPr lang="en-AU" sz="1800"/>
              <a:t>Confucianism and dynamism</a:t>
            </a:r>
            <a:r>
              <a:rPr lang="en-US" sz="1800"/>
              <a:t>]</a:t>
            </a:r>
            <a:endParaRPr lang="en-AU" sz="1800"/>
          </a:p>
          <a:p>
            <a:pPr eaLnBrk="1" hangingPunct="1">
              <a:buFontTx/>
              <a:buNone/>
              <a:defRPr/>
            </a:pPr>
            <a:endParaRPr lang="en-AU" sz="2000">
              <a:cs typeface="+mn-cs"/>
            </a:endParaRPr>
          </a:p>
        </p:txBody>
      </p:sp>
      <p:graphicFrame>
        <p:nvGraphicFramePr>
          <p:cNvPr id="241667" name="Object 4"/>
          <p:cNvGraphicFramePr>
            <a:graphicFrameLocks noGrp="1" noChangeAspect="1"/>
          </p:cNvGraphicFramePr>
          <p:nvPr>
            <p:ph sz="half" idx="2"/>
          </p:nvPr>
        </p:nvGraphicFramePr>
        <p:xfrm>
          <a:off x="395288" y="1989138"/>
          <a:ext cx="1827212" cy="2447925"/>
        </p:xfrm>
        <a:graphic>
          <a:graphicData uri="http://schemas.openxmlformats.org/presentationml/2006/ole">
            <mc:AlternateContent xmlns:mc="http://schemas.openxmlformats.org/markup-compatibility/2006">
              <mc:Choice xmlns:v="urn:schemas-microsoft-com:vml" Requires="v">
                <p:oleObj name="Photo Editor Photo" r:id="rId3" imgW="1095528" imgH="1467055" progId="MSPhotoEd.3">
                  <p:embed/>
                </p:oleObj>
              </mc:Choice>
              <mc:Fallback>
                <p:oleObj name="Photo Editor Photo" r:id="rId3" imgW="1095528" imgH="146705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89138"/>
                        <a:ext cx="1827212"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pic>
        <p:nvPicPr>
          <p:cNvPr id="24166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39000" y="4419600"/>
            <a:ext cx="1508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1058" name="Rectangle 2"/>
          <p:cNvSpPr>
            <a:spLocks noChangeArrowheads="1"/>
          </p:cNvSpPr>
          <p:nvPr/>
        </p:nvSpPr>
        <p:spPr bwMode="auto">
          <a:xfrm>
            <a:off x="228600" y="685800"/>
            <a:ext cx="8763000" cy="1919288"/>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defRPr/>
            </a:pPr>
            <a:r>
              <a:rPr lang="en-US" altLang="x-none" sz="4800" b="1">
                <a:solidFill>
                  <a:schemeClr val="tx2"/>
                </a:solidFill>
                <a:effectLst>
                  <a:outerShdw blurRad="38100" dist="38100" dir="2700000" algn="tl">
                    <a:srgbClr val="000000"/>
                  </a:outerShdw>
                </a:effectLst>
                <a:latin typeface="Garamond" charset="0"/>
              </a:rPr>
              <a:t>HOFSTEDE</a:t>
            </a:r>
            <a:r>
              <a:rPr lang="en-US" altLang="en-US" sz="4800" b="1">
                <a:solidFill>
                  <a:schemeClr val="tx2"/>
                </a:solidFill>
                <a:effectLst>
                  <a:outerShdw blurRad="38100" dist="38100" dir="2700000" algn="tl">
                    <a:srgbClr val="000000"/>
                  </a:outerShdw>
                </a:effectLst>
                <a:latin typeface="Garamond" charset="0"/>
              </a:rPr>
              <a:t>’</a:t>
            </a:r>
            <a:r>
              <a:rPr lang="en-US" altLang="x-none" sz="4800" b="1">
                <a:solidFill>
                  <a:schemeClr val="tx2"/>
                </a:solidFill>
                <a:effectLst>
                  <a:outerShdw blurRad="38100" dist="38100" dir="2700000" algn="tl">
                    <a:srgbClr val="000000"/>
                  </a:outerShdw>
                </a:effectLst>
                <a:latin typeface="Garamond" charset="0"/>
              </a:rPr>
              <a:t>S</a:t>
            </a:r>
            <a:r>
              <a:rPr lang="en-US" altLang="x-none" sz="4800" b="1">
                <a:solidFill>
                  <a:srgbClr val="800000"/>
                </a:solidFill>
                <a:latin typeface="Times New Roman" charset="0"/>
              </a:rPr>
              <a:t> </a:t>
            </a:r>
          </a:p>
          <a:p>
            <a:pPr algn="ctr">
              <a:spcBef>
                <a:spcPct val="50000"/>
              </a:spcBef>
              <a:defRPr/>
            </a:pPr>
            <a:r>
              <a:rPr lang="en-US" altLang="x-none" sz="4800" b="1">
                <a:solidFill>
                  <a:schemeClr val="tx2"/>
                </a:solidFill>
                <a:effectLst>
                  <a:outerShdw blurRad="38100" dist="38100" dir="2700000" algn="tl">
                    <a:srgbClr val="000000"/>
                  </a:outerShdw>
                </a:effectLst>
                <a:latin typeface="Garamond" charset="0"/>
              </a:rPr>
              <a:t>CULTURAL</a:t>
            </a:r>
            <a:r>
              <a:rPr lang="en-US" altLang="x-none" sz="4800" b="1">
                <a:solidFill>
                  <a:srgbClr val="800000"/>
                </a:solidFill>
                <a:latin typeface="Times New Roman" charset="0"/>
              </a:rPr>
              <a:t> </a:t>
            </a:r>
            <a:r>
              <a:rPr lang="en-US" altLang="x-none" sz="4800" b="1">
                <a:solidFill>
                  <a:schemeClr val="tx2"/>
                </a:solidFill>
                <a:effectLst>
                  <a:outerShdw blurRad="38100" dist="38100" dir="2700000" algn="tl">
                    <a:srgbClr val="000000"/>
                  </a:outerShdw>
                </a:effectLst>
                <a:latin typeface="Garamond" charset="0"/>
              </a:rPr>
              <a:t>DIMENSIONS</a:t>
            </a:r>
          </a:p>
        </p:txBody>
      </p:sp>
      <p:sp>
        <p:nvSpPr>
          <p:cNvPr id="1581059" name="Rectangle 3"/>
          <p:cNvSpPr>
            <a:spLocks noChangeArrowheads="1"/>
          </p:cNvSpPr>
          <p:nvPr/>
        </p:nvSpPr>
        <p:spPr bwMode="auto">
          <a:xfrm>
            <a:off x="457200" y="2809875"/>
            <a:ext cx="2878138" cy="8509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spcBef>
                <a:spcPct val="50000"/>
              </a:spcBef>
              <a:defRPr/>
            </a:pPr>
            <a:r>
              <a:rPr lang="en-US" altLang="en-US" sz="2500" b="1">
                <a:solidFill>
                  <a:schemeClr val="bg1"/>
                </a:solidFill>
                <a:latin typeface="Times New Roman" charset="0"/>
                <a:ea typeface="+mn-ea"/>
              </a:rPr>
              <a:t>Masculinity-femininity</a:t>
            </a:r>
          </a:p>
        </p:txBody>
      </p:sp>
      <p:sp>
        <p:nvSpPr>
          <p:cNvPr id="1581060" name="Rectangle 4"/>
          <p:cNvSpPr>
            <a:spLocks noChangeArrowheads="1"/>
          </p:cNvSpPr>
          <p:nvPr/>
        </p:nvSpPr>
        <p:spPr bwMode="auto">
          <a:xfrm>
            <a:off x="885825" y="4143375"/>
            <a:ext cx="2378075" cy="8509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spcBef>
                <a:spcPct val="50000"/>
              </a:spcBef>
              <a:defRPr/>
            </a:pPr>
            <a:r>
              <a:rPr lang="en-US" altLang="en-US" sz="2500" b="1">
                <a:solidFill>
                  <a:schemeClr val="bg1"/>
                </a:solidFill>
                <a:latin typeface="Times New Roman" charset="0"/>
                <a:ea typeface="+mn-ea"/>
              </a:rPr>
              <a:t>Individualism-collectivism</a:t>
            </a:r>
          </a:p>
        </p:txBody>
      </p:sp>
      <p:sp>
        <p:nvSpPr>
          <p:cNvPr id="1581061" name="Rectangle 5"/>
          <p:cNvSpPr>
            <a:spLocks noChangeArrowheads="1"/>
          </p:cNvSpPr>
          <p:nvPr/>
        </p:nvSpPr>
        <p:spPr bwMode="auto">
          <a:xfrm>
            <a:off x="790575" y="5310188"/>
            <a:ext cx="2211388" cy="8509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spcBef>
                <a:spcPct val="50000"/>
              </a:spcBef>
              <a:defRPr/>
            </a:pPr>
            <a:r>
              <a:rPr lang="en-US" altLang="en-US" sz="2500" b="1">
                <a:solidFill>
                  <a:schemeClr val="bg1"/>
                </a:solidFill>
                <a:latin typeface="Times New Roman" charset="0"/>
                <a:ea typeface="+mn-ea"/>
              </a:rPr>
              <a:t>Power distance</a:t>
            </a:r>
          </a:p>
        </p:txBody>
      </p:sp>
      <p:sp>
        <p:nvSpPr>
          <p:cNvPr id="1581062" name="Rectangle 6"/>
          <p:cNvSpPr>
            <a:spLocks noChangeArrowheads="1"/>
          </p:cNvSpPr>
          <p:nvPr/>
        </p:nvSpPr>
        <p:spPr bwMode="auto">
          <a:xfrm>
            <a:off x="4876800" y="2835275"/>
            <a:ext cx="3759200" cy="10033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2000" b="1">
                <a:solidFill>
                  <a:schemeClr val="bg1"/>
                </a:solidFill>
                <a:latin typeface="Times New Roman" charset="0"/>
                <a:ea typeface="+mn-ea"/>
              </a:rPr>
              <a:t>Dominance, independence vs. compassion, interdependence, &amp; openness.</a:t>
            </a:r>
          </a:p>
        </p:txBody>
      </p:sp>
      <p:sp>
        <p:nvSpPr>
          <p:cNvPr id="1581063" name="Rectangle 7"/>
          <p:cNvSpPr>
            <a:spLocks noChangeArrowheads="1"/>
          </p:cNvSpPr>
          <p:nvPr/>
        </p:nvSpPr>
        <p:spPr bwMode="auto">
          <a:xfrm>
            <a:off x="4900613" y="4143375"/>
            <a:ext cx="4046537" cy="10033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2000" b="1">
                <a:solidFill>
                  <a:schemeClr val="bg1"/>
                </a:solidFill>
                <a:latin typeface="Times New Roman" charset="0"/>
                <a:ea typeface="+mn-ea"/>
              </a:rPr>
              <a:t>Emphasis on individual goals, needs, &amp; success vs. group needs, satisfaction, &amp; performance.</a:t>
            </a:r>
          </a:p>
        </p:txBody>
      </p:sp>
      <p:sp>
        <p:nvSpPr>
          <p:cNvPr id="1581064" name="Rectangle 8"/>
          <p:cNvSpPr>
            <a:spLocks noChangeArrowheads="1"/>
          </p:cNvSpPr>
          <p:nvPr/>
        </p:nvSpPr>
        <p:spPr bwMode="auto">
          <a:xfrm>
            <a:off x="4948238" y="5357813"/>
            <a:ext cx="3235325" cy="10033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2000" b="1">
                <a:solidFill>
                  <a:schemeClr val="bg1"/>
                </a:solidFill>
                <a:latin typeface="Times New Roman" charset="0"/>
                <a:ea typeface="+mn-ea"/>
              </a:rPr>
              <a:t>Degree to which people accept power &amp; status differences in society.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203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685800"/>
            <a:ext cx="8686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23" name="Text Box 3"/>
          <p:cNvSpPr txBox="1">
            <a:spLocks noChangeArrowheads="1"/>
          </p:cNvSpPr>
          <p:nvPr/>
        </p:nvSpPr>
        <p:spPr bwMode="auto">
          <a:xfrm>
            <a:off x="990600" y="4343400"/>
            <a:ext cx="7254875" cy="1244600"/>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Clr>
                <a:schemeClr val="accent2"/>
              </a:buClr>
              <a:buSzPct val="80000"/>
              <a:defRPr/>
            </a:pPr>
            <a:r>
              <a:rPr lang="en-US" sz="2800">
                <a:effectLst>
                  <a:outerShdw blurRad="38100" dist="38100" dir="2700000" algn="tl">
                    <a:srgbClr val="000000"/>
                  </a:outerShdw>
                </a:effectLst>
              </a:rPr>
              <a:t>Ideals, values, and assumptions about life that are widely shared among people and that guide specific behaviors. (Brislin 1993)</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5761" name="Group 2"/>
          <p:cNvGrpSpPr>
            <a:grpSpLocks/>
          </p:cNvGrpSpPr>
          <p:nvPr/>
        </p:nvGrpSpPr>
        <p:grpSpPr bwMode="auto">
          <a:xfrm>
            <a:off x="381000" y="1447800"/>
            <a:ext cx="8294688" cy="5067300"/>
            <a:chOff x="343" y="781"/>
            <a:chExt cx="5130" cy="3192"/>
          </a:xfrm>
        </p:grpSpPr>
        <p:grpSp>
          <p:nvGrpSpPr>
            <p:cNvPr id="245773" name="Group 3"/>
            <p:cNvGrpSpPr>
              <a:grpSpLocks/>
            </p:cNvGrpSpPr>
            <p:nvPr/>
          </p:nvGrpSpPr>
          <p:grpSpPr bwMode="auto">
            <a:xfrm>
              <a:off x="2976" y="781"/>
              <a:ext cx="2497" cy="840"/>
              <a:chOff x="2976" y="781"/>
              <a:chExt cx="2497" cy="840"/>
            </a:xfrm>
          </p:grpSpPr>
          <p:sp>
            <p:nvSpPr>
              <p:cNvPr id="1583108" name="Freeform 4"/>
              <p:cNvSpPr>
                <a:spLocks/>
              </p:cNvSpPr>
              <p:nvPr/>
            </p:nvSpPr>
            <p:spPr bwMode="auto">
              <a:xfrm>
                <a:off x="3130" y="821"/>
                <a:ext cx="2343" cy="800"/>
              </a:xfrm>
              <a:custGeom>
                <a:avLst/>
                <a:gdLst>
                  <a:gd name="T0" fmla="*/ 0 w 2343"/>
                  <a:gd name="T1" fmla="*/ 0 h 800"/>
                  <a:gd name="T2" fmla="*/ 2342 w 2343"/>
                  <a:gd name="T3" fmla="*/ 0 h 800"/>
                  <a:gd name="T4" fmla="*/ 2342 w 2343"/>
                  <a:gd name="T5" fmla="*/ 799 h 800"/>
                  <a:gd name="T6" fmla="*/ 0 w 2343"/>
                  <a:gd name="T7" fmla="*/ 799 h 800"/>
                  <a:gd name="T8" fmla="*/ 0 w 2343"/>
                  <a:gd name="T9" fmla="*/ 0 h 800"/>
                </a:gdLst>
                <a:ahLst/>
                <a:cxnLst>
                  <a:cxn ang="0">
                    <a:pos x="T0" y="T1"/>
                  </a:cxn>
                  <a:cxn ang="0">
                    <a:pos x="T2" y="T3"/>
                  </a:cxn>
                  <a:cxn ang="0">
                    <a:pos x="T4" y="T5"/>
                  </a:cxn>
                  <a:cxn ang="0">
                    <a:pos x="T6" y="T7"/>
                  </a:cxn>
                  <a:cxn ang="0">
                    <a:pos x="T8" y="T9"/>
                  </a:cxn>
                </a:cxnLst>
                <a:rect l="0" t="0" r="r" b="b"/>
                <a:pathLst>
                  <a:path w="2343" h="800">
                    <a:moveTo>
                      <a:pt x="0" y="0"/>
                    </a:moveTo>
                    <a:lnTo>
                      <a:pt x="2342" y="0"/>
                    </a:lnTo>
                    <a:lnTo>
                      <a:pt x="2342" y="799"/>
                    </a:lnTo>
                    <a:lnTo>
                      <a:pt x="0" y="799"/>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09" name="Freeform 5"/>
              <p:cNvSpPr>
                <a:spLocks/>
              </p:cNvSpPr>
              <p:nvPr/>
            </p:nvSpPr>
            <p:spPr bwMode="auto">
              <a:xfrm>
                <a:off x="2976" y="781"/>
                <a:ext cx="2497" cy="41"/>
              </a:xfrm>
              <a:custGeom>
                <a:avLst/>
                <a:gdLst>
                  <a:gd name="T0" fmla="*/ 153 w 2497"/>
                  <a:gd name="T1" fmla="*/ 40 h 41"/>
                  <a:gd name="T2" fmla="*/ 2496 w 2497"/>
                  <a:gd name="T3" fmla="*/ 40 h 41"/>
                  <a:gd name="T4" fmla="*/ 2340 w 2497"/>
                  <a:gd name="T5" fmla="*/ 0 h 41"/>
                  <a:gd name="T6" fmla="*/ 0 w 2497"/>
                  <a:gd name="T7" fmla="*/ 0 h 41"/>
                  <a:gd name="T8" fmla="*/ 153 w 2497"/>
                  <a:gd name="T9" fmla="*/ 40 h 41"/>
                </a:gdLst>
                <a:ahLst/>
                <a:cxnLst>
                  <a:cxn ang="0">
                    <a:pos x="T0" y="T1"/>
                  </a:cxn>
                  <a:cxn ang="0">
                    <a:pos x="T2" y="T3"/>
                  </a:cxn>
                  <a:cxn ang="0">
                    <a:pos x="T4" y="T5"/>
                  </a:cxn>
                  <a:cxn ang="0">
                    <a:pos x="T6" y="T7"/>
                  </a:cxn>
                  <a:cxn ang="0">
                    <a:pos x="T8" y="T9"/>
                  </a:cxn>
                </a:cxnLst>
                <a:rect l="0" t="0" r="r" b="b"/>
                <a:pathLst>
                  <a:path w="2497" h="41">
                    <a:moveTo>
                      <a:pt x="153" y="40"/>
                    </a:moveTo>
                    <a:lnTo>
                      <a:pt x="2496" y="40"/>
                    </a:lnTo>
                    <a:lnTo>
                      <a:pt x="2340" y="0"/>
                    </a:lnTo>
                    <a:lnTo>
                      <a:pt x="0" y="0"/>
                    </a:lnTo>
                    <a:lnTo>
                      <a:pt x="153" y="4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10" name="Freeform 6"/>
              <p:cNvSpPr>
                <a:spLocks/>
              </p:cNvSpPr>
              <p:nvPr/>
            </p:nvSpPr>
            <p:spPr bwMode="auto">
              <a:xfrm>
                <a:off x="2976" y="781"/>
                <a:ext cx="155" cy="840"/>
              </a:xfrm>
              <a:custGeom>
                <a:avLst/>
                <a:gdLst>
                  <a:gd name="T0" fmla="*/ 0 w 155"/>
                  <a:gd name="T1" fmla="*/ 0 h 840"/>
                  <a:gd name="T2" fmla="*/ 154 w 155"/>
                  <a:gd name="T3" fmla="*/ 40 h 840"/>
                  <a:gd name="T4" fmla="*/ 154 w 155"/>
                  <a:gd name="T5" fmla="*/ 839 h 840"/>
                  <a:gd name="T6" fmla="*/ 0 w 155"/>
                  <a:gd name="T7" fmla="*/ 799 h 840"/>
                  <a:gd name="T8" fmla="*/ 0 w 155"/>
                  <a:gd name="T9" fmla="*/ 0 h 840"/>
                </a:gdLst>
                <a:ahLst/>
                <a:cxnLst>
                  <a:cxn ang="0">
                    <a:pos x="T0" y="T1"/>
                  </a:cxn>
                  <a:cxn ang="0">
                    <a:pos x="T2" y="T3"/>
                  </a:cxn>
                  <a:cxn ang="0">
                    <a:pos x="T4" y="T5"/>
                  </a:cxn>
                  <a:cxn ang="0">
                    <a:pos x="T6" y="T7"/>
                  </a:cxn>
                  <a:cxn ang="0">
                    <a:pos x="T8" y="T9"/>
                  </a:cxn>
                </a:cxnLst>
                <a:rect l="0" t="0" r="r" b="b"/>
                <a:pathLst>
                  <a:path w="155" h="840">
                    <a:moveTo>
                      <a:pt x="0" y="0"/>
                    </a:moveTo>
                    <a:lnTo>
                      <a:pt x="154" y="40"/>
                    </a:lnTo>
                    <a:lnTo>
                      <a:pt x="154" y="839"/>
                    </a:lnTo>
                    <a:lnTo>
                      <a:pt x="0" y="799"/>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grpSp>
        <p:grpSp>
          <p:nvGrpSpPr>
            <p:cNvPr id="245774" name="Group 7"/>
            <p:cNvGrpSpPr>
              <a:grpSpLocks/>
            </p:cNvGrpSpPr>
            <p:nvPr/>
          </p:nvGrpSpPr>
          <p:grpSpPr bwMode="auto">
            <a:xfrm>
              <a:off x="343" y="828"/>
              <a:ext cx="2394" cy="601"/>
              <a:chOff x="343" y="828"/>
              <a:chExt cx="2394" cy="601"/>
            </a:xfrm>
          </p:grpSpPr>
          <p:sp>
            <p:nvSpPr>
              <p:cNvPr id="1583112" name="Freeform 8"/>
              <p:cNvSpPr>
                <a:spLocks/>
              </p:cNvSpPr>
              <p:nvPr/>
            </p:nvSpPr>
            <p:spPr bwMode="auto">
              <a:xfrm>
                <a:off x="432" y="868"/>
                <a:ext cx="2300" cy="561"/>
              </a:xfrm>
              <a:custGeom>
                <a:avLst/>
                <a:gdLst>
                  <a:gd name="T0" fmla="*/ 0 w 2305"/>
                  <a:gd name="T1" fmla="*/ 0 h 561"/>
                  <a:gd name="T2" fmla="*/ 1684 w 2305"/>
                  <a:gd name="T3" fmla="*/ 0 h 561"/>
                  <a:gd name="T4" fmla="*/ 2304 w 2305"/>
                  <a:gd name="T5" fmla="*/ 280 h 561"/>
                  <a:gd name="T6" fmla="*/ 1684 w 2305"/>
                  <a:gd name="T7" fmla="*/ 560 h 561"/>
                  <a:gd name="T8" fmla="*/ 0 w 2305"/>
                  <a:gd name="T9" fmla="*/ 560 h 561"/>
                  <a:gd name="T10" fmla="*/ 0 w 2305"/>
                  <a:gd name="T11" fmla="*/ 0 h 561"/>
                </a:gdLst>
                <a:ahLst/>
                <a:cxnLst>
                  <a:cxn ang="0">
                    <a:pos x="T0" y="T1"/>
                  </a:cxn>
                  <a:cxn ang="0">
                    <a:pos x="T2" y="T3"/>
                  </a:cxn>
                  <a:cxn ang="0">
                    <a:pos x="T4" y="T5"/>
                  </a:cxn>
                  <a:cxn ang="0">
                    <a:pos x="T6" y="T7"/>
                  </a:cxn>
                  <a:cxn ang="0">
                    <a:pos x="T8" y="T9"/>
                  </a:cxn>
                  <a:cxn ang="0">
                    <a:pos x="T10" y="T11"/>
                  </a:cxn>
                </a:cxnLst>
                <a:rect l="0" t="0" r="r" b="b"/>
                <a:pathLst>
                  <a:path w="2305" h="561">
                    <a:moveTo>
                      <a:pt x="0" y="0"/>
                    </a:moveTo>
                    <a:lnTo>
                      <a:pt x="1684" y="0"/>
                    </a:lnTo>
                    <a:lnTo>
                      <a:pt x="2304" y="280"/>
                    </a:lnTo>
                    <a:lnTo>
                      <a:pt x="1684" y="560"/>
                    </a:lnTo>
                    <a:lnTo>
                      <a:pt x="0" y="560"/>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13" name="Freeform 9"/>
              <p:cNvSpPr>
                <a:spLocks/>
              </p:cNvSpPr>
              <p:nvPr/>
            </p:nvSpPr>
            <p:spPr bwMode="auto">
              <a:xfrm>
                <a:off x="343" y="828"/>
                <a:ext cx="1774" cy="41"/>
              </a:xfrm>
              <a:custGeom>
                <a:avLst/>
                <a:gdLst>
                  <a:gd name="T0" fmla="*/ 1773 w 1774"/>
                  <a:gd name="T1" fmla="*/ 40 h 41"/>
                  <a:gd name="T2" fmla="*/ 1684 w 1774"/>
                  <a:gd name="T3" fmla="*/ 0 h 41"/>
                  <a:gd name="T4" fmla="*/ 0 w 1774"/>
                  <a:gd name="T5" fmla="*/ 0 h 41"/>
                  <a:gd name="T6" fmla="*/ 89 w 1774"/>
                  <a:gd name="T7" fmla="*/ 40 h 41"/>
                  <a:gd name="T8" fmla="*/ 1773 w 1774"/>
                  <a:gd name="T9" fmla="*/ 40 h 41"/>
                </a:gdLst>
                <a:ahLst/>
                <a:cxnLst>
                  <a:cxn ang="0">
                    <a:pos x="T0" y="T1"/>
                  </a:cxn>
                  <a:cxn ang="0">
                    <a:pos x="T2" y="T3"/>
                  </a:cxn>
                  <a:cxn ang="0">
                    <a:pos x="T4" y="T5"/>
                  </a:cxn>
                  <a:cxn ang="0">
                    <a:pos x="T6" y="T7"/>
                  </a:cxn>
                  <a:cxn ang="0">
                    <a:pos x="T8" y="T9"/>
                  </a:cxn>
                </a:cxnLst>
                <a:rect l="0" t="0" r="r" b="b"/>
                <a:pathLst>
                  <a:path w="1774" h="41">
                    <a:moveTo>
                      <a:pt x="1773" y="40"/>
                    </a:moveTo>
                    <a:lnTo>
                      <a:pt x="1684" y="0"/>
                    </a:lnTo>
                    <a:lnTo>
                      <a:pt x="0" y="0"/>
                    </a:lnTo>
                    <a:lnTo>
                      <a:pt x="89" y="40"/>
                    </a:lnTo>
                    <a:lnTo>
                      <a:pt x="1773" y="4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14" name="Freeform 10"/>
              <p:cNvSpPr>
                <a:spLocks/>
              </p:cNvSpPr>
              <p:nvPr/>
            </p:nvSpPr>
            <p:spPr bwMode="auto">
              <a:xfrm>
                <a:off x="343" y="828"/>
                <a:ext cx="90" cy="601"/>
              </a:xfrm>
              <a:custGeom>
                <a:avLst/>
                <a:gdLst>
                  <a:gd name="T0" fmla="*/ 0 w 90"/>
                  <a:gd name="T1" fmla="*/ 0 h 601"/>
                  <a:gd name="T2" fmla="*/ 89 w 90"/>
                  <a:gd name="T3" fmla="*/ 40 h 601"/>
                  <a:gd name="T4" fmla="*/ 89 w 90"/>
                  <a:gd name="T5" fmla="*/ 600 h 601"/>
                  <a:gd name="T6" fmla="*/ 0 w 90"/>
                  <a:gd name="T7" fmla="*/ 560 h 601"/>
                  <a:gd name="T8" fmla="*/ 0 w 90"/>
                  <a:gd name="T9" fmla="*/ 0 h 601"/>
                </a:gdLst>
                <a:ahLst/>
                <a:cxnLst>
                  <a:cxn ang="0">
                    <a:pos x="T0" y="T1"/>
                  </a:cxn>
                  <a:cxn ang="0">
                    <a:pos x="T2" y="T3"/>
                  </a:cxn>
                  <a:cxn ang="0">
                    <a:pos x="T4" y="T5"/>
                  </a:cxn>
                  <a:cxn ang="0">
                    <a:pos x="T6" y="T7"/>
                  </a:cxn>
                  <a:cxn ang="0">
                    <a:pos x="T8" y="T9"/>
                  </a:cxn>
                </a:cxnLst>
                <a:rect l="0" t="0" r="r" b="b"/>
                <a:pathLst>
                  <a:path w="90" h="601">
                    <a:moveTo>
                      <a:pt x="0" y="0"/>
                    </a:moveTo>
                    <a:lnTo>
                      <a:pt x="89" y="40"/>
                    </a:lnTo>
                    <a:lnTo>
                      <a:pt x="89" y="600"/>
                    </a:lnTo>
                    <a:lnTo>
                      <a:pt x="0" y="560"/>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grpSp>
        <p:grpSp>
          <p:nvGrpSpPr>
            <p:cNvPr id="245775" name="Group 11"/>
            <p:cNvGrpSpPr>
              <a:grpSpLocks/>
            </p:cNvGrpSpPr>
            <p:nvPr/>
          </p:nvGrpSpPr>
          <p:grpSpPr bwMode="auto">
            <a:xfrm>
              <a:off x="343" y="1644"/>
              <a:ext cx="2394" cy="601"/>
              <a:chOff x="343" y="1644"/>
              <a:chExt cx="2394" cy="601"/>
            </a:xfrm>
          </p:grpSpPr>
          <p:sp>
            <p:nvSpPr>
              <p:cNvPr id="1583116" name="Freeform 12"/>
              <p:cNvSpPr>
                <a:spLocks/>
              </p:cNvSpPr>
              <p:nvPr/>
            </p:nvSpPr>
            <p:spPr bwMode="auto">
              <a:xfrm>
                <a:off x="432" y="1684"/>
                <a:ext cx="2300" cy="561"/>
              </a:xfrm>
              <a:custGeom>
                <a:avLst/>
                <a:gdLst>
                  <a:gd name="T0" fmla="*/ 0 w 2305"/>
                  <a:gd name="T1" fmla="*/ 0 h 561"/>
                  <a:gd name="T2" fmla="*/ 1684 w 2305"/>
                  <a:gd name="T3" fmla="*/ 0 h 561"/>
                  <a:gd name="T4" fmla="*/ 2304 w 2305"/>
                  <a:gd name="T5" fmla="*/ 280 h 561"/>
                  <a:gd name="T6" fmla="*/ 1684 w 2305"/>
                  <a:gd name="T7" fmla="*/ 560 h 561"/>
                  <a:gd name="T8" fmla="*/ 0 w 2305"/>
                  <a:gd name="T9" fmla="*/ 560 h 561"/>
                  <a:gd name="T10" fmla="*/ 0 w 2305"/>
                  <a:gd name="T11" fmla="*/ 0 h 561"/>
                </a:gdLst>
                <a:ahLst/>
                <a:cxnLst>
                  <a:cxn ang="0">
                    <a:pos x="T0" y="T1"/>
                  </a:cxn>
                  <a:cxn ang="0">
                    <a:pos x="T2" y="T3"/>
                  </a:cxn>
                  <a:cxn ang="0">
                    <a:pos x="T4" y="T5"/>
                  </a:cxn>
                  <a:cxn ang="0">
                    <a:pos x="T6" y="T7"/>
                  </a:cxn>
                  <a:cxn ang="0">
                    <a:pos x="T8" y="T9"/>
                  </a:cxn>
                  <a:cxn ang="0">
                    <a:pos x="T10" y="T11"/>
                  </a:cxn>
                </a:cxnLst>
                <a:rect l="0" t="0" r="r" b="b"/>
                <a:pathLst>
                  <a:path w="2305" h="561">
                    <a:moveTo>
                      <a:pt x="0" y="0"/>
                    </a:moveTo>
                    <a:lnTo>
                      <a:pt x="1684" y="0"/>
                    </a:lnTo>
                    <a:lnTo>
                      <a:pt x="2304" y="280"/>
                    </a:lnTo>
                    <a:lnTo>
                      <a:pt x="1684" y="560"/>
                    </a:lnTo>
                    <a:lnTo>
                      <a:pt x="0" y="560"/>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17" name="Freeform 13"/>
              <p:cNvSpPr>
                <a:spLocks/>
              </p:cNvSpPr>
              <p:nvPr/>
            </p:nvSpPr>
            <p:spPr bwMode="auto">
              <a:xfrm>
                <a:off x="343" y="1644"/>
                <a:ext cx="1774" cy="41"/>
              </a:xfrm>
              <a:custGeom>
                <a:avLst/>
                <a:gdLst>
                  <a:gd name="T0" fmla="*/ 1773 w 1774"/>
                  <a:gd name="T1" fmla="*/ 40 h 41"/>
                  <a:gd name="T2" fmla="*/ 1684 w 1774"/>
                  <a:gd name="T3" fmla="*/ 0 h 41"/>
                  <a:gd name="T4" fmla="*/ 0 w 1774"/>
                  <a:gd name="T5" fmla="*/ 0 h 41"/>
                  <a:gd name="T6" fmla="*/ 89 w 1774"/>
                  <a:gd name="T7" fmla="*/ 40 h 41"/>
                  <a:gd name="T8" fmla="*/ 1773 w 1774"/>
                  <a:gd name="T9" fmla="*/ 40 h 41"/>
                </a:gdLst>
                <a:ahLst/>
                <a:cxnLst>
                  <a:cxn ang="0">
                    <a:pos x="T0" y="T1"/>
                  </a:cxn>
                  <a:cxn ang="0">
                    <a:pos x="T2" y="T3"/>
                  </a:cxn>
                  <a:cxn ang="0">
                    <a:pos x="T4" y="T5"/>
                  </a:cxn>
                  <a:cxn ang="0">
                    <a:pos x="T6" y="T7"/>
                  </a:cxn>
                  <a:cxn ang="0">
                    <a:pos x="T8" y="T9"/>
                  </a:cxn>
                </a:cxnLst>
                <a:rect l="0" t="0" r="r" b="b"/>
                <a:pathLst>
                  <a:path w="1774" h="41">
                    <a:moveTo>
                      <a:pt x="1773" y="40"/>
                    </a:moveTo>
                    <a:lnTo>
                      <a:pt x="1684" y="0"/>
                    </a:lnTo>
                    <a:lnTo>
                      <a:pt x="0" y="0"/>
                    </a:lnTo>
                    <a:lnTo>
                      <a:pt x="89" y="40"/>
                    </a:lnTo>
                    <a:lnTo>
                      <a:pt x="1773" y="4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18" name="Freeform 14"/>
              <p:cNvSpPr>
                <a:spLocks/>
              </p:cNvSpPr>
              <p:nvPr/>
            </p:nvSpPr>
            <p:spPr bwMode="auto">
              <a:xfrm>
                <a:off x="343" y="1644"/>
                <a:ext cx="90" cy="601"/>
              </a:xfrm>
              <a:custGeom>
                <a:avLst/>
                <a:gdLst>
                  <a:gd name="T0" fmla="*/ 0 w 90"/>
                  <a:gd name="T1" fmla="*/ 0 h 601"/>
                  <a:gd name="T2" fmla="*/ 89 w 90"/>
                  <a:gd name="T3" fmla="*/ 40 h 601"/>
                  <a:gd name="T4" fmla="*/ 89 w 90"/>
                  <a:gd name="T5" fmla="*/ 600 h 601"/>
                  <a:gd name="T6" fmla="*/ 0 w 90"/>
                  <a:gd name="T7" fmla="*/ 560 h 601"/>
                  <a:gd name="T8" fmla="*/ 0 w 90"/>
                  <a:gd name="T9" fmla="*/ 0 h 601"/>
                </a:gdLst>
                <a:ahLst/>
                <a:cxnLst>
                  <a:cxn ang="0">
                    <a:pos x="T0" y="T1"/>
                  </a:cxn>
                  <a:cxn ang="0">
                    <a:pos x="T2" y="T3"/>
                  </a:cxn>
                  <a:cxn ang="0">
                    <a:pos x="T4" y="T5"/>
                  </a:cxn>
                  <a:cxn ang="0">
                    <a:pos x="T6" y="T7"/>
                  </a:cxn>
                  <a:cxn ang="0">
                    <a:pos x="T8" y="T9"/>
                  </a:cxn>
                </a:cxnLst>
                <a:rect l="0" t="0" r="r" b="b"/>
                <a:pathLst>
                  <a:path w="90" h="601">
                    <a:moveTo>
                      <a:pt x="0" y="0"/>
                    </a:moveTo>
                    <a:lnTo>
                      <a:pt x="89" y="40"/>
                    </a:lnTo>
                    <a:lnTo>
                      <a:pt x="89" y="600"/>
                    </a:lnTo>
                    <a:lnTo>
                      <a:pt x="0" y="560"/>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grpSp>
        <p:grpSp>
          <p:nvGrpSpPr>
            <p:cNvPr id="245776" name="Group 15"/>
            <p:cNvGrpSpPr>
              <a:grpSpLocks/>
            </p:cNvGrpSpPr>
            <p:nvPr/>
          </p:nvGrpSpPr>
          <p:grpSpPr bwMode="auto">
            <a:xfrm>
              <a:off x="343" y="2460"/>
              <a:ext cx="2394" cy="601"/>
              <a:chOff x="343" y="2460"/>
              <a:chExt cx="2394" cy="601"/>
            </a:xfrm>
          </p:grpSpPr>
          <p:sp>
            <p:nvSpPr>
              <p:cNvPr id="1583120" name="Freeform 16"/>
              <p:cNvSpPr>
                <a:spLocks/>
              </p:cNvSpPr>
              <p:nvPr/>
            </p:nvSpPr>
            <p:spPr bwMode="auto">
              <a:xfrm>
                <a:off x="432" y="2500"/>
                <a:ext cx="2300" cy="561"/>
              </a:xfrm>
              <a:custGeom>
                <a:avLst/>
                <a:gdLst>
                  <a:gd name="T0" fmla="*/ 0 w 2305"/>
                  <a:gd name="T1" fmla="*/ 0 h 561"/>
                  <a:gd name="T2" fmla="*/ 1684 w 2305"/>
                  <a:gd name="T3" fmla="*/ 0 h 561"/>
                  <a:gd name="T4" fmla="*/ 2304 w 2305"/>
                  <a:gd name="T5" fmla="*/ 280 h 561"/>
                  <a:gd name="T6" fmla="*/ 1684 w 2305"/>
                  <a:gd name="T7" fmla="*/ 560 h 561"/>
                  <a:gd name="T8" fmla="*/ 0 w 2305"/>
                  <a:gd name="T9" fmla="*/ 560 h 561"/>
                  <a:gd name="T10" fmla="*/ 0 w 2305"/>
                  <a:gd name="T11" fmla="*/ 0 h 561"/>
                </a:gdLst>
                <a:ahLst/>
                <a:cxnLst>
                  <a:cxn ang="0">
                    <a:pos x="T0" y="T1"/>
                  </a:cxn>
                  <a:cxn ang="0">
                    <a:pos x="T2" y="T3"/>
                  </a:cxn>
                  <a:cxn ang="0">
                    <a:pos x="T4" y="T5"/>
                  </a:cxn>
                  <a:cxn ang="0">
                    <a:pos x="T6" y="T7"/>
                  </a:cxn>
                  <a:cxn ang="0">
                    <a:pos x="T8" y="T9"/>
                  </a:cxn>
                  <a:cxn ang="0">
                    <a:pos x="T10" y="T11"/>
                  </a:cxn>
                </a:cxnLst>
                <a:rect l="0" t="0" r="r" b="b"/>
                <a:pathLst>
                  <a:path w="2305" h="561">
                    <a:moveTo>
                      <a:pt x="0" y="0"/>
                    </a:moveTo>
                    <a:lnTo>
                      <a:pt x="1684" y="0"/>
                    </a:lnTo>
                    <a:lnTo>
                      <a:pt x="2304" y="280"/>
                    </a:lnTo>
                    <a:lnTo>
                      <a:pt x="1684" y="560"/>
                    </a:lnTo>
                    <a:lnTo>
                      <a:pt x="0" y="560"/>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21" name="Freeform 17"/>
              <p:cNvSpPr>
                <a:spLocks/>
              </p:cNvSpPr>
              <p:nvPr/>
            </p:nvSpPr>
            <p:spPr bwMode="auto">
              <a:xfrm>
                <a:off x="343" y="2460"/>
                <a:ext cx="1774" cy="41"/>
              </a:xfrm>
              <a:custGeom>
                <a:avLst/>
                <a:gdLst>
                  <a:gd name="T0" fmla="*/ 1773 w 1774"/>
                  <a:gd name="T1" fmla="*/ 40 h 41"/>
                  <a:gd name="T2" fmla="*/ 1684 w 1774"/>
                  <a:gd name="T3" fmla="*/ 0 h 41"/>
                  <a:gd name="T4" fmla="*/ 0 w 1774"/>
                  <a:gd name="T5" fmla="*/ 0 h 41"/>
                  <a:gd name="T6" fmla="*/ 89 w 1774"/>
                  <a:gd name="T7" fmla="*/ 40 h 41"/>
                  <a:gd name="T8" fmla="*/ 1773 w 1774"/>
                  <a:gd name="T9" fmla="*/ 40 h 41"/>
                </a:gdLst>
                <a:ahLst/>
                <a:cxnLst>
                  <a:cxn ang="0">
                    <a:pos x="T0" y="T1"/>
                  </a:cxn>
                  <a:cxn ang="0">
                    <a:pos x="T2" y="T3"/>
                  </a:cxn>
                  <a:cxn ang="0">
                    <a:pos x="T4" y="T5"/>
                  </a:cxn>
                  <a:cxn ang="0">
                    <a:pos x="T6" y="T7"/>
                  </a:cxn>
                  <a:cxn ang="0">
                    <a:pos x="T8" y="T9"/>
                  </a:cxn>
                </a:cxnLst>
                <a:rect l="0" t="0" r="r" b="b"/>
                <a:pathLst>
                  <a:path w="1774" h="41">
                    <a:moveTo>
                      <a:pt x="1773" y="40"/>
                    </a:moveTo>
                    <a:lnTo>
                      <a:pt x="1684" y="0"/>
                    </a:lnTo>
                    <a:lnTo>
                      <a:pt x="0" y="0"/>
                    </a:lnTo>
                    <a:lnTo>
                      <a:pt x="89" y="40"/>
                    </a:lnTo>
                    <a:lnTo>
                      <a:pt x="1773" y="4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22" name="Freeform 18"/>
              <p:cNvSpPr>
                <a:spLocks/>
              </p:cNvSpPr>
              <p:nvPr/>
            </p:nvSpPr>
            <p:spPr bwMode="auto">
              <a:xfrm>
                <a:off x="343" y="2460"/>
                <a:ext cx="90" cy="601"/>
              </a:xfrm>
              <a:custGeom>
                <a:avLst/>
                <a:gdLst>
                  <a:gd name="T0" fmla="*/ 0 w 90"/>
                  <a:gd name="T1" fmla="*/ 0 h 601"/>
                  <a:gd name="T2" fmla="*/ 89 w 90"/>
                  <a:gd name="T3" fmla="*/ 40 h 601"/>
                  <a:gd name="T4" fmla="*/ 89 w 90"/>
                  <a:gd name="T5" fmla="*/ 600 h 601"/>
                  <a:gd name="T6" fmla="*/ 0 w 90"/>
                  <a:gd name="T7" fmla="*/ 560 h 601"/>
                  <a:gd name="T8" fmla="*/ 0 w 90"/>
                  <a:gd name="T9" fmla="*/ 0 h 601"/>
                </a:gdLst>
                <a:ahLst/>
                <a:cxnLst>
                  <a:cxn ang="0">
                    <a:pos x="T0" y="T1"/>
                  </a:cxn>
                  <a:cxn ang="0">
                    <a:pos x="T2" y="T3"/>
                  </a:cxn>
                  <a:cxn ang="0">
                    <a:pos x="T4" y="T5"/>
                  </a:cxn>
                  <a:cxn ang="0">
                    <a:pos x="T6" y="T7"/>
                  </a:cxn>
                  <a:cxn ang="0">
                    <a:pos x="T8" y="T9"/>
                  </a:cxn>
                </a:cxnLst>
                <a:rect l="0" t="0" r="r" b="b"/>
                <a:pathLst>
                  <a:path w="90" h="601">
                    <a:moveTo>
                      <a:pt x="0" y="0"/>
                    </a:moveTo>
                    <a:lnTo>
                      <a:pt x="89" y="40"/>
                    </a:lnTo>
                    <a:lnTo>
                      <a:pt x="89" y="600"/>
                    </a:lnTo>
                    <a:lnTo>
                      <a:pt x="0" y="560"/>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grpSp>
        <p:grpSp>
          <p:nvGrpSpPr>
            <p:cNvPr id="245777" name="Group 19"/>
            <p:cNvGrpSpPr>
              <a:grpSpLocks/>
            </p:cNvGrpSpPr>
            <p:nvPr/>
          </p:nvGrpSpPr>
          <p:grpSpPr bwMode="auto">
            <a:xfrm>
              <a:off x="343" y="3228"/>
              <a:ext cx="2394" cy="601"/>
              <a:chOff x="343" y="3228"/>
              <a:chExt cx="2394" cy="601"/>
            </a:xfrm>
          </p:grpSpPr>
          <p:sp>
            <p:nvSpPr>
              <p:cNvPr id="1583124" name="Freeform 20"/>
              <p:cNvSpPr>
                <a:spLocks/>
              </p:cNvSpPr>
              <p:nvPr/>
            </p:nvSpPr>
            <p:spPr bwMode="auto">
              <a:xfrm>
                <a:off x="432" y="3268"/>
                <a:ext cx="2300" cy="561"/>
              </a:xfrm>
              <a:custGeom>
                <a:avLst/>
                <a:gdLst>
                  <a:gd name="T0" fmla="*/ 0 w 2305"/>
                  <a:gd name="T1" fmla="*/ 0 h 561"/>
                  <a:gd name="T2" fmla="*/ 1684 w 2305"/>
                  <a:gd name="T3" fmla="*/ 0 h 561"/>
                  <a:gd name="T4" fmla="*/ 2304 w 2305"/>
                  <a:gd name="T5" fmla="*/ 280 h 561"/>
                  <a:gd name="T6" fmla="*/ 1684 w 2305"/>
                  <a:gd name="T7" fmla="*/ 560 h 561"/>
                  <a:gd name="T8" fmla="*/ 0 w 2305"/>
                  <a:gd name="T9" fmla="*/ 560 h 561"/>
                  <a:gd name="T10" fmla="*/ 0 w 2305"/>
                  <a:gd name="T11" fmla="*/ 0 h 561"/>
                </a:gdLst>
                <a:ahLst/>
                <a:cxnLst>
                  <a:cxn ang="0">
                    <a:pos x="T0" y="T1"/>
                  </a:cxn>
                  <a:cxn ang="0">
                    <a:pos x="T2" y="T3"/>
                  </a:cxn>
                  <a:cxn ang="0">
                    <a:pos x="T4" y="T5"/>
                  </a:cxn>
                  <a:cxn ang="0">
                    <a:pos x="T6" y="T7"/>
                  </a:cxn>
                  <a:cxn ang="0">
                    <a:pos x="T8" y="T9"/>
                  </a:cxn>
                  <a:cxn ang="0">
                    <a:pos x="T10" y="T11"/>
                  </a:cxn>
                </a:cxnLst>
                <a:rect l="0" t="0" r="r" b="b"/>
                <a:pathLst>
                  <a:path w="2305" h="561">
                    <a:moveTo>
                      <a:pt x="0" y="0"/>
                    </a:moveTo>
                    <a:lnTo>
                      <a:pt x="1684" y="0"/>
                    </a:lnTo>
                    <a:lnTo>
                      <a:pt x="2304" y="280"/>
                    </a:lnTo>
                    <a:lnTo>
                      <a:pt x="1684" y="560"/>
                    </a:lnTo>
                    <a:lnTo>
                      <a:pt x="0" y="560"/>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25" name="Freeform 21"/>
              <p:cNvSpPr>
                <a:spLocks/>
              </p:cNvSpPr>
              <p:nvPr/>
            </p:nvSpPr>
            <p:spPr bwMode="auto">
              <a:xfrm>
                <a:off x="343" y="3228"/>
                <a:ext cx="1774" cy="41"/>
              </a:xfrm>
              <a:custGeom>
                <a:avLst/>
                <a:gdLst>
                  <a:gd name="T0" fmla="*/ 1773 w 1774"/>
                  <a:gd name="T1" fmla="*/ 40 h 41"/>
                  <a:gd name="T2" fmla="*/ 1684 w 1774"/>
                  <a:gd name="T3" fmla="*/ 0 h 41"/>
                  <a:gd name="T4" fmla="*/ 0 w 1774"/>
                  <a:gd name="T5" fmla="*/ 0 h 41"/>
                  <a:gd name="T6" fmla="*/ 89 w 1774"/>
                  <a:gd name="T7" fmla="*/ 40 h 41"/>
                  <a:gd name="T8" fmla="*/ 1773 w 1774"/>
                  <a:gd name="T9" fmla="*/ 40 h 41"/>
                </a:gdLst>
                <a:ahLst/>
                <a:cxnLst>
                  <a:cxn ang="0">
                    <a:pos x="T0" y="T1"/>
                  </a:cxn>
                  <a:cxn ang="0">
                    <a:pos x="T2" y="T3"/>
                  </a:cxn>
                  <a:cxn ang="0">
                    <a:pos x="T4" y="T5"/>
                  </a:cxn>
                  <a:cxn ang="0">
                    <a:pos x="T6" y="T7"/>
                  </a:cxn>
                  <a:cxn ang="0">
                    <a:pos x="T8" y="T9"/>
                  </a:cxn>
                </a:cxnLst>
                <a:rect l="0" t="0" r="r" b="b"/>
                <a:pathLst>
                  <a:path w="1774" h="41">
                    <a:moveTo>
                      <a:pt x="1773" y="40"/>
                    </a:moveTo>
                    <a:lnTo>
                      <a:pt x="1684" y="0"/>
                    </a:lnTo>
                    <a:lnTo>
                      <a:pt x="0" y="0"/>
                    </a:lnTo>
                    <a:lnTo>
                      <a:pt x="89" y="40"/>
                    </a:lnTo>
                    <a:lnTo>
                      <a:pt x="1773" y="4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26" name="Freeform 22"/>
              <p:cNvSpPr>
                <a:spLocks/>
              </p:cNvSpPr>
              <p:nvPr/>
            </p:nvSpPr>
            <p:spPr bwMode="auto">
              <a:xfrm>
                <a:off x="343" y="3228"/>
                <a:ext cx="90" cy="601"/>
              </a:xfrm>
              <a:custGeom>
                <a:avLst/>
                <a:gdLst>
                  <a:gd name="T0" fmla="*/ 0 w 90"/>
                  <a:gd name="T1" fmla="*/ 0 h 601"/>
                  <a:gd name="T2" fmla="*/ 89 w 90"/>
                  <a:gd name="T3" fmla="*/ 40 h 601"/>
                  <a:gd name="T4" fmla="*/ 89 w 90"/>
                  <a:gd name="T5" fmla="*/ 600 h 601"/>
                  <a:gd name="T6" fmla="*/ 0 w 90"/>
                  <a:gd name="T7" fmla="*/ 560 h 601"/>
                  <a:gd name="T8" fmla="*/ 0 w 90"/>
                  <a:gd name="T9" fmla="*/ 0 h 601"/>
                </a:gdLst>
                <a:ahLst/>
                <a:cxnLst>
                  <a:cxn ang="0">
                    <a:pos x="T0" y="T1"/>
                  </a:cxn>
                  <a:cxn ang="0">
                    <a:pos x="T2" y="T3"/>
                  </a:cxn>
                  <a:cxn ang="0">
                    <a:pos x="T4" y="T5"/>
                  </a:cxn>
                  <a:cxn ang="0">
                    <a:pos x="T6" y="T7"/>
                  </a:cxn>
                  <a:cxn ang="0">
                    <a:pos x="T8" y="T9"/>
                  </a:cxn>
                </a:cxnLst>
                <a:rect l="0" t="0" r="r" b="b"/>
                <a:pathLst>
                  <a:path w="90" h="601">
                    <a:moveTo>
                      <a:pt x="0" y="0"/>
                    </a:moveTo>
                    <a:lnTo>
                      <a:pt x="89" y="40"/>
                    </a:lnTo>
                    <a:lnTo>
                      <a:pt x="89" y="600"/>
                    </a:lnTo>
                    <a:lnTo>
                      <a:pt x="0" y="560"/>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grpSp>
        <p:grpSp>
          <p:nvGrpSpPr>
            <p:cNvPr id="245778" name="Group 23"/>
            <p:cNvGrpSpPr>
              <a:grpSpLocks/>
            </p:cNvGrpSpPr>
            <p:nvPr/>
          </p:nvGrpSpPr>
          <p:grpSpPr bwMode="auto">
            <a:xfrm>
              <a:off x="2976" y="1597"/>
              <a:ext cx="2497" cy="840"/>
              <a:chOff x="2976" y="1597"/>
              <a:chExt cx="2497" cy="840"/>
            </a:xfrm>
          </p:grpSpPr>
          <p:sp>
            <p:nvSpPr>
              <p:cNvPr id="1583128" name="Freeform 24"/>
              <p:cNvSpPr>
                <a:spLocks/>
              </p:cNvSpPr>
              <p:nvPr/>
            </p:nvSpPr>
            <p:spPr bwMode="auto">
              <a:xfrm>
                <a:off x="3130" y="1637"/>
                <a:ext cx="2343" cy="800"/>
              </a:xfrm>
              <a:custGeom>
                <a:avLst/>
                <a:gdLst>
                  <a:gd name="T0" fmla="*/ 0 w 2343"/>
                  <a:gd name="T1" fmla="*/ 0 h 800"/>
                  <a:gd name="T2" fmla="*/ 2342 w 2343"/>
                  <a:gd name="T3" fmla="*/ 0 h 800"/>
                  <a:gd name="T4" fmla="*/ 2342 w 2343"/>
                  <a:gd name="T5" fmla="*/ 799 h 800"/>
                  <a:gd name="T6" fmla="*/ 0 w 2343"/>
                  <a:gd name="T7" fmla="*/ 799 h 800"/>
                  <a:gd name="T8" fmla="*/ 0 w 2343"/>
                  <a:gd name="T9" fmla="*/ 0 h 800"/>
                </a:gdLst>
                <a:ahLst/>
                <a:cxnLst>
                  <a:cxn ang="0">
                    <a:pos x="T0" y="T1"/>
                  </a:cxn>
                  <a:cxn ang="0">
                    <a:pos x="T2" y="T3"/>
                  </a:cxn>
                  <a:cxn ang="0">
                    <a:pos x="T4" y="T5"/>
                  </a:cxn>
                  <a:cxn ang="0">
                    <a:pos x="T6" y="T7"/>
                  </a:cxn>
                  <a:cxn ang="0">
                    <a:pos x="T8" y="T9"/>
                  </a:cxn>
                </a:cxnLst>
                <a:rect l="0" t="0" r="r" b="b"/>
                <a:pathLst>
                  <a:path w="2343" h="800">
                    <a:moveTo>
                      <a:pt x="0" y="0"/>
                    </a:moveTo>
                    <a:lnTo>
                      <a:pt x="2342" y="0"/>
                    </a:lnTo>
                    <a:lnTo>
                      <a:pt x="2342" y="799"/>
                    </a:lnTo>
                    <a:lnTo>
                      <a:pt x="0" y="799"/>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29" name="Freeform 25"/>
              <p:cNvSpPr>
                <a:spLocks/>
              </p:cNvSpPr>
              <p:nvPr/>
            </p:nvSpPr>
            <p:spPr bwMode="auto">
              <a:xfrm>
                <a:off x="2976" y="1597"/>
                <a:ext cx="2497" cy="41"/>
              </a:xfrm>
              <a:custGeom>
                <a:avLst/>
                <a:gdLst>
                  <a:gd name="T0" fmla="*/ 153 w 2497"/>
                  <a:gd name="T1" fmla="*/ 40 h 41"/>
                  <a:gd name="T2" fmla="*/ 2496 w 2497"/>
                  <a:gd name="T3" fmla="*/ 40 h 41"/>
                  <a:gd name="T4" fmla="*/ 2340 w 2497"/>
                  <a:gd name="T5" fmla="*/ 0 h 41"/>
                  <a:gd name="T6" fmla="*/ 0 w 2497"/>
                  <a:gd name="T7" fmla="*/ 0 h 41"/>
                  <a:gd name="T8" fmla="*/ 153 w 2497"/>
                  <a:gd name="T9" fmla="*/ 40 h 41"/>
                </a:gdLst>
                <a:ahLst/>
                <a:cxnLst>
                  <a:cxn ang="0">
                    <a:pos x="T0" y="T1"/>
                  </a:cxn>
                  <a:cxn ang="0">
                    <a:pos x="T2" y="T3"/>
                  </a:cxn>
                  <a:cxn ang="0">
                    <a:pos x="T4" y="T5"/>
                  </a:cxn>
                  <a:cxn ang="0">
                    <a:pos x="T6" y="T7"/>
                  </a:cxn>
                  <a:cxn ang="0">
                    <a:pos x="T8" y="T9"/>
                  </a:cxn>
                </a:cxnLst>
                <a:rect l="0" t="0" r="r" b="b"/>
                <a:pathLst>
                  <a:path w="2497" h="41">
                    <a:moveTo>
                      <a:pt x="153" y="40"/>
                    </a:moveTo>
                    <a:lnTo>
                      <a:pt x="2496" y="40"/>
                    </a:lnTo>
                    <a:lnTo>
                      <a:pt x="2340" y="0"/>
                    </a:lnTo>
                    <a:lnTo>
                      <a:pt x="0" y="0"/>
                    </a:lnTo>
                    <a:lnTo>
                      <a:pt x="153" y="4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30" name="Freeform 26"/>
              <p:cNvSpPr>
                <a:spLocks/>
              </p:cNvSpPr>
              <p:nvPr/>
            </p:nvSpPr>
            <p:spPr bwMode="auto">
              <a:xfrm>
                <a:off x="2976" y="1597"/>
                <a:ext cx="155" cy="840"/>
              </a:xfrm>
              <a:custGeom>
                <a:avLst/>
                <a:gdLst>
                  <a:gd name="T0" fmla="*/ 0 w 155"/>
                  <a:gd name="T1" fmla="*/ 0 h 840"/>
                  <a:gd name="T2" fmla="*/ 154 w 155"/>
                  <a:gd name="T3" fmla="*/ 40 h 840"/>
                  <a:gd name="T4" fmla="*/ 154 w 155"/>
                  <a:gd name="T5" fmla="*/ 839 h 840"/>
                  <a:gd name="T6" fmla="*/ 0 w 155"/>
                  <a:gd name="T7" fmla="*/ 799 h 840"/>
                  <a:gd name="T8" fmla="*/ 0 w 155"/>
                  <a:gd name="T9" fmla="*/ 0 h 840"/>
                </a:gdLst>
                <a:ahLst/>
                <a:cxnLst>
                  <a:cxn ang="0">
                    <a:pos x="T0" y="T1"/>
                  </a:cxn>
                  <a:cxn ang="0">
                    <a:pos x="T2" y="T3"/>
                  </a:cxn>
                  <a:cxn ang="0">
                    <a:pos x="T4" y="T5"/>
                  </a:cxn>
                  <a:cxn ang="0">
                    <a:pos x="T6" y="T7"/>
                  </a:cxn>
                  <a:cxn ang="0">
                    <a:pos x="T8" y="T9"/>
                  </a:cxn>
                </a:cxnLst>
                <a:rect l="0" t="0" r="r" b="b"/>
                <a:pathLst>
                  <a:path w="155" h="840">
                    <a:moveTo>
                      <a:pt x="0" y="0"/>
                    </a:moveTo>
                    <a:lnTo>
                      <a:pt x="154" y="40"/>
                    </a:lnTo>
                    <a:lnTo>
                      <a:pt x="154" y="839"/>
                    </a:lnTo>
                    <a:lnTo>
                      <a:pt x="0" y="799"/>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grpSp>
        <p:grpSp>
          <p:nvGrpSpPr>
            <p:cNvPr id="245779" name="Group 27"/>
            <p:cNvGrpSpPr>
              <a:grpSpLocks/>
            </p:cNvGrpSpPr>
            <p:nvPr/>
          </p:nvGrpSpPr>
          <p:grpSpPr bwMode="auto">
            <a:xfrm>
              <a:off x="2976" y="2413"/>
              <a:ext cx="2497" cy="840"/>
              <a:chOff x="2976" y="2413"/>
              <a:chExt cx="2497" cy="840"/>
            </a:xfrm>
          </p:grpSpPr>
          <p:sp>
            <p:nvSpPr>
              <p:cNvPr id="1583132" name="Freeform 28"/>
              <p:cNvSpPr>
                <a:spLocks/>
              </p:cNvSpPr>
              <p:nvPr/>
            </p:nvSpPr>
            <p:spPr bwMode="auto">
              <a:xfrm>
                <a:off x="3130" y="2453"/>
                <a:ext cx="2343" cy="800"/>
              </a:xfrm>
              <a:custGeom>
                <a:avLst/>
                <a:gdLst>
                  <a:gd name="T0" fmla="*/ 0 w 2343"/>
                  <a:gd name="T1" fmla="*/ 0 h 800"/>
                  <a:gd name="T2" fmla="*/ 2342 w 2343"/>
                  <a:gd name="T3" fmla="*/ 0 h 800"/>
                  <a:gd name="T4" fmla="*/ 2342 w 2343"/>
                  <a:gd name="T5" fmla="*/ 799 h 800"/>
                  <a:gd name="T6" fmla="*/ 0 w 2343"/>
                  <a:gd name="T7" fmla="*/ 799 h 800"/>
                  <a:gd name="T8" fmla="*/ 0 w 2343"/>
                  <a:gd name="T9" fmla="*/ 0 h 800"/>
                </a:gdLst>
                <a:ahLst/>
                <a:cxnLst>
                  <a:cxn ang="0">
                    <a:pos x="T0" y="T1"/>
                  </a:cxn>
                  <a:cxn ang="0">
                    <a:pos x="T2" y="T3"/>
                  </a:cxn>
                  <a:cxn ang="0">
                    <a:pos x="T4" y="T5"/>
                  </a:cxn>
                  <a:cxn ang="0">
                    <a:pos x="T6" y="T7"/>
                  </a:cxn>
                  <a:cxn ang="0">
                    <a:pos x="T8" y="T9"/>
                  </a:cxn>
                </a:cxnLst>
                <a:rect l="0" t="0" r="r" b="b"/>
                <a:pathLst>
                  <a:path w="2343" h="800">
                    <a:moveTo>
                      <a:pt x="0" y="0"/>
                    </a:moveTo>
                    <a:lnTo>
                      <a:pt x="2342" y="0"/>
                    </a:lnTo>
                    <a:lnTo>
                      <a:pt x="2342" y="799"/>
                    </a:lnTo>
                    <a:lnTo>
                      <a:pt x="0" y="799"/>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33" name="Freeform 29"/>
              <p:cNvSpPr>
                <a:spLocks/>
              </p:cNvSpPr>
              <p:nvPr/>
            </p:nvSpPr>
            <p:spPr bwMode="auto">
              <a:xfrm>
                <a:off x="2976" y="2413"/>
                <a:ext cx="2497" cy="41"/>
              </a:xfrm>
              <a:custGeom>
                <a:avLst/>
                <a:gdLst>
                  <a:gd name="T0" fmla="*/ 153 w 2497"/>
                  <a:gd name="T1" fmla="*/ 40 h 41"/>
                  <a:gd name="T2" fmla="*/ 2496 w 2497"/>
                  <a:gd name="T3" fmla="*/ 40 h 41"/>
                  <a:gd name="T4" fmla="*/ 2340 w 2497"/>
                  <a:gd name="T5" fmla="*/ 0 h 41"/>
                  <a:gd name="T6" fmla="*/ 0 w 2497"/>
                  <a:gd name="T7" fmla="*/ 0 h 41"/>
                  <a:gd name="T8" fmla="*/ 153 w 2497"/>
                  <a:gd name="T9" fmla="*/ 40 h 41"/>
                </a:gdLst>
                <a:ahLst/>
                <a:cxnLst>
                  <a:cxn ang="0">
                    <a:pos x="T0" y="T1"/>
                  </a:cxn>
                  <a:cxn ang="0">
                    <a:pos x="T2" y="T3"/>
                  </a:cxn>
                  <a:cxn ang="0">
                    <a:pos x="T4" y="T5"/>
                  </a:cxn>
                  <a:cxn ang="0">
                    <a:pos x="T6" y="T7"/>
                  </a:cxn>
                  <a:cxn ang="0">
                    <a:pos x="T8" y="T9"/>
                  </a:cxn>
                </a:cxnLst>
                <a:rect l="0" t="0" r="r" b="b"/>
                <a:pathLst>
                  <a:path w="2497" h="41">
                    <a:moveTo>
                      <a:pt x="153" y="40"/>
                    </a:moveTo>
                    <a:lnTo>
                      <a:pt x="2496" y="40"/>
                    </a:lnTo>
                    <a:lnTo>
                      <a:pt x="2340" y="0"/>
                    </a:lnTo>
                    <a:lnTo>
                      <a:pt x="0" y="0"/>
                    </a:lnTo>
                    <a:lnTo>
                      <a:pt x="153" y="4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34" name="Freeform 30"/>
              <p:cNvSpPr>
                <a:spLocks/>
              </p:cNvSpPr>
              <p:nvPr/>
            </p:nvSpPr>
            <p:spPr bwMode="auto">
              <a:xfrm>
                <a:off x="2976" y="2413"/>
                <a:ext cx="155" cy="840"/>
              </a:xfrm>
              <a:custGeom>
                <a:avLst/>
                <a:gdLst>
                  <a:gd name="T0" fmla="*/ 0 w 155"/>
                  <a:gd name="T1" fmla="*/ 0 h 840"/>
                  <a:gd name="T2" fmla="*/ 154 w 155"/>
                  <a:gd name="T3" fmla="*/ 40 h 840"/>
                  <a:gd name="T4" fmla="*/ 154 w 155"/>
                  <a:gd name="T5" fmla="*/ 839 h 840"/>
                  <a:gd name="T6" fmla="*/ 0 w 155"/>
                  <a:gd name="T7" fmla="*/ 799 h 840"/>
                  <a:gd name="T8" fmla="*/ 0 w 155"/>
                  <a:gd name="T9" fmla="*/ 0 h 840"/>
                </a:gdLst>
                <a:ahLst/>
                <a:cxnLst>
                  <a:cxn ang="0">
                    <a:pos x="T0" y="T1"/>
                  </a:cxn>
                  <a:cxn ang="0">
                    <a:pos x="T2" y="T3"/>
                  </a:cxn>
                  <a:cxn ang="0">
                    <a:pos x="T4" y="T5"/>
                  </a:cxn>
                  <a:cxn ang="0">
                    <a:pos x="T6" y="T7"/>
                  </a:cxn>
                  <a:cxn ang="0">
                    <a:pos x="T8" y="T9"/>
                  </a:cxn>
                </a:cxnLst>
                <a:rect l="0" t="0" r="r" b="b"/>
                <a:pathLst>
                  <a:path w="155" h="840">
                    <a:moveTo>
                      <a:pt x="0" y="0"/>
                    </a:moveTo>
                    <a:lnTo>
                      <a:pt x="154" y="40"/>
                    </a:lnTo>
                    <a:lnTo>
                      <a:pt x="154" y="839"/>
                    </a:lnTo>
                    <a:lnTo>
                      <a:pt x="0" y="799"/>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grpSp>
        <p:grpSp>
          <p:nvGrpSpPr>
            <p:cNvPr id="245780" name="Group 31"/>
            <p:cNvGrpSpPr>
              <a:grpSpLocks/>
            </p:cNvGrpSpPr>
            <p:nvPr/>
          </p:nvGrpSpPr>
          <p:grpSpPr bwMode="auto">
            <a:xfrm>
              <a:off x="2976" y="3229"/>
              <a:ext cx="2497" cy="744"/>
              <a:chOff x="2976" y="3229"/>
              <a:chExt cx="2497" cy="744"/>
            </a:xfrm>
          </p:grpSpPr>
          <p:sp>
            <p:nvSpPr>
              <p:cNvPr id="1583136" name="Freeform 32"/>
              <p:cNvSpPr>
                <a:spLocks/>
              </p:cNvSpPr>
              <p:nvPr/>
            </p:nvSpPr>
            <p:spPr bwMode="auto">
              <a:xfrm>
                <a:off x="3130" y="3265"/>
                <a:ext cx="2343" cy="708"/>
              </a:xfrm>
              <a:custGeom>
                <a:avLst/>
                <a:gdLst>
                  <a:gd name="T0" fmla="*/ 0 w 2343"/>
                  <a:gd name="T1" fmla="*/ 0 h 708"/>
                  <a:gd name="T2" fmla="*/ 2342 w 2343"/>
                  <a:gd name="T3" fmla="*/ 0 h 708"/>
                  <a:gd name="T4" fmla="*/ 2342 w 2343"/>
                  <a:gd name="T5" fmla="*/ 707 h 708"/>
                  <a:gd name="T6" fmla="*/ 0 w 2343"/>
                  <a:gd name="T7" fmla="*/ 707 h 708"/>
                  <a:gd name="T8" fmla="*/ 0 w 2343"/>
                  <a:gd name="T9" fmla="*/ 0 h 708"/>
                </a:gdLst>
                <a:ahLst/>
                <a:cxnLst>
                  <a:cxn ang="0">
                    <a:pos x="T0" y="T1"/>
                  </a:cxn>
                  <a:cxn ang="0">
                    <a:pos x="T2" y="T3"/>
                  </a:cxn>
                  <a:cxn ang="0">
                    <a:pos x="T4" y="T5"/>
                  </a:cxn>
                  <a:cxn ang="0">
                    <a:pos x="T6" y="T7"/>
                  </a:cxn>
                  <a:cxn ang="0">
                    <a:pos x="T8" y="T9"/>
                  </a:cxn>
                </a:cxnLst>
                <a:rect l="0" t="0" r="r" b="b"/>
                <a:pathLst>
                  <a:path w="2343" h="708">
                    <a:moveTo>
                      <a:pt x="0" y="0"/>
                    </a:moveTo>
                    <a:lnTo>
                      <a:pt x="2342" y="0"/>
                    </a:lnTo>
                    <a:lnTo>
                      <a:pt x="2342" y="707"/>
                    </a:lnTo>
                    <a:lnTo>
                      <a:pt x="0" y="707"/>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37" name="Freeform 33"/>
              <p:cNvSpPr>
                <a:spLocks/>
              </p:cNvSpPr>
              <p:nvPr/>
            </p:nvSpPr>
            <p:spPr bwMode="auto">
              <a:xfrm>
                <a:off x="2976" y="3229"/>
                <a:ext cx="2497" cy="37"/>
              </a:xfrm>
              <a:custGeom>
                <a:avLst/>
                <a:gdLst>
                  <a:gd name="T0" fmla="*/ 153 w 2497"/>
                  <a:gd name="T1" fmla="*/ 36 h 37"/>
                  <a:gd name="T2" fmla="*/ 2496 w 2497"/>
                  <a:gd name="T3" fmla="*/ 36 h 37"/>
                  <a:gd name="T4" fmla="*/ 2340 w 2497"/>
                  <a:gd name="T5" fmla="*/ 0 h 37"/>
                  <a:gd name="T6" fmla="*/ 0 w 2497"/>
                  <a:gd name="T7" fmla="*/ 0 h 37"/>
                  <a:gd name="T8" fmla="*/ 153 w 2497"/>
                  <a:gd name="T9" fmla="*/ 36 h 37"/>
                </a:gdLst>
                <a:ahLst/>
                <a:cxnLst>
                  <a:cxn ang="0">
                    <a:pos x="T0" y="T1"/>
                  </a:cxn>
                  <a:cxn ang="0">
                    <a:pos x="T2" y="T3"/>
                  </a:cxn>
                  <a:cxn ang="0">
                    <a:pos x="T4" y="T5"/>
                  </a:cxn>
                  <a:cxn ang="0">
                    <a:pos x="T6" y="T7"/>
                  </a:cxn>
                  <a:cxn ang="0">
                    <a:pos x="T8" y="T9"/>
                  </a:cxn>
                </a:cxnLst>
                <a:rect l="0" t="0" r="r" b="b"/>
                <a:pathLst>
                  <a:path w="2497" h="37">
                    <a:moveTo>
                      <a:pt x="153" y="36"/>
                    </a:moveTo>
                    <a:lnTo>
                      <a:pt x="2496" y="36"/>
                    </a:lnTo>
                    <a:lnTo>
                      <a:pt x="2340" y="0"/>
                    </a:lnTo>
                    <a:lnTo>
                      <a:pt x="0" y="0"/>
                    </a:lnTo>
                    <a:lnTo>
                      <a:pt x="153" y="36"/>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sp>
            <p:nvSpPr>
              <p:cNvPr id="1583138" name="Freeform 34"/>
              <p:cNvSpPr>
                <a:spLocks/>
              </p:cNvSpPr>
              <p:nvPr/>
            </p:nvSpPr>
            <p:spPr bwMode="auto">
              <a:xfrm>
                <a:off x="2976" y="3229"/>
                <a:ext cx="155" cy="744"/>
              </a:xfrm>
              <a:custGeom>
                <a:avLst/>
                <a:gdLst>
                  <a:gd name="T0" fmla="*/ 0 w 155"/>
                  <a:gd name="T1" fmla="*/ 0 h 744"/>
                  <a:gd name="T2" fmla="*/ 154 w 155"/>
                  <a:gd name="T3" fmla="*/ 36 h 744"/>
                  <a:gd name="T4" fmla="*/ 154 w 155"/>
                  <a:gd name="T5" fmla="*/ 743 h 744"/>
                  <a:gd name="T6" fmla="*/ 0 w 155"/>
                  <a:gd name="T7" fmla="*/ 707 h 744"/>
                  <a:gd name="T8" fmla="*/ 0 w 155"/>
                  <a:gd name="T9" fmla="*/ 0 h 744"/>
                </a:gdLst>
                <a:ahLst/>
                <a:cxnLst>
                  <a:cxn ang="0">
                    <a:pos x="T0" y="T1"/>
                  </a:cxn>
                  <a:cxn ang="0">
                    <a:pos x="T2" y="T3"/>
                  </a:cxn>
                  <a:cxn ang="0">
                    <a:pos x="T4" y="T5"/>
                  </a:cxn>
                  <a:cxn ang="0">
                    <a:pos x="T6" y="T7"/>
                  </a:cxn>
                  <a:cxn ang="0">
                    <a:pos x="T8" y="T9"/>
                  </a:cxn>
                </a:cxnLst>
                <a:rect l="0" t="0" r="r" b="b"/>
                <a:pathLst>
                  <a:path w="155" h="744">
                    <a:moveTo>
                      <a:pt x="0" y="0"/>
                    </a:moveTo>
                    <a:lnTo>
                      <a:pt x="154" y="36"/>
                    </a:lnTo>
                    <a:lnTo>
                      <a:pt x="154" y="743"/>
                    </a:lnTo>
                    <a:lnTo>
                      <a:pt x="0" y="707"/>
                    </a:lnTo>
                    <a:lnTo>
                      <a:pt x="0" y="0"/>
                    </a:lnTo>
                  </a:path>
                </a:pathLst>
              </a:custGeom>
              <a:solidFill>
                <a:srgbClr val="FFCCFF"/>
              </a:solidFill>
              <a:ln w="25400" cap="rnd" cmpd="sng">
                <a:solidFill>
                  <a:srgbClr val="000000"/>
                </a:solidFill>
                <a:prstDash val="solid"/>
                <a:round/>
                <a:headEnd type="none" w="med" len="med"/>
                <a:tailEnd type="none" w="med" len="med"/>
              </a:ln>
              <a:effectLst/>
              <a:extLst>
                <a:ext uri="{AF507438-7753-43e0-B8FC-AC1667EBCBE1}"/>
              </a:extLst>
            </p:spPr>
            <p:txBody>
              <a:bodyPr/>
              <a:lstStyle/>
              <a:p>
                <a:pPr eaLnBrk="1" hangingPunct="1">
                  <a:defRPr/>
                </a:pPr>
                <a:endParaRPr lang="en-US">
                  <a:ea typeface="+mn-ea"/>
                </a:endParaRPr>
              </a:p>
            </p:txBody>
          </p:sp>
        </p:grpSp>
      </p:grpSp>
      <p:sp>
        <p:nvSpPr>
          <p:cNvPr id="1583139" name="Rectangle 35"/>
          <p:cNvSpPr>
            <a:spLocks noChangeArrowheads="1"/>
          </p:cNvSpPr>
          <p:nvPr/>
        </p:nvSpPr>
        <p:spPr bwMode="auto">
          <a:xfrm>
            <a:off x="576263" y="1500188"/>
            <a:ext cx="2616200" cy="8509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spcBef>
                <a:spcPct val="50000"/>
              </a:spcBef>
              <a:defRPr/>
            </a:pPr>
            <a:r>
              <a:rPr lang="en-US" altLang="en-US" sz="2500" b="1">
                <a:solidFill>
                  <a:schemeClr val="bg1"/>
                </a:solidFill>
                <a:latin typeface="Times New Roman" charset="0"/>
                <a:ea typeface="+mn-ea"/>
              </a:rPr>
              <a:t>Uncertainty avoidance</a:t>
            </a:r>
          </a:p>
        </p:txBody>
      </p:sp>
      <p:sp>
        <p:nvSpPr>
          <p:cNvPr id="1583140" name="Rectangle 36"/>
          <p:cNvSpPr>
            <a:spLocks noChangeArrowheads="1"/>
          </p:cNvSpPr>
          <p:nvPr/>
        </p:nvSpPr>
        <p:spPr bwMode="auto">
          <a:xfrm>
            <a:off x="457200" y="2809875"/>
            <a:ext cx="2878138" cy="8509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spcBef>
                <a:spcPct val="50000"/>
              </a:spcBef>
              <a:defRPr/>
            </a:pPr>
            <a:r>
              <a:rPr lang="en-US" altLang="en-US" sz="2500" b="1">
                <a:solidFill>
                  <a:schemeClr val="bg1"/>
                </a:solidFill>
                <a:latin typeface="Times New Roman" charset="0"/>
                <a:ea typeface="+mn-ea"/>
              </a:rPr>
              <a:t>Masculinity-femininity</a:t>
            </a:r>
          </a:p>
        </p:txBody>
      </p:sp>
      <p:sp>
        <p:nvSpPr>
          <p:cNvPr id="1583141" name="Rectangle 37"/>
          <p:cNvSpPr>
            <a:spLocks noChangeArrowheads="1"/>
          </p:cNvSpPr>
          <p:nvPr/>
        </p:nvSpPr>
        <p:spPr bwMode="auto">
          <a:xfrm>
            <a:off x="885825" y="4143375"/>
            <a:ext cx="2378075" cy="8509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spcBef>
                <a:spcPct val="50000"/>
              </a:spcBef>
              <a:defRPr/>
            </a:pPr>
            <a:r>
              <a:rPr lang="en-US" altLang="en-US" sz="2500" b="1">
                <a:solidFill>
                  <a:schemeClr val="bg1"/>
                </a:solidFill>
                <a:latin typeface="Times New Roman" charset="0"/>
                <a:ea typeface="+mn-ea"/>
              </a:rPr>
              <a:t>Individualism-collectivism</a:t>
            </a:r>
          </a:p>
        </p:txBody>
      </p:sp>
      <p:sp>
        <p:nvSpPr>
          <p:cNvPr id="1583142" name="Rectangle 38"/>
          <p:cNvSpPr>
            <a:spLocks noChangeArrowheads="1"/>
          </p:cNvSpPr>
          <p:nvPr/>
        </p:nvSpPr>
        <p:spPr bwMode="auto">
          <a:xfrm>
            <a:off x="790575" y="5310188"/>
            <a:ext cx="2211388" cy="8509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lgn="ctr">
              <a:spcBef>
                <a:spcPct val="50000"/>
              </a:spcBef>
              <a:defRPr/>
            </a:pPr>
            <a:r>
              <a:rPr lang="en-US" altLang="en-US" sz="2500" b="1">
                <a:solidFill>
                  <a:schemeClr val="bg1"/>
                </a:solidFill>
                <a:latin typeface="Times New Roman" charset="0"/>
                <a:ea typeface="+mn-ea"/>
              </a:rPr>
              <a:t>Power distance</a:t>
            </a:r>
          </a:p>
        </p:txBody>
      </p:sp>
      <p:sp>
        <p:nvSpPr>
          <p:cNvPr id="1583143" name="Rectangle 39"/>
          <p:cNvSpPr>
            <a:spLocks noChangeArrowheads="1"/>
          </p:cNvSpPr>
          <p:nvPr/>
        </p:nvSpPr>
        <p:spPr bwMode="auto">
          <a:xfrm>
            <a:off x="4900613" y="1525588"/>
            <a:ext cx="3378200" cy="13081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2000" b="1">
                <a:solidFill>
                  <a:schemeClr val="bg1"/>
                </a:solidFill>
                <a:latin typeface="Times New Roman" charset="0"/>
                <a:ea typeface="+mn-ea"/>
              </a:rPr>
              <a:t>Degree to which people are comfortable with ambiguity &amp; uncertainty.  (Not Risk Tolerance)</a:t>
            </a:r>
          </a:p>
        </p:txBody>
      </p:sp>
      <p:sp>
        <p:nvSpPr>
          <p:cNvPr id="1583144" name="Rectangle 40"/>
          <p:cNvSpPr>
            <a:spLocks noChangeArrowheads="1"/>
          </p:cNvSpPr>
          <p:nvPr/>
        </p:nvSpPr>
        <p:spPr bwMode="auto">
          <a:xfrm>
            <a:off x="4876800" y="2835275"/>
            <a:ext cx="3759200" cy="10033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2000" b="1">
                <a:solidFill>
                  <a:schemeClr val="bg1"/>
                </a:solidFill>
                <a:latin typeface="Times New Roman" charset="0"/>
                <a:ea typeface="+mn-ea"/>
              </a:rPr>
              <a:t>Dominance, independence vs. compassion, interdependence, &amp; openness. </a:t>
            </a:r>
            <a:r>
              <a:rPr lang="en-US" altLang="en-US" sz="1400" b="1">
                <a:solidFill>
                  <a:schemeClr val="bg1"/>
                </a:solidFill>
                <a:latin typeface="Times New Roman" charset="0"/>
                <a:ea typeface="+mn-ea"/>
              </a:rPr>
              <a:t>(Competition v. Cooperation)</a:t>
            </a:r>
          </a:p>
        </p:txBody>
      </p:sp>
      <p:sp>
        <p:nvSpPr>
          <p:cNvPr id="1583145" name="Rectangle 41"/>
          <p:cNvSpPr>
            <a:spLocks noChangeArrowheads="1"/>
          </p:cNvSpPr>
          <p:nvPr/>
        </p:nvSpPr>
        <p:spPr bwMode="auto">
          <a:xfrm>
            <a:off x="4900613" y="4143375"/>
            <a:ext cx="4046537" cy="10033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2000" b="1">
                <a:solidFill>
                  <a:schemeClr val="bg1"/>
                </a:solidFill>
                <a:latin typeface="Times New Roman" charset="0"/>
                <a:ea typeface="+mn-ea"/>
              </a:rPr>
              <a:t>Emphasis on individual goals, needs, &amp; success vs. group needs, satisfaction, &amp; performance.</a:t>
            </a:r>
          </a:p>
        </p:txBody>
      </p:sp>
      <p:sp>
        <p:nvSpPr>
          <p:cNvPr id="1583146" name="Rectangle 42"/>
          <p:cNvSpPr>
            <a:spLocks noChangeArrowheads="1"/>
          </p:cNvSpPr>
          <p:nvPr/>
        </p:nvSpPr>
        <p:spPr bwMode="auto">
          <a:xfrm>
            <a:off x="4948238" y="5357813"/>
            <a:ext cx="3235325" cy="1003300"/>
          </a:xfrm>
          <a:prstGeom prst="rect">
            <a:avLst/>
          </a:prstGeom>
          <a:noFill/>
          <a:ln>
            <a:noFill/>
          </a:ln>
          <a:effectLst/>
          <a:extLst>
            <a:ext uri="{909E8E84-426E-40dd-AFC4-6F175D3DCCD1}"/>
            <a:ext uri="{91240B29-F687-4f45-9708-019B960494DF}"/>
            <a:ext uri="{AF507438-7753-43e0-B8FC-AC1667EBCBE1}"/>
          </a:extLst>
        </p:spPr>
        <p:txBody>
          <a:bodyPr lIns="90488" tIns="44450" rIns="90488" bIns="44450">
            <a:spAutoFit/>
          </a:bodyPr>
          <a:lstStyle/>
          <a:p>
            <a:pPr>
              <a:spcBef>
                <a:spcPct val="50000"/>
              </a:spcBef>
              <a:defRPr/>
            </a:pPr>
            <a:r>
              <a:rPr lang="en-US" altLang="en-US" sz="2000" b="1">
                <a:solidFill>
                  <a:schemeClr val="bg1"/>
                </a:solidFill>
                <a:latin typeface="Times New Roman" charset="0"/>
                <a:ea typeface="+mn-ea"/>
              </a:rPr>
              <a:t>Degree to which people accept power &amp; status differences in society.</a:t>
            </a:r>
          </a:p>
        </p:txBody>
      </p:sp>
      <p:pic>
        <p:nvPicPr>
          <p:cNvPr id="245770" name="Picture 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52400"/>
            <a:ext cx="83058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71" name="Text Box 44"/>
          <p:cNvSpPr txBox="1">
            <a:spLocks noChangeArrowheads="1"/>
          </p:cNvSpPr>
          <p:nvPr/>
        </p:nvSpPr>
        <p:spPr bwMode="auto">
          <a:xfrm>
            <a:off x="898525" y="304800"/>
            <a:ext cx="3749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600" b="1">
                <a:solidFill>
                  <a:schemeClr val="tx1"/>
                </a:solidFill>
                <a:latin typeface="Garamond" charset="0"/>
                <a:ea typeface="ＭＳ Ｐゴシック" charset="-128"/>
              </a:defRPr>
            </a:lvl1pPr>
            <a:lvl2pPr marL="742950" indent="-285750">
              <a:spcBef>
                <a:spcPct val="20000"/>
              </a:spcBef>
              <a:buChar char="–"/>
              <a:defRPr sz="3200" b="1">
                <a:solidFill>
                  <a:schemeClr val="tx1"/>
                </a:solidFill>
                <a:latin typeface="Garamond" charset="0"/>
                <a:ea typeface="ＭＳ Ｐゴシック" charset="-128"/>
              </a:defRPr>
            </a:lvl2pPr>
            <a:lvl3pPr marL="1143000" indent="-228600">
              <a:spcBef>
                <a:spcPct val="20000"/>
              </a:spcBef>
              <a:buChar char="•"/>
              <a:defRPr sz="2800" b="1">
                <a:solidFill>
                  <a:schemeClr val="tx1"/>
                </a:solidFill>
                <a:latin typeface="Garamond" charset="0"/>
                <a:ea typeface="ＭＳ Ｐゴシック" charset="-128"/>
              </a:defRPr>
            </a:lvl3pPr>
            <a:lvl4pPr marL="1600200" indent="-228600">
              <a:spcBef>
                <a:spcPct val="20000"/>
              </a:spcBef>
              <a:buChar char="–"/>
              <a:defRPr sz="2400" b="1">
                <a:solidFill>
                  <a:schemeClr val="tx1"/>
                </a:solidFill>
                <a:latin typeface="Garamond" charset="0"/>
                <a:ea typeface="ＭＳ Ｐゴシック" charset="-128"/>
              </a:defRPr>
            </a:lvl4pPr>
            <a:lvl5pPr marL="2057400" indent="-228600">
              <a:spcBef>
                <a:spcPct val="20000"/>
              </a:spcBef>
              <a:buChar char="•"/>
              <a:defRPr sz="2400" b="1">
                <a:solidFill>
                  <a:schemeClr val="tx1"/>
                </a:solidFill>
                <a:latin typeface="Garamond" charset="0"/>
                <a:ea typeface="ＭＳ Ｐゴシック" charset="-128"/>
              </a:defRPr>
            </a:lvl5pPr>
            <a:lvl6pPr marL="2514600" indent="-228600" eaLnBrk="0" fontAlgn="base" hangingPunct="0">
              <a:spcBef>
                <a:spcPct val="20000"/>
              </a:spcBef>
              <a:spcAft>
                <a:spcPct val="0"/>
              </a:spcAft>
              <a:buChar char="•"/>
              <a:defRPr sz="2400" b="1">
                <a:solidFill>
                  <a:schemeClr val="tx1"/>
                </a:solidFill>
                <a:latin typeface="Garamond" charset="0"/>
                <a:ea typeface="ＭＳ Ｐゴシック" charset="-128"/>
              </a:defRPr>
            </a:lvl6pPr>
            <a:lvl7pPr marL="2971800" indent="-228600" eaLnBrk="0" fontAlgn="base" hangingPunct="0">
              <a:spcBef>
                <a:spcPct val="20000"/>
              </a:spcBef>
              <a:spcAft>
                <a:spcPct val="0"/>
              </a:spcAft>
              <a:buChar char="•"/>
              <a:defRPr sz="2400" b="1">
                <a:solidFill>
                  <a:schemeClr val="tx1"/>
                </a:solidFill>
                <a:latin typeface="Garamond" charset="0"/>
                <a:ea typeface="ＭＳ Ｐゴシック" charset="-128"/>
              </a:defRPr>
            </a:lvl7pPr>
            <a:lvl8pPr marL="3429000" indent="-228600" eaLnBrk="0" fontAlgn="base" hangingPunct="0">
              <a:spcBef>
                <a:spcPct val="20000"/>
              </a:spcBef>
              <a:spcAft>
                <a:spcPct val="0"/>
              </a:spcAft>
              <a:buChar char="•"/>
              <a:defRPr sz="2400" b="1">
                <a:solidFill>
                  <a:schemeClr val="tx1"/>
                </a:solidFill>
                <a:latin typeface="Garamond" charset="0"/>
                <a:ea typeface="ＭＳ Ｐゴシック" charset="-128"/>
              </a:defRPr>
            </a:lvl8pPr>
            <a:lvl9pPr marL="3886200" indent="-228600" eaLnBrk="0" fontAlgn="base" hangingPunct="0">
              <a:spcBef>
                <a:spcPct val="20000"/>
              </a:spcBef>
              <a:spcAft>
                <a:spcPct val="0"/>
              </a:spcAft>
              <a:buChar char="•"/>
              <a:defRPr sz="2400" b="1">
                <a:solidFill>
                  <a:schemeClr val="tx1"/>
                </a:solidFill>
                <a:latin typeface="Garamond" charset="0"/>
                <a:ea typeface="ＭＳ Ｐゴシック" charset="-128"/>
              </a:defRPr>
            </a:lvl9pPr>
          </a:lstStyle>
          <a:p>
            <a:pPr eaLnBrk="1" hangingPunct="1">
              <a:spcBef>
                <a:spcPct val="0"/>
              </a:spcBef>
              <a:buFontTx/>
              <a:buNone/>
            </a:pPr>
            <a:r>
              <a:rPr lang="en-AU" altLang="x-none" sz="2000">
                <a:solidFill>
                  <a:schemeClr val="bg1"/>
                </a:solidFill>
                <a:latin typeface="Times New Roman" charset="0"/>
              </a:rPr>
              <a:t>Confucianism dynamism</a:t>
            </a:r>
          </a:p>
          <a:p>
            <a:pPr eaLnBrk="1" hangingPunct="1">
              <a:spcBef>
                <a:spcPct val="0"/>
              </a:spcBef>
              <a:buFontTx/>
              <a:buNone/>
            </a:pPr>
            <a:r>
              <a:rPr lang="en-AU" altLang="x-none" sz="2000">
                <a:solidFill>
                  <a:schemeClr val="bg1"/>
                </a:solidFill>
                <a:latin typeface="Times New Roman" charset="0"/>
              </a:rPr>
              <a:t>Long-Term Orientation</a:t>
            </a:r>
            <a:endParaRPr lang="en-US" altLang="x-none" sz="2000">
              <a:solidFill>
                <a:schemeClr val="bg1"/>
              </a:solidFill>
              <a:latin typeface="Times New Roman" charset="0"/>
            </a:endParaRPr>
          </a:p>
        </p:txBody>
      </p:sp>
      <p:sp>
        <p:nvSpPr>
          <p:cNvPr id="1583149" name="Text Box 45"/>
          <p:cNvSpPr txBox="1">
            <a:spLocks noChangeArrowheads="1"/>
          </p:cNvSpPr>
          <p:nvPr/>
        </p:nvSpPr>
        <p:spPr bwMode="auto">
          <a:xfrm>
            <a:off x="4937125" y="239713"/>
            <a:ext cx="3779838" cy="7016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2000" b="1">
                <a:solidFill>
                  <a:srgbClr val="0000FF"/>
                </a:solidFill>
                <a:ea typeface="+mn-ea"/>
              </a:rPr>
              <a:t>A future oriented perspective </a:t>
            </a:r>
          </a:p>
          <a:p>
            <a:pPr eaLnBrk="1" hangingPunct="1">
              <a:defRPr/>
            </a:pPr>
            <a:r>
              <a:rPr lang="en-US" altLang="en-US" sz="2000" b="1">
                <a:solidFill>
                  <a:srgbClr val="0000FF"/>
                </a:solidFill>
                <a:ea typeface="+mn-ea"/>
              </a:rPr>
              <a:t>"sacrifice for the future."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7809" name="Object 2"/>
          <p:cNvGraphicFramePr>
            <a:graphicFrameLocks noChangeAspect="1"/>
          </p:cNvGraphicFramePr>
          <p:nvPr/>
        </p:nvGraphicFramePr>
        <p:xfrm>
          <a:off x="609600" y="558800"/>
          <a:ext cx="8001000" cy="5334000"/>
        </p:xfrm>
        <a:graphic>
          <a:graphicData uri="http://schemas.openxmlformats.org/presentationml/2006/ole">
            <mc:AlternateContent xmlns:mc="http://schemas.openxmlformats.org/markup-compatibility/2006">
              <mc:Choice xmlns:v="urn:schemas-microsoft-com:vml" Requires="v">
                <p:oleObj name="Photo Editor Photo" r:id="rId3" imgW="11457143" imgH="7935433" progId="MSPhotoEd.3">
                  <p:embed/>
                </p:oleObj>
              </mc:Choice>
              <mc:Fallback>
                <p:oleObj name="Photo Editor Photo" r:id="rId3" imgW="11457143" imgH="7935433"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58800"/>
                        <a:ext cx="8001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97442" name="Group 2"/>
          <p:cNvGraphicFramePr>
            <a:graphicFrameLocks noGrp="1"/>
          </p:cNvGraphicFramePr>
          <p:nvPr/>
        </p:nvGraphicFramePr>
        <p:xfrm>
          <a:off x="381000" y="914400"/>
          <a:ext cx="8458200" cy="5146676"/>
        </p:xfrm>
        <a:graphic>
          <a:graphicData uri="http://schemas.openxmlformats.org/drawingml/2006/table">
            <a:tbl>
              <a:tblPr/>
              <a:tblGrid>
                <a:gridCol w="30480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2139950">
                <a:tc>
                  <a:txBody>
                    <a:bodyPr/>
                    <a:lstStyle>
                      <a:lvl1pPr>
                        <a:spcBef>
                          <a:spcPct val="20000"/>
                        </a:spcBef>
                        <a:defRPr sz="3200" b="1">
                          <a:solidFill>
                            <a:schemeClr val="tx1"/>
                          </a:solidFill>
                          <a:latin typeface="Garamond" charset="0"/>
                          <a:ea typeface="ＭＳ Ｐゴシック" charset="-128"/>
                        </a:defRPr>
                      </a:lvl1pPr>
                      <a:lvl2pPr marL="742950" indent="-285750">
                        <a:spcBef>
                          <a:spcPct val="20000"/>
                        </a:spcBef>
                        <a:defRPr sz="2800" b="1">
                          <a:solidFill>
                            <a:schemeClr val="tx1"/>
                          </a:solidFill>
                          <a:latin typeface="Garamond" charset="0"/>
                          <a:ea typeface="ＭＳ Ｐゴシック" charset="-128"/>
                        </a:defRPr>
                      </a:lvl2pPr>
                      <a:lvl3pPr marL="1143000" indent="-228600">
                        <a:spcBef>
                          <a:spcPct val="20000"/>
                        </a:spcBef>
                        <a:defRPr sz="2400" b="1">
                          <a:solidFill>
                            <a:schemeClr val="tx1"/>
                          </a:solidFill>
                          <a:latin typeface="Garamond" charset="0"/>
                          <a:ea typeface="ＭＳ Ｐゴシック" charset="-128"/>
                        </a:defRPr>
                      </a:lvl3pPr>
                      <a:lvl4pPr marL="1600200" indent="-228600">
                        <a:spcBef>
                          <a:spcPct val="20000"/>
                        </a:spcBef>
                        <a:defRPr sz="2000" b="1">
                          <a:solidFill>
                            <a:schemeClr val="tx1"/>
                          </a:solidFill>
                          <a:latin typeface="Garamond" charset="0"/>
                          <a:ea typeface="ＭＳ Ｐゴシック" charset="-128"/>
                        </a:defRPr>
                      </a:lvl4pPr>
                      <a:lvl5pPr marL="2057400" indent="-228600">
                        <a:spcBef>
                          <a:spcPct val="20000"/>
                        </a:spcBef>
                        <a:defRPr sz="2000" b="1">
                          <a:solidFill>
                            <a:schemeClr val="tx1"/>
                          </a:solidFill>
                          <a:latin typeface="Garamond" charset="0"/>
                          <a:ea typeface="ＭＳ Ｐゴシック" charset="-128"/>
                        </a:defRPr>
                      </a:lvl5pPr>
                      <a:lvl6pPr marL="2514600" indent="-228600" eaLnBrk="0" fontAlgn="base" hangingPunct="0">
                        <a:spcBef>
                          <a:spcPct val="20000"/>
                        </a:spcBef>
                        <a:spcAft>
                          <a:spcPct val="0"/>
                        </a:spcAft>
                        <a:defRPr sz="2000" b="1">
                          <a:solidFill>
                            <a:schemeClr val="tx1"/>
                          </a:solidFill>
                          <a:latin typeface="Garamond" charset="0"/>
                          <a:ea typeface="ＭＳ Ｐゴシック" charset="-128"/>
                        </a:defRPr>
                      </a:lvl6pPr>
                      <a:lvl7pPr marL="2971800" indent="-228600" eaLnBrk="0" fontAlgn="base" hangingPunct="0">
                        <a:spcBef>
                          <a:spcPct val="20000"/>
                        </a:spcBef>
                        <a:spcAft>
                          <a:spcPct val="0"/>
                        </a:spcAft>
                        <a:defRPr sz="2000" b="1">
                          <a:solidFill>
                            <a:schemeClr val="tx1"/>
                          </a:solidFill>
                          <a:latin typeface="Garamond" charset="0"/>
                          <a:ea typeface="ＭＳ Ｐゴシック" charset="-128"/>
                        </a:defRPr>
                      </a:lvl7pPr>
                      <a:lvl8pPr marL="3429000" indent="-228600" eaLnBrk="0" fontAlgn="base" hangingPunct="0">
                        <a:spcBef>
                          <a:spcPct val="20000"/>
                        </a:spcBef>
                        <a:spcAft>
                          <a:spcPct val="0"/>
                        </a:spcAft>
                        <a:defRPr sz="2000" b="1">
                          <a:solidFill>
                            <a:schemeClr val="tx1"/>
                          </a:solidFill>
                          <a:latin typeface="Garamond" charset="0"/>
                          <a:ea typeface="ＭＳ Ｐゴシック" charset="-128"/>
                        </a:defRPr>
                      </a:lvl8pPr>
                      <a:lvl9pPr marL="3886200" indent="-228600" eaLnBrk="0" fontAlgn="base" hangingPunct="0">
                        <a:spcBef>
                          <a:spcPct val="20000"/>
                        </a:spcBef>
                        <a:spcAft>
                          <a:spcPct val="0"/>
                        </a:spcAft>
                        <a:defRPr sz="2000" b="1">
                          <a:solidFill>
                            <a:schemeClr val="tx1"/>
                          </a:solidFill>
                          <a:latin typeface="Garamond"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Power Distance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3200" b="1">
                          <a:solidFill>
                            <a:schemeClr val="tx1"/>
                          </a:solidFill>
                          <a:latin typeface="Garamond" charset="0"/>
                          <a:ea typeface="ＭＳ Ｐゴシック" charset="-128"/>
                        </a:defRPr>
                      </a:lvl1pPr>
                      <a:lvl2pPr marL="742950" indent="-285750">
                        <a:spcBef>
                          <a:spcPct val="20000"/>
                        </a:spcBef>
                        <a:defRPr sz="2800" b="1">
                          <a:solidFill>
                            <a:schemeClr val="tx1"/>
                          </a:solidFill>
                          <a:latin typeface="Garamond" charset="0"/>
                          <a:ea typeface="ＭＳ Ｐゴシック" charset="-128"/>
                        </a:defRPr>
                      </a:lvl2pPr>
                      <a:lvl3pPr marL="1143000" indent="-228600">
                        <a:spcBef>
                          <a:spcPct val="20000"/>
                        </a:spcBef>
                        <a:defRPr sz="2400" b="1">
                          <a:solidFill>
                            <a:schemeClr val="tx1"/>
                          </a:solidFill>
                          <a:latin typeface="Garamond" charset="0"/>
                          <a:ea typeface="ＭＳ Ｐゴシック" charset="-128"/>
                        </a:defRPr>
                      </a:lvl3pPr>
                      <a:lvl4pPr marL="1600200" indent="-228600">
                        <a:spcBef>
                          <a:spcPct val="20000"/>
                        </a:spcBef>
                        <a:defRPr sz="2000" b="1">
                          <a:solidFill>
                            <a:schemeClr val="tx1"/>
                          </a:solidFill>
                          <a:latin typeface="Garamond" charset="0"/>
                          <a:ea typeface="ＭＳ Ｐゴシック" charset="-128"/>
                        </a:defRPr>
                      </a:lvl4pPr>
                      <a:lvl5pPr marL="2057400" indent="-228600">
                        <a:spcBef>
                          <a:spcPct val="20000"/>
                        </a:spcBef>
                        <a:defRPr sz="2000" b="1">
                          <a:solidFill>
                            <a:schemeClr val="tx1"/>
                          </a:solidFill>
                          <a:latin typeface="Garamond" charset="0"/>
                          <a:ea typeface="ＭＳ Ｐゴシック" charset="-128"/>
                        </a:defRPr>
                      </a:lvl5pPr>
                      <a:lvl6pPr marL="2514600" indent="-228600" eaLnBrk="0" fontAlgn="base" hangingPunct="0">
                        <a:spcBef>
                          <a:spcPct val="20000"/>
                        </a:spcBef>
                        <a:spcAft>
                          <a:spcPct val="0"/>
                        </a:spcAft>
                        <a:defRPr sz="2000" b="1">
                          <a:solidFill>
                            <a:schemeClr val="tx1"/>
                          </a:solidFill>
                          <a:latin typeface="Garamond" charset="0"/>
                          <a:ea typeface="ＭＳ Ｐゴシック" charset="-128"/>
                        </a:defRPr>
                      </a:lvl6pPr>
                      <a:lvl7pPr marL="2971800" indent="-228600" eaLnBrk="0" fontAlgn="base" hangingPunct="0">
                        <a:spcBef>
                          <a:spcPct val="20000"/>
                        </a:spcBef>
                        <a:spcAft>
                          <a:spcPct val="0"/>
                        </a:spcAft>
                        <a:defRPr sz="2000" b="1">
                          <a:solidFill>
                            <a:schemeClr val="tx1"/>
                          </a:solidFill>
                          <a:latin typeface="Garamond" charset="0"/>
                          <a:ea typeface="ＭＳ Ｐゴシック" charset="-128"/>
                        </a:defRPr>
                      </a:lvl7pPr>
                      <a:lvl8pPr marL="3429000" indent="-228600" eaLnBrk="0" fontAlgn="base" hangingPunct="0">
                        <a:spcBef>
                          <a:spcPct val="20000"/>
                        </a:spcBef>
                        <a:spcAft>
                          <a:spcPct val="0"/>
                        </a:spcAft>
                        <a:defRPr sz="2000" b="1">
                          <a:solidFill>
                            <a:schemeClr val="tx1"/>
                          </a:solidFill>
                          <a:latin typeface="Garamond" charset="0"/>
                          <a:ea typeface="ＭＳ Ｐゴシック" charset="-128"/>
                        </a:defRPr>
                      </a:lvl8pPr>
                      <a:lvl9pPr marL="3886200" indent="-228600" eaLnBrk="0" fontAlgn="base" hangingPunct="0">
                        <a:spcBef>
                          <a:spcPct val="20000"/>
                        </a:spcBef>
                        <a:spcAft>
                          <a:spcPct val="0"/>
                        </a:spcAft>
                        <a:defRPr sz="2000" b="1">
                          <a:solidFill>
                            <a:schemeClr val="tx1"/>
                          </a:solidFill>
                          <a:latin typeface="Garamond"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Hierarchy, Status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Respect your elders</a:t>
                      </a: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 v. </a:t>
                      </a: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We are all equal.</a:t>
                      </a: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  </a:t>
                      </a: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Just call me John.</a:t>
                      </a: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endPar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2588">
                <a:tc>
                  <a:txBody>
                    <a:bodyPr/>
                    <a:lstStyle>
                      <a:lvl1pPr>
                        <a:spcBef>
                          <a:spcPct val="20000"/>
                        </a:spcBef>
                        <a:defRPr sz="3200" b="1">
                          <a:solidFill>
                            <a:schemeClr val="tx1"/>
                          </a:solidFill>
                          <a:latin typeface="Garamond" charset="0"/>
                          <a:ea typeface="ＭＳ Ｐゴシック" charset="-128"/>
                        </a:defRPr>
                      </a:lvl1pPr>
                      <a:lvl2pPr marL="742950" indent="-285750">
                        <a:spcBef>
                          <a:spcPct val="20000"/>
                        </a:spcBef>
                        <a:defRPr sz="2800" b="1">
                          <a:solidFill>
                            <a:schemeClr val="tx1"/>
                          </a:solidFill>
                          <a:latin typeface="Garamond" charset="0"/>
                          <a:ea typeface="ＭＳ Ｐゴシック" charset="-128"/>
                        </a:defRPr>
                      </a:lvl2pPr>
                      <a:lvl3pPr marL="1143000" indent="-228600">
                        <a:spcBef>
                          <a:spcPct val="20000"/>
                        </a:spcBef>
                        <a:defRPr sz="2400" b="1">
                          <a:solidFill>
                            <a:schemeClr val="tx1"/>
                          </a:solidFill>
                          <a:latin typeface="Garamond" charset="0"/>
                          <a:ea typeface="ＭＳ Ｐゴシック" charset="-128"/>
                        </a:defRPr>
                      </a:lvl3pPr>
                      <a:lvl4pPr marL="1600200" indent="-228600">
                        <a:spcBef>
                          <a:spcPct val="20000"/>
                        </a:spcBef>
                        <a:defRPr sz="2000" b="1">
                          <a:solidFill>
                            <a:schemeClr val="tx1"/>
                          </a:solidFill>
                          <a:latin typeface="Garamond" charset="0"/>
                          <a:ea typeface="ＭＳ Ｐゴシック" charset="-128"/>
                        </a:defRPr>
                      </a:lvl4pPr>
                      <a:lvl5pPr marL="2057400" indent="-228600">
                        <a:spcBef>
                          <a:spcPct val="20000"/>
                        </a:spcBef>
                        <a:defRPr sz="2000" b="1">
                          <a:solidFill>
                            <a:schemeClr val="tx1"/>
                          </a:solidFill>
                          <a:latin typeface="Garamond" charset="0"/>
                          <a:ea typeface="ＭＳ Ｐゴシック" charset="-128"/>
                        </a:defRPr>
                      </a:lvl5pPr>
                      <a:lvl6pPr marL="2514600" indent="-228600" eaLnBrk="0" fontAlgn="base" hangingPunct="0">
                        <a:spcBef>
                          <a:spcPct val="20000"/>
                        </a:spcBef>
                        <a:spcAft>
                          <a:spcPct val="0"/>
                        </a:spcAft>
                        <a:defRPr sz="2000" b="1">
                          <a:solidFill>
                            <a:schemeClr val="tx1"/>
                          </a:solidFill>
                          <a:latin typeface="Garamond" charset="0"/>
                          <a:ea typeface="ＭＳ Ｐゴシック" charset="-128"/>
                        </a:defRPr>
                      </a:lvl6pPr>
                      <a:lvl7pPr marL="2971800" indent="-228600" eaLnBrk="0" fontAlgn="base" hangingPunct="0">
                        <a:spcBef>
                          <a:spcPct val="20000"/>
                        </a:spcBef>
                        <a:spcAft>
                          <a:spcPct val="0"/>
                        </a:spcAft>
                        <a:defRPr sz="2000" b="1">
                          <a:solidFill>
                            <a:schemeClr val="tx1"/>
                          </a:solidFill>
                          <a:latin typeface="Garamond" charset="0"/>
                          <a:ea typeface="ＭＳ Ｐゴシック" charset="-128"/>
                        </a:defRPr>
                      </a:lvl7pPr>
                      <a:lvl8pPr marL="3429000" indent="-228600" eaLnBrk="0" fontAlgn="base" hangingPunct="0">
                        <a:spcBef>
                          <a:spcPct val="20000"/>
                        </a:spcBef>
                        <a:spcAft>
                          <a:spcPct val="0"/>
                        </a:spcAft>
                        <a:defRPr sz="2000" b="1">
                          <a:solidFill>
                            <a:schemeClr val="tx1"/>
                          </a:solidFill>
                          <a:latin typeface="Garamond" charset="0"/>
                          <a:ea typeface="ＭＳ Ｐゴシック" charset="-128"/>
                        </a:defRPr>
                      </a:lvl8pPr>
                      <a:lvl9pPr marL="3886200" indent="-228600" eaLnBrk="0" fontAlgn="base" hangingPunct="0">
                        <a:spcBef>
                          <a:spcPct val="20000"/>
                        </a:spcBef>
                        <a:spcAft>
                          <a:spcPct val="0"/>
                        </a:spcAft>
                        <a:defRPr sz="2000" b="1">
                          <a:solidFill>
                            <a:schemeClr val="tx1"/>
                          </a:solidFill>
                          <a:latin typeface="Garamond"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Individualism-collectivism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3200" b="1">
                          <a:solidFill>
                            <a:schemeClr val="tx1"/>
                          </a:solidFill>
                          <a:latin typeface="Garamond" charset="0"/>
                          <a:ea typeface="ＭＳ Ｐゴシック" charset="-128"/>
                        </a:defRPr>
                      </a:lvl1pPr>
                      <a:lvl2pPr marL="742950" indent="-285750">
                        <a:spcBef>
                          <a:spcPct val="20000"/>
                        </a:spcBef>
                        <a:defRPr sz="2800" b="1">
                          <a:solidFill>
                            <a:schemeClr val="tx1"/>
                          </a:solidFill>
                          <a:latin typeface="Garamond" charset="0"/>
                          <a:ea typeface="ＭＳ Ｐゴシック" charset="-128"/>
                        </a:defRPr>
                      </a:lvl2pPr>
                      <a:lvl3pPr marL="1143000" indent="-228600">
                        <a:spcBef>
                          <a:spcPct val="20000"/>
                        </a:spcBef>
                        <a:defRPr sz="2400" b="1">
                          <a:solidFill>
                            <a:schemeClr val="tx1"/>
                          </a:solidFill>
                          <a:latin typeface="Garamond" charset="0"/>
                          <a:ea typeface="ＭＳ Ｐゴシック" charset="-128"/>
                        </a:defRPr>
                      </a:lvl3pPr>
                      <a:lvl4pPr marL="1600200" indent="-228600">
                        <a:spcBef>
                          <a:spcPct val="20000"/>
                        </a:spcBef>
                        <a:defRPr sz="2000" b="1">
                          <a:solidFill>
                            <a:schemeClr val="tx1"/>
                          </a:solidFill>
                          <a:latin typeface="Garamond" charset="0"/>
                          <a:ea typeface="ＭＳ Ｐゴシック" charset="-128"/>
                        </a:defRPr>
                      </a:lvl4pPr>
                      <a:lvl5pPr marL="2057400" indent="-228600">
                        <a:spcBef>
                          <a:spcPct val="20000"/>
                        </a:spcBef>
                        <a:defRPr sz="2000" b="1">
                          <a:solidFill>
                            <a:schemeClr val="tx1"/>
                          </a:solidFill>
                          <a:latin typeface="Garamond" charset="0"/>
                          <a:ea typeface="ＭＳ Ｐゴシック" charset="-128"/>
                        </a:defRPr>
                      </a:lvl5pPr>
                      <a:lvl6pPr marL="2514600" indent="-228600" eaLnBrk="0" fontAlgn="base" hangingPunct="0">
                        <a:spcBef>
                          <a:spcPct val="20000"/>
                        </a:spcBef>
                        <a:spcAft>
                          <a:spcPct val="0"/>
                        </a:spcAft>
                        <a:defRPr sz="2000" b="1">
                          <a:solidFill>
                            <a:schemeClr val="tx1"/>
                          </a:solidFill>
                          <a:latin typeface="Garamond" charset="0"/>
                          <a:ea typeface="ＭＳ Ｐゴシック" charset="-128"/>
                        </a:defRPr>
                      </a:lvl6pPr>
                      <a:lvl7pPr marL="2971800" indent="-228600" eaLnBrk="0" fontAlgn="base" hangingPunct="0">
                        <a:spcBef>
                          <a:spcPct val="20000"/>
                        </a:spcBef>
                        <a:spcAft>
                          <a:spcPct val="0"/>
                        </a:spcAft>
                        <a:defRPr sz="2000" b="1">
                          <a:solidFill>
                            <a:schemeClr val="tx1"/>
                          </a:solidFill>
                          <a:latin typeface="Garamond" charset="0"/>
                          <a:ea typeface="ＭＳ Ｐゴシック" charset="-128"/>
                        </a:defRPr>
                      </a:lvl7pPr>
                      <a:lvl8pPr marL="3429000" indent="-228600" eaLnBrk="0" fontAlgn="base" hangingPunct="0">
                        <a:spcBef>
                          <a:spcPct val="20000"/>
                        </a:spcBef>
                        <a:spcAft>
                          <a:spcPct val="0"/>
                        </a:spcAft>
                        <a:defRPr sz="2000" b="1">
                          <a:solidFill>
                            <a:schemeClr val="tx1"/>
                          </a:solidFill>
                          <a:latin typeface="Garamond" charset="0"/>
                          <a:ea typeface="ＭＳ Ｐゴシック" charset="-128"/>
                        </a:defRPr>
                      </a:lvl8pPr>
                      <a:lvl9pPr marL="3886200" indent="-228600" eaLnBrk="0" fontAlgn="base" hangingPunct="0">
                        <a:spcBef>
                          <a:spcPct val="20000"/>
                        </a:spcBef>
                        <a:spcAft>
                          <a:spcPct val="0"/>
                        </a:spcAft>
                        <a:defRPr sz="2000" b="1">
                          <a:solidFill>
                            <a:schemeClr val="tx1"/>
                          </a:solidFill>
                          <a:latin typeface="Garamond"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What</a:t>
                      </a: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s in it for me?</a:t>
                      </a: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endPar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How does my group look?</a:t>
                      </a:r>
                      <a:r>
                        <a:rPr kumimoji="0" lang="en-US" altLang="en-US"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a:t>
                      </a:r>
                      <a:endPar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4138">
                <a:tc>
                  <a:txBody>
                    <a:bodyPr/>
                    <a:lstStyle>
                      <a:lvl1pPr>
                        <a:spcBef>
                          <a:spcPct val="20000"/>
                        </a:spcBef>
                        <a:defRPr sz="3200" b="1">
                          <a:solidFill>
                            <a:schemeClr val="tx1"/>
                          </a:solidFill>
                          <a:latin typeface="Garamond" charset="0"/>
                          <a:ea typeface="ＭＳ Ｐゴシック" charset="-128"/>
                        </a:defRPr>
                      </a:lvl1pPr>
                      <a:lvl2pPr marL="742950" indent="-285750">
                        <a:spcBef>
                          <a:spcPct val="20000"/>
                        </a:spcBef>
                        <a:defRPr sz="2800" b="1">
                          <a:solidFill>
                            <a:schemeClr val="tx1"/>
                          </a:solidFill>
                          <a:latin typeface="Garamond" charset="0"/>
                          <a:ea typeface="ＭＳ Ｐゴシック" charset="-128"/>
                        </a:defRPr>
                      </a:lvl2pPr>
                      <a:lvl3pPr marL="1143000" indent="-228600">
                        <a:spcBef>
                          <a:spcPct val="20000"/>
                        </a:spcBef>
                        <a:defRPr sz="2400" b="1">
                          <a:solidFill>
                            <a:schemeClr val="tx1"/>
                          </a:solidFill>
                          <a:latin typeface="Garamond" charset="0"/>
                          <a:ea typeface="ＭＳ Ｐゴシック" charset="-128"/>
                        </a:defRPr>
                      </a:lvl3pPr>
                      <a:lvl4pPr marL="1600200" indent="-228600">
                        <a:spcBef>
                          <a:spcPct val="20000"/>
                        </a:spcBef>
                        <a:defRPr sz="2000" b="1">
                          <a:solidFill>
                            <a:schemeClr val="tx1"/>
                          </a:solidFill>
                          <a:latin typeface="Garamond" charset="0"/>
                          <a:ea typeface="ＭＳ Ｐゴシック" charset="-128"/>
                        </a:defRPr>
                      </a:lvl4pPr>
                      <a:lvl5pPr marL="2057400" indent="-228600">
                        <a:spcBef>
                          <a:spcPct val="20000"/>
                        </a:spcBef>
                        <a:defRPr sz="2000" b="1">
                          <a:solidFill>
                            <a:schemeClr val="tx1"/>
                          </a:solidFill>
                          <a:latin typeface="Garamond" charset="0"/>
                          <a:ea typeface="ＭＳ Ｐゴシック" charset="-128"/>
                        </a:defRPr>
                      </a:lvl5pPr>
                      <a:lvl6pPr marL="2514600" indent="-228600" eaLnBrk="0" fontAlgn="base" hangingPunct="0">
                        <a:spcBef>
                          <a:spcPct val="20000"/>
                        </a:spcBef>
                        <a:spcAft>
                          <a:spcPct val="0"/>
                        </a:spcAft>
                        <a:defRPr sz="2000" b="1">
                          <a:solidFill>
                            <a:schemeClr val="tx1"/>
                          </a:solidFill>
                          <a:latin typeface="Garamond" charset="0"/>
                          <a:ea typeface="ＭＳ Ｐゴシック" charset="-128"/>
                        </a:defRPr>
                      </a:lvl6pPr>
                      <a:lvl7pPr marL="2971800" indent="-228600" eaLnBrk="0" fontAlgn="base" hangingPunct="0">
                        <a:spcBef>
                          <a:spcPct val="20000"/>
                        </a:spcBef>
                        <a:spcAft>
                          <a:spcPct val="0"/>
                        </a:spcAft>
                        <a:defRPr sz="2000" b="1">
                          <a:solidFill>
                            <a:schemeClr val="tx1"/>
                          </a:solidFill>
                          <a:latin typeface="Garamond" charset="0"/>
                          <a:ea typeface="ＭＳ Ｐゴシック" charset="-128"/>
                        </a:defRPr>
                      </a:lvl7pPr>
                      <a:lvl8pPr marL="3429000" indent="-228600" eaLnBrk="0" fontAlgn="base" hangingPunct="0">
                        <a:spcBef>
                          <a:spcPct val="20000"/>
                        </a:spcBef>
                        <a:spcAft>
                          <a:spcPct val="0"/>
                        </a:spcAft>
                        <a:defRPr sz="2000" b="1">
                          <a:solidFill>
                            <a:schemeClr val="tx1"/>
                          </a:solidFill>
                          <a:latin typeface="Garamond" charset="0"/>
                          <a:ea typeface="ＭＳ Ｐゴシック" charset="-128"/>
                        </a:defRPr>
                      </a:lvl8pPr>
                      <a:lvl9pPr marL="3886200" indent="-228600" eaLnBrk="0" fontAlgn="base" hangingPunct="0">
                        <a:spcBef>
                          <a:spcPct val="20000"/>
                        </a:spcBef>
                        <a:spcAft>
                          <a:spcPct val="0"/>
                        </a:spcAft>
                        <a:defRPr sz="2000" b="1">
                          <a:solidFill>
                            <a:schemeClr val="tx1"/>
                          </a:solidFill>
                          <a:latin typeface="Garamond"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Long-Term Orientation</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3200" b="1">
                          <a:solidFill>
                            <a:schemeClr val="tx1"/>
                          </a:solidFill>
                          <a:latin typeface="Garamond" charset="0"/>
                          <a:ea typeface="ＭＳ Ｐゴシック" charset="-128"/>
                        </a:defRPr>
                      </a:lvl1pPr>
                      <a:lvl2pPr marL="742950" indent="-285750">
                        <a:spcBef>
                          <a:spcPct val="20000"/>
                        </a:spcBef>
                        <a:defRPr sz="2800" b="1">
                          <a:solidFill>
                            <a:schemeClr val="tx1"/>
                          </a:solidFill>
                          <a:latin typeface="Garamond" charset="0"/>
                          <a:ea typeface="ＭＳ Ｐゴシック" charset="-128"/>
                        </a:defRPr>
                      </a:lvl2pPr>
                      <a:lvl3pPr marL="1143000" indent="-228600">
                        <a:spcBef>
                          <a:spcPct val="20000"/>
                        </a:spcBef>
                        <a:defRPr sz="2400" b="1">
                          <a:solidFill>
                            <a:schemeClr val="tx1"/>
                          </a:solidFill>
                          <a:latin typeface="Garamond" charset="0"/>
                          <a:ea typeface="ＭＳ Ｐゴシック" charset="-128"/>
                        </a:defRPr>
                      </a:lvl3pPr>
                      <a:lvl4pPr marL="1600200" indent="-228600">
                        <a:spcBef>
                          <a:spcPct val="20000"/>
                        </a:spcBef>
                        <a:defRPr sz="2000" b="1">
                          <a:solidFill>
                            <a:schemeClr val="tx1"/>
                          </a:solidFill>
                          <a:latin typeface="Garamond" charset="0"/>
                          <a:ea typeface="ＭＳ Ｐゴシック" charset="-128"/>
                        </a:defRPr>
                      </a:lvl4pPr>
                      <a:lvl5pPr marL="2057400" indent="-228600">
                        <a:spcBef>
                          <a:spcPct val="20000"/>
                        </a:spcBef>
                        <a:defRPr sz="2000" b="1">
                          <a:solidFill>
                            <a:schemeClr val="tx1"/>
                          </a:solidFill>
                          <a:latin typeface="Garamond" charset="0"/>
                          <a:ea typeface="ＭＳ Ｐゴシック" charset="-128"/>
                        </a:defRPr>
                      </a:lvl5pPr>
                      <a:lvl6pPr marL="2514600" indent="-228600" eaLnBrk="0" fontAlgn="base" hangingPunct="0">
                        <a:spcBef>
                          <a:spcPct val="20000"/>
                        </a:spcBef>
                        <a:spcAft>
                          <a:spcPct val="0"/>
                        </a:spcAft>
                        <a:defRPr sz="2000" b="1">
                          <a:solidFill>
                            <a:schemeClr val="tx1"/>
                          </a:solidFill>
                          <a:latin typeface="Garamond" charset="0"/>
                          <a:ea typeface="ＭＳ Ｐゴシック" charset="-128"/>
                        </a:defRPr>
                      </a:lvl6pPr>
                      <a:lvl7pPr marL="2971800" indent="-228600" eaLnBrk="0" fontAlgn="base" hangingPunct="0">
                        <a:spcBef>
                          <a:spcPct val="20000"/>
                        </a:spcBef>
                        <a:spcAft>
                          <a:spcPct val="0"/>
                        </a:spcAft>
                        <a:defRPr sz="2000" b="1">
                          <a:solidFill>
                            <a:schemeClr val="tx1"/>
                          </a:solidFill>
                          <a:latin typeface="Garamond" charset="0"/>
                          <a:ea typeface="ＭＳ Ｐゴシック" charset="-128"/>
                        </a:defRPr>
                      </a:lvl7pPr>
                      <a:lvl8pPr marL="3429000" indent="-228600" eaLnBrk="0" fontAlgn="base" hangingPunct="0">
                        <a:spcBef>
                          <a:spcPct val="20000"/>
                        </a:spcBef>
                        <a:spcAft>
                          <a:spcPct val="0"/>
                        </a:spcAft>
                        <a:defRPr sz="2000" b="1">
                          <a:solidFill>
                            <a:schemeClr val="tx1"/>
                          </a:solidFill>
                          <a:latin typeface="Garamond" charset="0"/>
                          <a:ea typeface="ＭＳ Ｐゴシック" charset="-128"/>
                        </a:defRPr>
                      </a:lvl8pPr>
                      <a:lvl9pPr marL="3886200" indent="-228600" eaLnBrk="0" fontAlgn="base" hangingPunct="0">
                        <a:spcBef>
                          <a:spcPct val="20000"/>
                        </a:spcBef>
                        <a:spcAft>
                          <a:spcPct val="0"/>
                        </a:spcAft>
                        <a:defRPr sz="2000" b="1">
                          <a:solidFill>
                            <a:schemeClr val="tx1"/>
                          </a:solidFill>
                          <a:latin typeface="Garamond"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However long it takes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3200" b="1"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128"/>
                        </a:rPr>
                        <a:t>Short term profits</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190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503238"/>
            <a:ext cx="7696200"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ChangeArrowheads="1"/>
          </p:cNvSpPr>
          <p:nvPr/>
        </p:nvSpPr>
        <p:spPr bwMode="auto">
          <a:xfrm>
            <a:off x="914400" y="1143000"/>
            <a:ext cx="1871663" cy="457200"/>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eaLnBrk="1" hangingPunct="1">
              <a:defRPr/>
            </a:pPr>
            <a:r>
              <a:rPr lang="en-US" altLang="en-US" sz="2400" b="1">
                <a:ea typeface="+mn-ea"/>
              </a:rPr>
              <a:t>Way of Life</a:t>
            </a:r>
            <a:r>
              <a:rPr lang="en-US" altLang="en-US">
                <a:ea typeface="+mn-ea"/>
              </a:rPr>
              <a:t> </a:t>
            </a:r>
          </a:p>
        </p:txBody>
      </p:sp>
      <p:pic>
        <p:nvPicPr>
          <p:cNvPr id="253954" name="Picture 3" descr="image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700213"/>
            <a:ext cx="66675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9492" name="Text Box 4"/>
          <p:cNvSpPr txBox="1">
            <a:spLocks noChangeArrowheads="1"/>
          </p:cNvSpPr>
          <p:nvPr/>
        </p:nvSpPr>
        <p:spPr bwMode="auto">
          <a:xfrm>
            <a:off x="2139950" y="5399088"/>
            <a:ext cx="4870450" cy="5191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2800" b="1">
                <a:ea typeface="+mn-ea"/>
              </a:rPr>
              <a:t>Individualism - Collectivism</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1" name="Picture 2" descr="image0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690688"/>
            <a:ext cx="66675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1539" name="Rectangle 3"/>
          <p:cNvSpPr>
            <a:spLocks noChangeArrowheads="1"/>
          </p:cNvSpPr>
          <p:nvPr/>
        </p:nvSpPr>
        <p:spPr bwMode="auto">
          <a:xfrm>
            <a:off x="1314450" y="992188"/>
            <a:ext cx="3605213" cy="519112"/>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eaLnBrk="1" hangingPunct="1">
              <a:defRPr/>
            </a:pPr>
            <a:r>
              <a:rPr lang="en-US" altLang="en-US" sz="2800" b="1">
                <a:ea typeface="+mn-ea"/>
              </a:rPr>
              <a:t>The Boss  and Work</a:t>
            </a:r>
          </a:p>
        </p:txBody>
      </p:sp>
      <p:sp>
        <p:nvSpPr>
          <p:cNvPr id="1601540" name="Text Box 4"/>
          <p:cNvSpPr txBox="1">
            <a:spLocks noChangeArrowheads="1"/>
          </p:cNvSpPr>
          <p:nvPr/>
        </p:nvSpPr>
        <p:spPr bwMode="auto">
          <a:xfrm>
            <a:off x="3260725" y="5399088"/>
            <a:ext cx="2835275" cy="5191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2800" b="1">
                <a:ea typeface="+mn-ea"/>
              </a:rPr>
              <a:t>Power Distance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27263" y="381000"/>
            <a:ext cx="475773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533400"/>
            <a:ext cx="1371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p:txBody>
          <a:bodyPr/>
          <a:lstStyle/>
          <a:p>
            <a:pPr eaLnBrk="1" hangingPunct="1">
              <a:defRPr/>
            </a:pPr>
            <a:r>
              <a:rPr lang="en-GB" altLang="en-US">
                <a:ea typeface="+mj-ea"/>
                <a:cs typeface="+mj-cs"/>
              </a:rPr>
              <a:t>Cultural Categories</a:t>
            </a:r>
          </a:p>
        </p:txBody>
      </p:sp>
      <p:pic>
        <p:nvPicPr>
          <p:cNvPr id="26009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63" y="1500188"/>
            <a:ext cx="803592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5" name="Text Box 2"/>
          <p:cNvSpPr txBox="1">
            <a:spLocks noChangeArrowheads="1"/>
          </p:cNvSpPr>
          <p:nvPr/>
        </p:nvSpPr>
        <p:spPr bwMode="auto">
          <a:xfrm>
            <a:off x="7662863" y="6556375"/>
            <a:ext cx="12382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74" tIns="32137" rIns="64274" bIns="32137">
            <a:spAutoFit/>
          </a:bodyPr>
          <a:lstStyle>
            <a:lvl1pPr algn="ctr" defTabSz="642938">
              <a:spcBef>
                <a:spcPct val="20000"/>
              </a:spcBef>
              <a:spcAft>
                <a:spcPct val="30000"/>
              </a:spcAft>
              <a:defRPr sz="2800" b="1">
                <a:solidFill>
                  <a:schemeClr val="bg1"/>
                </a:solidFill>
                <a:latin typeface="Arial" charset="0"/>
                <a:ea typeface="ＭＳ Ｐゴシック" charset="-128"/>
              </a:defRPr>
            </a:lvl1pPr>
            <a:lvl2pPr marL="742950" indent="-285750" defTabSz="642938">
              <a:spcBef>
                <a:spcPct val="20000"/>
              </a:spcBef>
              <a:spcAft>
                <a:spcPct val="40000"/>
              </a:spcAft>
              <a:buFont typeface="Times" charset="0"/>
              <a:buChar char="•"/>
              <a:defRPr sz="1400" b="1">
                <a:solidFill>
                  <a:schemeClr val="bg1"/>
                </a:solidFill>
                <a:latin typeface="Arial" charset="0"/>
                <a:ea typeface="ＭＳ Ｐゴシック" charset="-128"/>
              </a:defRPr>
            </a:lvl2pPr>
            <a:lvl3pPr marL="1143000" indent="-228600" defTabSz="642938">
              <a:spcBef>
                <a:spcPct val="20000"/>
              </a:spcBef>
              <a:spcAft>
                <a:spcPct val="35000"/>
              </a:spcAft>
              <a:buChar char="•"/>
              <a:defRPr sz="1300" b="1">
                <a:solidFill>
                  <a:schemeClr val="bg1"/>
                </a:solidFill>
                <a:latin typeface="Arial" charset="0"/>
                <a:ea typeface="ＭＳ Ｐゴシック" charset="-128"/>
              </a:defRPr>
            </a:lvl3pPr>
            <a:lvl4pPr marL="1600200" indent="-228600" defTabSz="642938">
              <a:spcBef>
                <a:spcPct val="20000"/>
              </a:spcBef>
              <a:buChar char="–"/>
              <a:defRPr sz="1400" b="1">
                <a:solidFill>
                  <a:schemeClr val="bg1"/>
                </a:solidFill>
                <a:latin typeface="Arial" charset="0"/>
                <a:ea typeface="ＭＳ Ｐゴシック" charset="-128"/>
              </a:defRPr>
            </a:lvl4pPr>
            <a:lvl5pPr marL="2057400" indent="-228600" defTabSz="642938">
              <a:spcBef>
                <a:spcPct val="20000"/>
              </a:spcBef>
              <a:buChar char="»"/>
              <a:defRPr sz="1400" b="1">
                <a:solidFill>
                  <a:schemeClr val="bg1"/>
                </a:solidFill>
                <a:latin typeface="Arial" charset="0"/>
                <a:ea typeface="ＭＳ Ｐゴシック" charset="-128"/>
              </a:defRPr>
            </a:lvl5pPr>
            <a:lvl6pPr marL="2514600" indent="-228600" defTabSz="642938" eaLnBrk="0" fontAlgn="base" hangingPunct="0">
              <a:spcBef>
                <a:spcPct val="20000"/>
              </a:spcBef>
              <a:spcAft>
                <a:spcPct val="0"/>
              </a:spcAft>
              <a:buChar char="»"/>
              <a:defRPr sz="1400" b="1">
                <a:solidFill>
                  <a:schemeClr val="bg1"/>
                </a:solidFill>
                <a:latin typeface="Arial" charset="0"/>
                <a:ea typeface="ＭＳ Ｐゴシック" charset="-128"/>
              </a:defRPr>
            </a:lvl6pPr>
            <a:lvl7pPr marL="2971800" indent="-228600" defTabSz="642938" eaLnBrk="0" fontAlgn="base" hangingPunct="0">
              <a:spcBef>
                <a:spcPct val="20000"/>
              </a:spcBef>
              <a:spcAft>
                <a:spcPct val="0"/>
              </a:spcAft>
              <a:buChar char="»"/>
              <a:defRPr sz="1400" b="1">
                <a:solidFill>
                  <a:schemeClr val="bg1"/>
                </a:solidFill>
                <a:latin typeface="Arial" charset="0"/>
                <a:ea typeface="ＭＳ Ｐゴシック" charset="-128"/>
              </a:defRPr>
            </a:lvl7pPr>
            <a:lvl8pPr marL="3429000" indent="-228600" defTabSz="642938" eaLnBrk="0" fontAlgn="base" hangingPunct="0">
              <a:spcBef>
                <a:spcPct val="20000"/>
              </a:spcBef>
              <a:spcAft>
                <a:spcPct val="0"/>
              </a:spcAft>
              <a:buChar char="»"/>
              <a:defRPr sz="1400" b="1">
                <a:solidFill>
                  <a:schemeClr val="bg1"/>
                </a:solidFill>
                <a:latin typeface="Arial" charset="0"/>
                <a:ea typeface="ＭＳ Ｐゴシック" charset="-128"/>
              </a:defRPr>
            </a:lvl8pPr>
            <a:lvl9pPr marL="3886200" indent="-228600" defTabSz="642938" eaLnBrk="0" fontAlgn="base" hangingPunct="0">
              <a:spcBef>
                <a:spcPct val="20000"/>
              </a:spcBef>
              <a:spcAft>
                <a:spcPct val="0"/>
              </a:spcAft>
              <a:buChar char="»"/>
              <a:defRPr sz="1400" b="1">
                <a:solidFill>
                  <a:schemeClr val="bg1"/>
                </a:solidFill>
                <a:latin typeface="Arial" charset="0"/>
                <a:ea typeface="ＭＳ Ｐゴシック" charset="-128"/>
              </a:defRPr>
            </a:lvl9pPr>
          </a:lstStyle>
          <a:p>
            <a:pPr algn="l">
              <a:spcBef>
                <a:spcPct val="0"/>
              </a:spcBef>
              <a:spcAft>
                <a:spcPct val="0"/>
              </a:spcAft>
            </a:pPr>
            <a:r>
              <a:rPr lang="en-GB" altLang="x-none" sz="800">
                <a:solidFill>
                  <a:srgbClr val="510099"/>
                </a:solidFill>
              </a:rPr>
              <a:t>© 2001 Richard D Lewis</a:t>
            </a:r>
          </a:p>
        </p:txBody>
      </p:sp>
      <p:pic>
        <p:nvPicPr>
          <p:cNvPr id="26214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28600"/>
            <a:ext cx="8696325" cy="641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22" name="Rectangle 2"/>
          <p:cNvSpPr>
            <a:spLocks noGrp="1" noChangeArrowheads="1"/>
          </p:cNvSpPr>
          <p:nvPr>
            <p:ph type="title"/>
          </p:nvPr>
        </p:nvSpPr>
        <p:spPr/>
        <p:txBody>
          <a:bodyPr/>
          <a:lstStyle/>
          <a:p>
            <a:pPr eaLnBrk="1" hangingPunct="1">
              <a:defRPr/>
            </a:pPr>
            <a:r>
              <a:rPr lang="en-US" altLang="en-US">
                <a:ea typeface="+mj-ea"/>
                <a:cs typeface="+mj-cs"/>
              </a:rPr>
              <a:t>Common Asian Groupings</a:t>
            </a:r>
          </a:p>
        </p:txBody>
      </p:sp>
      <p:sp>
        <p:nvSpPr>
          <p:cNvPr id="1925123" name="Rectangle 3"/>
          <p:cNvSpPr>
            <a:spLocks noGrp="1" noChangeArrowheads="1"/>
          </p:cNvSpPr>
          <p:nvPr>
            <p:ph type="body" idx="1"/>
          </p:nvPr>
        </p:nvSpPr>
        <p:spPr/>
        <p:txBody>
          <a:bodyPr/>
          <a:lstStyle/>
          <a:p>
            <a:pPr eaLnBrk="1" hangingPunct="1">
              <a:defRPr/>
            </a:pPr>
            <a:r>
              <a:rPr lang="en-US" altLang="en-US" sz="4400">
                <a:ea typeface="+mn-ea"/>
                <a:cs typeface="+mn-cs"/>
              </a:rPr>
              <a:t>High context</a:t>
            </a:r>
          </a:p>
          <a:p>
            <a:pPr eaLnBrk="1" hangingPunct="1">
              <a:defRPr/>
            </a:pPr>
            <a:r>
              <a:rPr lang="en-US" altLang="en-US" sz="4400">
                <a:ea typeface="+mn-ea"/>
                <a:cs typeface="+mn-cs"/>
              </a:rPr>
              <a:t>Collective</a:t>
            </a:r>
          </a:p>
          <a:p>
            <a:pPr eaLnBrk="1" hangingPunct="1">
              <a:defRPr/>
            </a:pPr>
            <a:r>
              <a:rPr lang="en-US" altLang="en-US" sz="4400">
                <a:ea typeface="+mn-ea"/>
                <a:cs typeface="+mn-cs"/>
              </a:rPr>
              <a:t>High Power Distance</a:t>
            </a:r>
          </a:p>
          <a:p>
            <a:pPr eaLnBrk="1" hangingPunct="1">
              <a:defRPr/>
            </a:pPr>
            <a:r>
              <a:rPr lang="en-US" altLang="en-US" sz="4400">
                <a:ea typeface="+mn-ea"/>
                <a:cs typeface="+mn-cs"/>
              </a:rPr>
              <a:t>Long-Term Orientation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8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577850"/>
            <a:ext cx="84582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7170" name="Rectangle 2"/>
          <p:cNvSpPr>
            <a:spLocks noGrp="1" noChangeArrowheads="1"/>
          </p:cNvSpPr>
          <p:nvPr>
            <p:ph type="title"/>
          </p:nvPr>
        </p:nvSpPr>
        <p:spPr/>
        <p:txBody>
          <a:bodyPr/>
          <a:lstStyle/>
          <a:p>
            <a:pPr eaLnBrk="1" hangingPunct="1">
              <a:defRPr/>
            </a:pPr>
            <a:r>
              <a:rPr lang="en-US" altLang="en-US">
                <a:ea typeface="+mj-ea"/>
                <a:cs typeface="+mj-cs"/>
              </a:rPr>
              <a:t>American Stereotype</a:t>
            </a:r>
          </a:p>
        </p:txBody>
      </p:sp>
      <p:sp>
        <p:nvSpPr>
          <p:cNvPr id="1927171" name="Rectangle 3"/>
          <p:cNvSpPr>
            <a:spLocks noGrp="1" noChangeArrowheads="1"/>
          </p:cNvSpPr>
          <p:nvPr>
            <p:ph type="body" idx="1"/>
          </p:nvPr>
        </p:nvSpPr>
        <p:spPr/>
        <p:txBody>
          <a:bodyPr/>
          <a:lstStyle/>
          <a:p>
            <a:pPr eaLnBrk="1" hangingPunct="1">
              <a:defRPr/>
            </a:pPr>
            <a:r>
              <a:rPr lang="en-US" altLang="en-US" sz="4400">
                <a:ea typeface="+mn-ea"/>
                <a:cs typeface="+mn-cs"/>
              </a:rPr>
              <a:t>Low context</a:t>
            </a:r>
          </a:p>
          <a:p>
            <a:pPr eaLnBrk="1" hangingPunct="1">
              <a:defRPr/>
            </a:pPr>
            <a:r>
              <a:rPr lang="en-US" altLang="en-US" sz="4400">
                <a:ea typeface="+mn-ea"/>
                <a:cs typeface="+mn-cs"/>
              </a:rPr>
              <a:t>Individualist</a:t>
            </a:r>
          </a:p>
          <a:p>
            <a:pPr eaLnBrk="1" hangingPunct="1">
              <a:defRPr/>
            </a:pPr>
            <a:r>
              <a:rPr lang="en-US" altLang="en-US" sz="4400">
                <a:ea typeface="+mn-ea"/>
                <a:cs typeface="+mn-cs"/>
              </a:rPr>
              <a:t>Low Power Distance</a:t>
            </a:r>
          </a:p>
          <a:p>
            <a:pPr eaLnBrk="1" hangingPunct="1">
              <a:defRPr/>
            </a:pPr>
            <a:r>
              <a:rPr lang="en-US" altLang="en-US" sz="4400">
                <a:ea typeface="+mn-ea"/>
                <a:cs typeface="+mn-cs"/>
              </a:rPr>
              <a:t>Short-Term Orientation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929218" name="Rectangle 2"/>
          <p:cNvSpPr>
            <a:spLocks noGrp="1" noChangeArrowheads="1"/>
          </p:cNvSpPr>
          <p:nvPr>
            <p:ph type="title"/>
          </p:nvPr>
        </p:nvSpPr>
        <p:spPr/>
        <p:txBody>
          <a:bodyPr/>
          <a:lstStyle/>
          <a:p>
            <a:pPr eaLnBrk="1" hangingPunct="1">
              <a:defRPr/>
            </a:pPr>
            <a:r>
              <a:rPr lang="en-US" altLang="en-US">
                <a:ea typeface="+mj-ea"/>
                <a:cs typeface="+mj-cs"/>
              </a:rPr>
              <a:t>Context of Communication</a:t>
            </a:r>
          </a:p>
        </p:txBody>
      </p:sp>
      <p:pic>
        <p:nvPicPr>
          <p:cNvPr id="268291" name="Picture 3" descr="what is it 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8813" y="1295400"/>
            <a:ext cx="52339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931266" name="Rectangle 2"/>
          <p:cNvSpPr>
            <a:spLocks noGrp="1" noChangeArrowheads="1"/>
          </p:cNvSpPr>
          <p:nvPr>
            <p:ph type="title"/>
          </p:nvPr>
        </p:nvSpPr>
        <p:spPr/>
        <p:txBody>
          <a:bodyPr/>
          <a:lstStyle/>
          <a:p>
            <a:pPr eaLnBrk="1" hangingPunct="1">
              <a:defRPr/>
            </a:pPr>
            <a:r>
              <a:rPr lang="en-US" altLang="en-US">
                <a:ea typeface="+mj-ea"/>
                <a:cs typeface="+mj-cs"/>
              </a:rPr>
              <a:t>High Context Communication</a:t>
            </a:r>
          </a:p>
        </p:txBody>
      </p:sp>
      <p:sp>
        <p:nvSpPr>
          <p:cNvPr id="1931267" name="Rectangle 3"/>
          <p:cNvSpPr>
            <a:spLocks noGrp="1" noChangeArrowheads="1"/>
          </p:cNvSpPr>
          <p:nvPr>
            <p:ph type="body" idx="1"/>
          </p:nvPr>
        </p:nvSpPr>
        <p:spPr>
          <a:xfrm>
            <a:off x="457200" y="1600200"/>
            <a:ext cx="8153400" cy="4191000"/>
          </a:xfrm>
        </p:spPr>
        <p:txBody>
          <a:bodyPr/>
          <a:lstStyle/>
          <a:p>
            <a:pPr eaLnBrk="1" hangingPunct="1">
              <a:lnSpc>
                <a:spcPct val="80000"/>
              </a:lnSpc>
              <a:defRPr/>
            </a:pPr>
            <a:r>
              <a:rPr lang="en-US" sz="2800">
                <a:cs typeface="+mn-cs"/>
              </a:rPr>
              <a:t>Communication is indirect</a:t>
            </a:r>
          </a:p>
          <a:p>
            <a:pPr eaLnBrk="1" hangingPunct="1">
              <a:lnSpc>
                <a:spcPct val="80000"/>
              </a:lnSpc>
              <a:defRPr/>
            </a:pPr>
            <a:r>
              <a:rPr lang="en-US" sz="2800">
                <a:cs typeface="+mn-cs"/>
              </a:rPr>
              <a:t>Meaning is indirect, implied, and derived from the context</a:t>
            </a:r>
          </a:p>
          <a:p>
            <a:pPr eaLnBrk="1" hangingPunct="1">
              <a:lnSpc>
                <a:spcPct val="80000"/>
              </a:lnSpc>
              <a:defRPr/>
            </a:pPr>
            <a:r>
              <a:rPr lang="en-US" sz="2800">
                <a:cs typeface="+mn-cs"/>
              </a:rPr>
              <a:t>Difficult to hear/infer interests</a:t>
            </a:r>
          </a:p>
          <a:p>
            <a:pPr eaLnBrk="1" hangingPunct="1">
              <a:lnSpc>
                <a:spcPct val="80000"/>
              </a:lnSpc>
              <a:defRPr/>
            </a:pPr>
            <a:r>
              <a:rPr lang="en-US" sz="2800">
                <a:cs typeface="+mn-cs"/>
              </a:rPr>
              <a:t>Implied meanings arise from the setting/context</a:t>
            </a:r>
          </a:p>
          <a:p>
            <a:pPr eaLnBrk="1" hangingPunct="1">
              <a:lnSpc>
                <a:spcPct val="80000"/>
              </a:lnSpc>
              <a:defRPr/>
            </a:pPr>
            <a:r>
              <a:rPr lang="en-US" sz="2800">
                <a:cs typeface="+mn-cs"/>
              </a:rPr>
              <a:t>Non-verbals are very important</a:t>
            </a:r>
          </a:p>
          <a:p>
            <a:pPr eaLnBrk="1" hangingPunct="1">
              <a:lnSpc>
                <a:spcPct val="80000"/>
              </a:lnSpc>
              <a:defRPr/>
            </a:pPr>
            <a:r>
              <a:rPr lang="en-US" sz="2800">
                <a:cs typeface="+mn-cs"/>
              </a:rPr>
              <a:t>Lots of inferences need to be drawn</a:t>
            </a:r>
          </a:p>
          <a:p>
            <a:pPr eaLnBrk="1" hangingPunct="1">
              <a:lnSpc>
                <a:spcPct val="80000"/>
              </a:lnSpc>
              <a:defRPr/>
            </a:pPr>
            <a:r>
              <a:rPr lang="en-US" sz="2800">
                <a:solidFill>
                  <a:srgbClr val="000000"/>
                </a:solidFill>
                <a:cs typeface="+mn-cs"/>
              </a:rPr>
              <a:t>Words promote harmony</a:t>
            </a:r>
          </a:p>
          <a:p>
            <a:pPr eaLnBrk="1" hangingPunct="1">
              <a:lnSpc>
                <a:spcPct val="80000"/>
              </a:lnSpc>
              <a:defRPr/>
            </a:pPr>
            <a:r>
              <a:rPr lang="en-US" sz="2800">
                <a:cs typeface="+mn-cs"/>
              </a:rPr>
              <a:t>Conflict is avoided</a:t>
            </a:r>
          </a:p>
          <a:p>
            <a:pPr eaLnBrk="1" hangingPunct="1">
              <a:lnSpc>
                <a:spcPct val="80000"/>
              </a:lnSpc>
              <a:defRPr/>
            </a:pPr>
            <a:r>
              <a:rPr lang="en-US" altLang="zh-CN" sz="2800">
                <a:ea typeface="SimSun" charset="0"/>
                <a:cs typeface="SimSun" charset="0"/>
              </a:rPr>
              <a:t>Says "No" without using the word "No" </a:t>
            </a:r>
            <a:endParaRPr lang="en-US" sz="2800">
              <a:ea typeface="SimSun" charset="0"/>
              <a:cs typeface="SimSun" charset="0"/>
            </a:endParaRPr>
          </a:p>
        </p:txBody>
      </p:sp>
      <p:sp>
        <p:nvSpPr>
          <p:cNvPr id="1931268" name="Text Box 4"/>
          <p:cNvSpPr txBox="1">
            <a:spLocks noChangeArrowheads="1"/>
          </p:cNvSpPr>
          <p:nvPr/>
        </p:nvSpPr>
        <p:spPr bwMode="auto">
          <a:xfrm>
            <a:off x="593725" y="6208713"/>
            <a:ext cx="4832350" cy="3667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a:ea typeface="+mn-ea"/>
              </a:rPr>
              <a:t>Linked to: Collectivism, Hierarchy, spiral logic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933314" name="Rectangle 2"/>
          <p:cNvSpPr>
            <a:spLocks noGrp="1" noChangeArrowheads="1"/>
          </p:cNvSpPr>
          <p:nvPr>
            <p:ph type="title"/>
          </p:nvPr>
        </p:nvSpPr>
        <p:spPr/>
        <p:txBody>
          <a:bodyPr/>
          <a:lstStyle/>
          <a:p>
            <a:pPr eaLnBrk="1" hangingPunct="1">
              <a:defRPr/>
            </a:pPr>
            <a:r>
              <a:rPr lang="en-US" altLang="en-US">
                <a:ea typeface="+mj-ea"/>
                <a:cs typeface="+mj-cs"/>
              </a:rPr>
              <a:t>Low Context Communication</a:t>
            </a:r>
          </a:p>
        </p:txBody>
      </p:sp>
      <p:sp>
        <p:nvSpPr>
          <p:cNvPr id="272387" name="Rectangle 3"/>
          <p:cNvSpPr>
            <a:spLocks noGrp="1" noChangeArrowheads="1"/>
          </p:cNvSpPr>
          <p:nvPr>
            <p:ph type="body" idx="1"/>
          </p:nvPr>
        </p:nvSpPr>
        <p:spPr>
          <a:xfrm>
            <a:off x="457200" y="1600200"/>
            <a:ext cx="8153400" cy="4191000"/>
          </a:xfrm>
        </p:spPr>
        <p:txBody>
          <a:bodyPr/>
          <a:lstStyle/>
          <a:p>
            <a:pPr eaLnBrk="1" hangingPunct="1"/>
            <a:r>
              <a:rPr lang="en-US" altLang="x-none">
                <a:ea typeface="ＭＳ Ｐゴシック" charset="-128"/>
              </a:rPr>
              <a:t>Words communicate information directly</a:t>
            </a:r>
          </a:p>
          <a:p>
            <a:pPr eaLnBrk="1" hangingPunct="1"/>
            <a:r>
              <a:rPr lang="en-US" altLang="x-none">
                <a:ea typeface="ＭＳ Ｐゴシック" charset="-128"/>
              </a:rPr>
              <a:t>Literal meanings independent of setting/context</a:t>
            </a:r>
          </a:p>
          <a:p>
            <a:pPr eaLnBrk="1" hangingPunct="1"/>
            <a:r>
              <a:rPr lang="en-US" altLang="x-none">
                <a:ea typeface="ＭＳ Ｐゴシック" charset="-128"/>
              </a:rPr>
              <a:t>Meaning is in the words; its clear</a:t>
            </a:r>
          </a:p>
          <a:p>
            <a:pPr eaLnBrk="1" hangingPunct="1"/>
            <a:r>
              <a:rPr lang="en-US" altLang="en-US">
                <a:ea typeface="ＭＳ Ｐゴシック" charset="-128"/>
              </a:rPr>
              <a:t>“</a:t>
            </a:r>
            <a:r>
              <a:rPr lang="en-US" altLang="x-none">
                <a:ea typeface="ＭＳ Ｐゴシック" charset="-128"/>
              </a:rPr>
              <a:t>Read my lips"</a:t>
            </a:r>
          </a:p>
          <a:p>
            <a:pPr eaLnBrk="1" hangingPunct="1"/>
            <a:r>
              <a:rPr lang="en-US" altLang="x-none">
                <a:ea typeface="ＭＳ Ｐゴシック" charset="-128"/>
              </a:rPr>
              <a:t>Conflict is OK</a:t>
            </a:r>
          </a:p>
          <a:p>
            <a:pPr eaLnBrk="1" hangingPunct="1"/>
            <a:r>
              <a:rPr lang="en-US" altLang="zh-CN">
                <a:ea typeface="SimSun" charset="-122"/>
              </a:rPr>
              <a:t>Says "No" easily</a:t>
            </a:r>
            <a:endParaRPr lang="en-US" altLang="x-none">
              <a:ea typeface="SimSun" charset="-122"/>
            </a:endParaRPr>
          </a:p>
        </p:txBody>
      </p:sp>
      <p:sp>
        <p:nvSpPr>
          <p:cNvPr id="1933316" name="Text Box 4"/>
          <p:cNvSpPr txBox="1">
            <a:spLocks noChangeArrowheads="1"/>
          </p:cNvSpPr>
          <p:nvPr/>
        </p:nvSpPr>
        <p:spPr bwMode="auto">
          <a:xfrm>
            <a:off x="593725" y="6208713"/>
            <a:ext cx="4845050" cy="3667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a:ea typeface="+mn-ea"/>
              </a:rPr>
              <a:t>Linked to: individualism, Equality, Linear logic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274638"/>
            <a:ext cx="8458200" cy="3535362"/>
          </a:xfrm>
        </p:spPr>
        <p:txBody>
          <a:bodyPr/>
          <a:lstStyle/>
          <a:p>
            <a:pPr eaLnBrk="1" hangingPunct="1"/>
            <a:r>
              <a:rPr lang="en-US" altLang="x-none" sz="4000">
                <a:ea typeface="ＭＳ Ｐゴシック" charset="-128"/>
              </a:rPr>
              <a:t>How would you negotiate with</a:t>
            </a:r>
            <a:br>
              <a:rPr lang="en-US" altLang="x-none" sz="4000">
                <a:ea typeface="ＭＳ Ｐゴシック" charset="-128"/>
              </a:rPr>
            </a:br>
            <a:br>
              <a:rPr lang="en-US" altLang="x-none" sz="4000">
                <a:ea typeface="ＭＳ Ｐゴシック" charset="-128"/>
              </a:rPr>
            </a:br>
            <a:br>
              <a:rPr lang="en-US" altLang="x-none" sz="4000">
                <a:ea typeface="ＭＳ Ｐゴシック" charset="-128"/>
              </a:rPr>
            </a:br>
            <a:r>
              <a:rPr lang="en-US" altLang="x-none" sz="4000">
                <a:ea typeface="ＭＳ Ｐゴシック" charset="-128"/>
              </a:rPr>
              <a:t>High Context Communicators?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937410" name="Rectangle 2"/>
          <p:cNvSpPr>
            <a:spLocks noGrp="1" noChangeArrowheads="1"/>
          </p:cNvSpPr>
          <p:nvPr>
            <p:ph type="title"/>
          </p:nvPr>
        </p:nvSpPr>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High Context Communicators</a:t>
            </a:r>
          </a:p>
        </p:txBody>
      </p:sp>
      <p:sp>
        <p:nvSpPr>
          <p:cNvPr id="1937411" name="Rectangle 3"/>
          <p:cNvSpPr>
            <a:spLocks noGrp="1" noChangeArrowheads="1"/>
          </p:cNvSpPr>
          <p:nvPr>
            <p:ph type="body" idx="1"/>
          </p:nvPr>
        </p:nvSpPr>
        <p:spPr>
          <a:xfrm>
            <a:off x="457200" y="1905000"/>
            <a:ext cx="8153400" cy="4648200"/>
          </a:xfrm>
        </p:spPr>
        <p:txBody>
          <a:bodyPr/>
          <a:lstStyle/>
          <a:p>
            <a:pPr eaLnBrk="1" hangingPunct="1">
              <a:lnSpc>
                <a:spcPct val="80000"/>
              </a:lnSpc>
              <a:defRPr/>
            </a:pPr>
            <a:r>
              <a:rPr lang="en-US" altLang="en-US" sz="2800">
                <a:ea typeface="+mn-ea"/>
                <a:cs typeface="+mn-cs"/>
              </a:rPr>
              <a:t>Read between the lines</a:t>
            </a:r>
          </a:p>
          <a:p>
            <a:pPr eaLnBrk="1" hangingPunct="1">
              <a:lnSpc>
                <a:spcPct val="80000"/>
              </a:lnSpc>
              <a:defRPr/>
            </a:pPr>
            <a:r>
              <a:rPr lang="en-US" altLang="en-US" sz="2800">
                <a:ea typeface="+mn-ea"/>
                <a:cs typeface="+mn-cs"/>
              </a:rPr>
              <a:t>Don't take them literally; gather "clues"</a:t>
            </a:r>
          </a:p>
          <a:p>
            <a:pPr eaLnBrk="1" hangingPunct="1">
              <a:lnSpc>
                <a:spcPct val="80000"/>
              </a:lnSpc>
              <a:defRPr/>
            </a:pPr>
            <a:r>
              <a:rPr lang="en-US" altLang="en-US" sz="2800">
                <a:ea typeface="+mn-ea"/>
                <a:cs typeface="+mn-cs"/>
              </a:rPr>
              <a:t>Pay close attention to context &amp; non-verbals </a:t>
            </a:r>
          </a:p>
          <a:p>
            <a:pPr eaLnBrk="1" hangingPunct="1">
              <a:lnSpc>
                <a:spcPct val="80000"/>
              </a:lnSpc>
              <a:defRPr/>
            </a:pPr>
            <a:r>
              <a:rPr lang="en-US" altLang="en-US" sz="2800">
                <a:ea typeface="+mn-ea"/>
                <a:cs typeface="+mn-cs"/>
              </a:rPr>
              <a:t>Ask for further clarification</a:t>
            </a:r>
          </a:p>
          <a:p>
            <a:pPr eaLnBrk="1" hangingPunct="1">
              <a:lnSpc>
                <a:spcPct val="80000"/>
              </a:lnSpc>
              <a:defRPr/>
            </a:pPr>
            <a:r>
              <a:rPr lang="en-US" altLang="en-US" sz="2800">
                <a:ea typeface="+mn-ea"/>
                <a:cs typeface="+mn-cs"/>
              </a:rPr>
              <a:t>Draw out their full ideas with questions</a:t>
            </a:r>
          </a:p>
          <a:p>
            <a:pPr eaLnBrk="1" hangingPunct="1">
              <a:lnSpc>
                <a:spcPct val="80000"/>
              </a:lnSpc>
              <a:defRPr/>
            </a:pPr>
            <a:r>
              <a:rPr lang="en-US" altLang="en-US" sz="2800">
                <a:ea typeface="+mn-ea"/>
                <a:cs typeface="+mn-cs"/>
              </a:rPr>
              <a:t>Ask them to be more direct</a:t>
            </a:r>
          </a:p>
          <a:p>
            <a:pPr eaLnBrk="1" hangingPunct="1">
              <a:lnSpc>
                <a:spcPct val="80000"/>
              </a:lnSpc>
              <a:defRPr/>
            </a:pPr>
            <a:r>
              <a:rPr lang="en-US" altLang="en-US" sz="2800">
                <a:ea typeface="+mn-ea"/>
                <a:cs typeface="+mn-cs"/>
              </a:rPr>
              <a:t>Face is very important</a:t>
            </a:r>
          </a:p>
          <a:p>
            <a:pPr eaLnBrk="1" hangingPunct="1">
              <a:lnSpc>
                <a:spcPct val="80000"/>
              </a:lnSpc>
              <a:defRPr/>
            </a:pPr>
            <a:r>
              <a:rPr lang="en-US" altLang="en-US" sz="2800">
                <a:ea typeface="+mn-ea"/>
                <a:cs typeface="+mn-cs"/>
              </a:rPr>
              <a:t>Don't challenge them; they may lose face</a:t>
            </a:r>
          </a:p>
          <a:p>
            <a:pPr eaLnBrk="1" hangingPunct="1">
              <a:lnSpc>
                <a:spcPct val="80000"/>
              </a:lnSpc>
              <a:defRPr/>
            </a:pPr>
            <a:r>
              <a:rPr lang="en-US" altLang="en-US" sz="2800">
                <a:ea typeface="+mn-ea"/>
                <a:cs typeface="+mn-cs"/>
              </a:rPr>
              <a:t>Explain that you do not fully understand; </a:t>
            </a:r>
          </a:p>
          <a:p>
            <a:pPr eaLnBrk="1" hangingPunct="1">
              <a:lnSpc>
                <a:spcPct val="80000"/>
              </a:lnSpc>
              <a:defRPr/>
            </a:pPr>
            <a:r>
              <a:rPr lang="en-US" altLang="en-US" sz="2800">
                <a:ea typeface="+mn-ea"/>
                <a:cs typeface="+mn-cs"/>
              </a:rPr>
              <a:t>Take time to build a good relationship</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945602"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Low Context Communicators</a:t>
            </a:r>
          </a:p>
        </p:txBody>
      </p:sp>
      <p:sp>
        <p:nvSpPr>
          <p:cNvPr id="278531" name="Rectangle 3"/>
          <p:cNvSpPr>
            <a:spLocks noChangeArrowheads="1"/>
          </p:cNvSpPr>
          <p:nvPr/>
        </p:nvSpPr>
        <p:spPr bwMode="auto">
          <a:xfrm>
            <a:off x="762000" y="1993900"/>
            <a:ext cx="75438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08000" indent="-508000">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eaLnBrk="1" hangingPunct="1">
              <a:spcBef>
                <a:spcPct val="0"/>
              </a:spcBef>
              <a:buFontTx/>
              <a:buNone/>
            </a:pPr>
            <a:r>
              <a:rPr lang="en-US" altLang="x-none" sz="2800"/>
              <a:t>Read between the lines; be sensitive to the non-verbals; assess the context</a:t>
            </a:r>
          </a:p>
          <a:p>
            <a:pPr eaLnBrk="1" hangingPunct="1">
              <a:spcBef>
                <a:spcPct val="0"/>
              </a:spcBef>
              <a:buFontTx/>
              <a:buNone/>
            </a:pPr>
            <a:r>
              <a:rPr lang="en-US" altLang="zh-CN" sz="2800">
                <a:ea typeface="SimSun" charset="-122"/>
              </a:rPr>
              <a:t>Don’t be too direct</a:t>
            </a:r>
            <a:endParaRPr lang="en-US" altLang="x-none" sz="2800">
              <a:ea typeface="SimSun" charset="-122"/>
            </a:endParaRPr>
          </a:p>
          <a:p>
            <a:pPr eaLnBrk="1" hangingPunct="1">
              <a:spcBef>
                <a:spcPct val="0"/>
              </a:spcBef>
              <a:buFontTx/>
              <a:buNone/>
            </a:pPr>
            <a:r>
              <a:rPr lang="en-US" altLang="x-none" sz="2800">
                <a:ea typeface="SimSun" charset="-122"/>
              </a:rPr>
              <a:t>Don't overwhelm them; be less aggressive</a:t>
            </a:r>
          </a:p>
          <a:p>
            <a:pPr eaLnBrk="1" hangingPunct="1">
              <a:spcBef>
                <a:spcPct val="0"/>
              </a:spcBef>
              <a:buFontTx/>
              <a:buNone/>
            </a:pPr>
            <a:r>
              <a:rPr lang="en-US" altLang="x-none" sz="2800">
                <a:ea typeface="SimSun" charset="-122"/>
              </a:rPr>
              <a:t>Soften your words when expressing disagreement</a:t>
            </a:r>
          </a:p>
          <a:p>
            <a:pPr eaLnBrk="1" hangingPunct="1">
              <a:spcBef>
                <a:spcPct val="0"/>
              </a:spcBef>
              <a:buFontTx/>
              <a:buNone/>
            </a:pPr>
            <a:r>
              <a:rPr lang="en-US" altLang="x-none" sz="2800">
                <a:ea typeface="SimSun" charset="-122"/>
              </a:rPr>
              <a:t>Tone down emotions</a:t>
            </a:r>
          </a:p>
          <a:p>
            <a:pPr eaLnBrk="1" hangingPunct="1">
              <a:spcBef>
                <a:spcPct val="0"/>
              </a:spcBef>
              <a:buFontTx/>
              <a:buNone/>
            </a:pPr>
            <a:r>
              <a:rPr lang="en-US" altLang="x-none" sz="2800">
                <a:ea typeface="SimSun" charset="-122"/>
              </a:rPr>
              <a:t>Engage in more "small talk"</a:t>
            </a:r>
            <a:endParaRPr lang="en-US" altLang="zh-CN" sz="2800">
              <a:ea typeface="SimSun" charset="-122"/>
            </a:endParaRPr>
          </a:p>
          <a:p>
            <a:pPr eaLnBrk="1" hangingPunct="1">
              <a:spcBef>
                <a:spcPct val="0"/>
              </a:spcBef>
              <a:buFontTx/>
              <a:buNone/>
            </a:pPr>
            <a:r>
              <a:rPr lang="en-US" altLang="zh-CN" sz="2800">
                <a:ea typeface="SimSun" charset="-122"/>
              </a:rPr>
              <a:t>Build relationships early </a:t>
            </a:r>
            <a:endParaRPr lang="en-US" altLang="x-none" sz="2800">
              <a:ea typeface="SimSun"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941506" name="Rectangle 2"/>
          <p:cNvSpPr>
            <a:spLocks noGrp="1" noChangeArrowheads="1"/>
          </p:cNvSpPr>
          <p:nvPr>
            <p:ph type="title"/>
          </p:nvPr>
        </p:nvSpPr>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Low Context Communicators</a:t>
            </a:r>
          </a:p>
        </p:txBody>
      </p:sp>
      <p:sp>
        <p:nvSpPr>
          <p:cNvPr id="1941507" name="Rectangle 3"/>
          <p:cNvSpPr>
            <a:spLocks noChangeArrowheads="1"/>
          </p:cNvSpPr>
          <p:nvPr/>
        </p:nvSpPr>
        <p:spPr bwMode="auto">
          <a:xfrm>
            <a:off x="762000" y="1698655"/>
            <a:ext cx="7543800" cy="4524315"/>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a:tabLst>
                <a:tab pos="-457200" algn="l"/>
              </a:tabLst>
              <a:defRPr>
                <a:solidFill>
                  <a:schemeClr val="tx1"/>
                </a:solidFill>
                <a:latin typeface="Arial" charset="0"/>
              </a:defRPr>
            </a:lvl1pPr>
            <a:lvl2pPr>
              <a:tabLst>
                <a:tab pos="-457200" algn="l"/>
              </a:tabLst>
              <a:defRPr>
                <a:solidFill>
                  <a:schemeClr val="tx1"/>
                </a:solidFill>
                <a:latin typeface="Arial" charset="0"/>
              </a:defRPr>
            </a:lvl2pPr>
            <a:lvl3pPr>
              <a:tabLst>
                <a:tab pos="-457200" algn="l"/>
              </a:tabLst>
              <a:defRPr>
                <a:solidFill>
                  <a:schemeClr val="tx1"/>
                </a:solidFill>
                <a:latin typeface="Arial" charset="0"/>
              </a:defRPr>
            </a:lvl3pPr>
            <a:lvl4pPr>
              <a:tabLst>
                <a:tab pos="-457200" algn="l"/>
              </a:tabLst>
              <a:defRPr>
                <a:solidFill>
                  <a:schemeClr val="tx1"/>
                </a:solidFill>
                <a:latin typeface="Arial" charset="0"/>
              </a:defRPr>
            </a:lvl4pPr>
            <a:lvl5pPr>
              <a:tabLst>
                <a:tab pos="-457200" algn="l"/>
              </a:tabLst>
              <a:defRPr>
                <a:solidFill>
                  <a:schemeClr val="tx1"/>
                </a:solidFill>
                <a:latin typeface="Arial" charset="0"/>
              </a:defRPr>
            </a:lvl5pPr>
            <a:lvl6pPr fontAlgn="base">
              <a:spcBef>
                <a:spcPct val="0"/>
              </a:spcBef>
              <a:spcAft>
                <a:spcPct val="0"/>
              </a:spcAft>
              <a:tabLst>
                <a:tab pos="-457200" algn="l"/>
              </a:tabLst>
              <a:defRPr>
                <a:solidFill>
                  <a:schemeClr val="tx1"/>
                </a:solidFill>
                <a:latin typeface="Arial" charset="0"/>
              </a:defRPr>
            </a:lvl6pPr>
            <a:lvl7pPr fontAlgn="base">
              <a:spcBef>
                <a:spcPct val="0"/>
              </a:spcBef>
              <a:spcAft>
                <a:spcPct val="0"/>
              </a:spcAft>
              <a:tabLst>
                <a:tab pos="-457200" algn="l"/>
              </a:tabLst>
              <a:defRPr>
                <a:solidFill>
                  <a:schemeClr val="tx1"/>
                </a:solidFill>
                <a:latin typeface="Arial" charset="0"/>
              </a:defRPr>
            </a:lvl7pPr>
            <a:lvl8pPr fontAlgn="base">
              <a:spcBef>
                <a:spcPct val="0"/>
              </a:spcBef>
              <a:spcAft>
                <a:spcPct val="0"/>
              </a:spcAft>
              <a:tabLst>
                <a:tab pos="-457200" algn="l"/>
              </a:tabLst>
              <a:defRPr>
                <a:solidFill>
                  <a:schemeClr val="tx1"/>
                </a:solidFill>
                <a:latin typeface="Arial" charset="0"/>
              </a:defRPr>
            </a:lvl8pPr>
            <a:lvl9pPr fontAlgn="base">
              <a:spcBef>
                <a:spcPct val="0"/>
              </a:spcBef>
              <a:spcAft>
                <a:spcPct val="0"/>
              </a:spcAft>
              <a:tabLst>
                <a:tab pos="-457200" algn="l"/>
              </a:tabLst>
              <a:defRPr>
                <a:solidFill>
                  <a:schemeClr val="tx1"/>
                </a:solidFill>
                <a:latin typeface="Arial" charset="0"/>
              </a:defRPr>
            </a:lvl9pPr>
          </a:lstStyle>
          <a:p>
            <a:pPr eaLnBrk="1" hangingPunct="1">
              <a:defRPr/>
            </a:pPr>
            <a:r>
              <a:rPr lang="en-US" altLang="en-US" sz="2400" dirty="0">
                <a:ea typeface="+mn-ea"/>
              </a:rPr>
              <a:t>Take their words at face value</a:t>
            </a:r>
          </a:p>
          <a:p>
            <a:pPr eaLnBrk="1" hangingPunct="1">
              <a:defRPr/>
            </a:pPr>
            <a:r>
              <a:rPr lang="en-US" altLang="en-US" sz="2400" dirty="0">
                <a:ea typeface="+mn-ea"/>
              </a:rPr>
              <a:t>No need to read between the lines</a:t>
            </a:r>
          </a:p>
          <a:p>
            <a:pPr eaLnBrk="1" hangingPunct="1">
              <a:defRPr/>
            </a:pPr>
            <a:r>
              <a:rPr lang="en-US" altLang="en-US" sz="2400" dirty="0">
                <a:ea typeface="+mn-ea"/>
              </a:rPr>
              <a:t>What you hear, is what you get</a:t>
            </a:r>
          </a:p>
          <a:p>
            <a:pPr eaLnBrk="1" hangingPunct="1">
              <a:defRPr/>
            </a:pPr>
            <a:r>
              <a:rPr lang="en-US" altLang="en-US" sz="2400" dirty="0">
                <a:ea typeface="+mn-ea"/>
              </a:rPr>
              <a:t>Communicate clearly and explicitly. Be "upfront"</a:t>
            </a:r>
          </a:p>
          <a:p>
            <a:pPr eaLnBrk="1" hangingPunct="1">
              <a:defRPr/>
            </a:pPr>
            <a:r>
              <a:rPr lang="en-US" altLang="en-US" sz="2400" dirty="0">
                <a:ea typeface="+mn-ea"/>
              </a:rPr>
              <a:t>Ask direct questions; share frank observations </a:t>
            </a:r>
          </a:p>
          <a:p>
            <a:pPr eaLnBrk="1" hangingPunct="1">
              <a:defRPr/>
            </a:pPr>
            <a:r>
              <a:rPr lang="en-US" altLang="en-US" sz="2400" dirty="0">
                <a:ea typeface="+mn-ea"/>
              </a:rPr>
              <a:t>Say "no" if you mean "no"</a:t>
            </a:r>
          </a:p>
          <a:p>
            <a:pPr eaLnBrk="1" hangingPunct="1">
              <a:defRPr/>
            </a:pPr>
            <a:r>
              <a:rPr lang="en-US" altLang="en-US" sz="2400" dirty="0">
                <a:ea typeface="+mn-ea"/>
              </a:rPr>
              <a:t>Avoid ambiguous expressions </a:t>
            </a:r>
          </a:p>
          <a:p>
            <a:pPr eaLnBrk="1" hangingPunct="1">
              <a:defRPr/>
            </a:pPr>
            <a:r>
              <a:rPr lang="en-US" altLang="en-US" sz="2400" dirty="0">
                <a:ea typeface="+mn-ea"/>
              </a:rPr>
              <a:t>Reframe their directness as helpful information </a:t>
            </a:r>
          </a:p>
          <a:p>
            <a:pPr eaLnBrk="1" hangingPunct="1">
              <a:defRPr/>
            </a:pPr>
            <a:r>
              <a:rPr lang="en-US" altLang="en-US" sz="2400" dirty="0">
                <a:ea typeface="+mn-ea"/>
              </a:rPr>
              <a:t>		(not rudeness)</a:t>
            </a:r>
          </a:p>
          <a:p>
            <a:pPr eaLnBrk="1" hangingPunct="1">
              <a:defRPr/>
            </a:pPr>
            <a:r>
              <a:rPr lang="en-US" altLang="en-US" sz="2400" dirty="0">
                <a:ea typeface="+mn-ea"/>
              </a:rPr>
              <a:t>Listen &amp; active listen</a:t>
            </a:r>
          </a:p>
          <a:p>
            <a:pPr eaLnBrk="1" hangingPunct="1">
              <a:defRPr/>
            </a:pPr>
            <a:r>
              <a:rPr lang="en-US" altLang="en-US" sz="2400" dirty="0">
                <a:ea typeface="+mn-ea"/>
              </a:rPr>
              <a:t>Be ready to negotiate at the first meeting</a:t>
            </a:r>
          </a:p>
          <a:p>
            <a:pPr eaLnBrk="1" hangingPunct="1">
              <a:defRPr/>
            </a:pPr>
            <a:r>
              <a:rPr lang="en-US" altLang="en-US" sz="2400" dirty="0">
                <a:ea typeface="+mn-ea"/>
              </a:rPr>
              <a:t>Handle some business over the phone or internet</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943554"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High Context Communicators</a:t>
            </a:r>
          </a:p>
        </p:txBody>
      </p:sp>
      <p:sp>
        <p:nvSpPr>
          <p:cNvPr id="1943555" name="Rectangle 3"/>
          <p:cNvSpPr>
            <a:spLocks noGrp="1" noChangeArrowheads="1"/>
          </p:cNvSpPr>
          <p:nvPr>
            <p:ph type="body" idx="1"/>
          </p:nvPr>
        </p:nvSpPr>
        <p:spPr>
          <a:xfrm>
            <a:off x="381000" y="1905000"/>
            <a:ext cx="8610600" cy="4495800"/>
          </a:xfrm>
        </p:spPr>
        <p:txBody>
          <a:bodyPr/>
          <a:lstStyle/>
          <a:p>
            <a:pPr eaLnBrk="1" hangingPunct="1">
              <a:defRPr/>
            </a:pPr>
            <a:r>
              <a:rPr lang="en-US" altLang="en-US" sz="2800" dirty="0">
                <a:ea typeface="+mn-ea"/>
                <a:cs typeface="+mn-cs"/>
              </a:rPr>
              <a:t>Don't assume they understand the larger context</a:t>
            </a:r>
          </a:p>
          <a:p>
            <a:pPr eaLnBrk="1" hangingPunct="1">
              <a:defRPr/>
            </a:pPr>
            <a:r>
              <a:rPr lang="en-US" altLang="en-US" sz="2800" dirty="0">
                <a:ea typeface="+mn-ea"/>
                <a:cs typeface="+mn-cs"/>
              </a:rPr>
              <a:t>Be more direct; don't be ambiguous </a:t>
            </a:r>
          </a:p>
          <a:p>
            <a:pPr eaLnBrk="1" hangingPunct="1">
              <a:defRPr/>
            </a:pPr>
            <a:r>
              <a:rPr lang="en-US" altLang="en-US" sz="2800" dirty="0">
                <a:ea typeface="+mn-ea"/>
                <a:cs typeface="+mn-cs"/>
              </a:rPr>
              <a:t>Say "no" if you mean "no"</a:t>
            </a:r>
          </a:p>
          <a:p>
            <a:pPr eaLnBrk="1" hangingPunct="1">
              <a:defRPr/>
            </a:pPr>
            <a:r>
              <a:rPr lang="en-US" altLang="en-US" sz="2800" dirty="0">
                <a:ea typeface="+mn-ea"/>
                <a:cs typeface="+mn-cs"/>
              </a:rPr>
              <a:t>Don't assume they can read your mind</a:t>
            </a:r>
          </a:p>
          <a:p>
            <a:pPr eaLnBrk="1" hangingPunct="1">
              <a:defRPr/>
            </a:pPr>
            <a:r>
              <a:rPr lang="en-US" altLang="en-US" sz="2800" dirty="0">
                <a:ea typeface="+mn-ea"/>
                <a:cs typeface="+mn-cs"/>
              </a:rPr>
              <a:t>They won't understand the nuances</a:t>
            </a:r>
          </a:p>
          <a:p>
            <a:pPr eaLnBrk="1" hangingPunct="1">
              <a:defRPr/>
            </a:pPr>
            <a:r>
              <a:rPr lang="en-US" altLang="en-US" sz="2800" dirty="0">
                <a:ea typeface="+mn-ea"/>
                <a:cs typeface="+mn-cs"/>
              </a:rPr>
              <a:t>Be ready to negotiate at the first meeting</a:t>
            </a:r>
          </a:p>
          <a:p>
            <a:pPr eaLnBrk="1" hangingPunct="1">
              <a:defRPr/>
            </a:pPr>
            <a:r>
              <a:rPr lang="en-US" altLang="en-US" sz="2800" dirty="0">
                <a:ea typeface="+mn-ea"/>
                <a:cs typeface="+mn-cs"/>
              </a:rPr>
              <a:t>Handle some business over the phone or internet</a:t>
            </a:r>
          </a:p>
          <a:p>
            <a:pPr eaLnBrk="1" hangingPunct="1">
              <a:defRPr/>
            </a:pPr>
            <a:r>
              <a:rPr lang="en-US" altLang="en-US" sz="2800" dirty="0">
                <a:ea typeface="+mn-ea"/>
                <a:cs typeface="+mn-cs"/>
              </a:rPr>
              <a:t>Use less relationship building time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1746" name="Rectangle 2"/>
          <p:cNvSpPr>
            <a:spLocks noGrp="1" noChangeArrowheads="1"/>
          </p:cNvSpPr>
          <p:nvPr>
            <p:ph type="ctrTitle"/>
          </p:nvPr>
        </p:nvSpPr>
        <p:spPr>
          <a:xfrm>
            <a:off x="762000" y="381000"/>
            <a:ext cx="7772400" cy="1470025"/>
          </a:xfrm>
        </p:spPr>
        <p:txBody>
          <a:bodyPr anchor="ctr"/>
          <a:lstStyle/>
          <a:p>
            <a:pPr eaLnBrk="1" hangingPunct="1">
              <a:defRPr/>
            </a:pPr>
            <a:r>
              <a:rPr lang="en-US" altLang="en-US" sz="4400">
                <a:ea typeface="+mj-ea"/>
                <a:cs typeface="+mj-cs"/>
              </a:rPr>
              <a:t>Power Distance</a:t>
            </a:r>
            <a:br>
              <a:rPr lang="en-US" altLang="en-US" sz="4400">
                <a:ea typeface="+mj-ea"/>
                <a:cs typeface="+mj-cs"/>
              </a:rPr>
            </a:br>
            <a:r>
              <a:rPr lang="en-US" altLang="en-US" sz="4400">
                <a:ea typeface="+mj-ea"/>
                <a:cs typeface="+mj-cs"/>
              </a:rPr>
              <a:t>(Hierarchy)</a:t>
            </a:r>
          </a:p>
        </p:txBody>
      </p:sp>
      <p:pic>
        <p:nvPicPr>
          <p:cNvPr id="284674" name="Picture 3" descr="bst0009l"/>
          <p:cNvPicPr>
            <a:picLocks noChangeAspect="1" noChangeArrowheads="1"/>
          </p:cNvPicPr>
          <p:nvPr/>
        </p:nvPicPr>
        <p:blipFill>
          <a:blip r:embed="rId3" cstate="screen">
            <a:extLst>
              <a:ext uri="{28A0092B-C50C-407E-A947-70E740481C1C}">
                <a14:useLocalDpi xmlns:a14="http://schemas.microsoft.com/office/drawing/2010/main"/>
              </a:ext>
            </a:extLst>
          </a:blip>
          <a:srcRect r="-793"/>
          <a:stretch>
            <a:fillRect/>
          </a:stretch>
        </p:blipFill>
        <p:spPr bwMode="auto">
          <a:xfrm>
            <a:off x="3429000" y="2895600"/>
            <a:ext cx="22002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5" name="Picture 4" descr="hierarchy cartoons, hierarchy cartoon, hierarchy picture, hierarchy pictures, hierarchy image, hierarchy images, hierarchy illustration, hierarchy illustra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1981200"/>
            <a:ext cx="57150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29" name="Rectangle 2"/>
          <p:cNvSpPr>
            <a:spLocks noChangeArrowheads="1"/>
          </p:cNvSpPr>
          <p:nvPr/>
        </p:nvSpPr>
        <p:spPr bwMode="auto">
          <a:xfrm>
            <a:off x="0" y="180975"/>
            <a:ext cx="9601200"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altLang="x-none" sz="2000">
                <a:latin typeface="Times New Roman" charset="0"/>
              </a:rPr>
              <a:t>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 warning</a:t>
            </a:r>
            <a:endParaRPr lang="en-US" altLang="x-none" sz="2800">
              <a:latin typeface="Times New Roman" charset="0"/>
            </a:endParaRPr>
          </a:p>
          <a:p>
            <a:pPr eaLnBrk="1" hangingPunct="1">
              <a:spcBef>
                <a:spcPct val="50000"/>
              </a:spcBef>
            </a:pPr>
            <a:endParaRPr lang="en-US" altLang="x-none" sz="2800">
              <a:latin typeface="Times New Roman" charset="0"/>
            </a:endParaRPr>
          </a:p>
        </p:txBody>
      </p:sp>
      <p:sp>
        <p:nvSpPr>
          <p:cNvPr id="1699843" name="Text Box 3"/>
          <p:cNvSpPr txBox="1">
            <a:spLocks noGrp="1" noChangeArrowheads="1"/>
          </p:cNvSpPr>
          <p:nvPr>
            <p:ph type="body" idx="1"/>
          </p:nvPr>
        </p:nvSpPr>
        <p:spPr bwMode="auto">
          <a:xfrm>
            <a:off x="685800" y="1066800"/>
            <a:ext cx="7772400" cy="4114800"/>
          </a:xfrm>
          <a:solidFill>
            <a:srgbClr val="000F1E"/>
          </a:solidFill>
          <a:extLst>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algn="ctr" eaLnBrk="1" hangingPunct="1">
              <a:spcBef>
                <a:spcPct val="50000"/>
              </a:spcBef>
              <a:buFontTx/>
              <a:buNone/>
              <a:defRPr/>
            </a:pPr>
            <a:r>
              <a:rPr lang="en-US" altLang="en-US" sz="7200">
                <a:solidFill>
                  <a:schemeClr val="hlink"/>
                </a:solidFill>
                <a:latin typeface="Haettenschweiler" charset="0"/>
                <a:ea typeface="+mn-ea"/>
              </a:rPr>
              <a:t>Statements about culture are never statements about individuals.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99843">
                                            <p:txEl>
                                              <p:pRg st="0" end="0"/>
                                            </p:txEl>
                                          </p:spTgt>
                                        </p:tgtEl>
                                        <p:attrNameLst>
                                          <p:attrName>style.visibility</p:attrName>
                                        </p:attrNameLst>
                                      </p:cBhvr>
                                      <p:to>
                                        <p:strVal val="visible"/>
                                      </p:to>
                                    </p:set>
                                    <p:anim calcmode="lin" valueType="num">
                                      <p:cBhvr>
                                        <p:cTn id="7" dur="500" fill="hold"/>
                                        <p:tgtEl>
                                          <p:spTgt spid="1699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9984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4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2210" name="Rectangle 2"/>
          <p:cNvSpPr>
            <a:spLocks noGrp="1" noChangeArrowheads="1"/>
          </p:cNvSpPr>
          <p:nvPr>
            <p:ph type="title"/>
          </p:nvPr>
        </p:nvSpPr>
        <p:spPr>
          <a:xfrm>
            <a:off x="457200" y="301625"/>
            <a:ext cx="8229600" cy="962025"/>
          </a:xfrm>
          <a:extLst>
            <a:ext uri="{91240B29-F687-4f45-9708-019B960494DF}"/>
          </a:extLst>
        </p:spPr>
        <p:txBody>
          <a:bodyPr lIns="90488" tIns="44450" rIns="90488" bIns="44450" anchor="b"/>
          <a:lstStyle/>
          <a:p>
            <a:pPr eaLnBrk="1" hangingPunct="1">
              <a:defRPr/>
            </a:pPr>
            <a:r>
              <a:rPr lang="en-US" b="1">
                <a:solidFill>
                  <a:srgbClr val="6600CC"/>
                </a:solidFill>
                <a:latin typeface="Verdana" charset="0"/>
                <a:cs typeface="+mj-cs"/>
              </a:rPr>
              <a:t>Power distance</a:t>
            </a:r>
            <a:endParaRPr lang="en-US">
              <a:cs typeface="+mj-cs"/>
            </a:endParaRPr>
          </a:p>
        </p:txBody>
      </p:sp>
      <p:sp>
        <p:nvSpPr>
          <p:cNvPr id="2142211" name="Rectangle 3"/>
          <p:cNvSpPr>
            <a:spLocks noGrp="1" noChangeArrowheads="1"/>
          </p:cNvSpPr>
          <p:nvPr>
            <p:ph type="body" idx="1"/>
          </p:nvPr>
        </p:nvSpPr>
        <p:spPr>
          <a:xfrm>
            <a:off x="685800" y="1981200"/>
            <a:ext cx="7848600" cy="4267200"/>
          </a:xfrm>
          <a:extLst>
            <a:ext uri="{91240B29-F687-4f45-9708-019B960494DF}"/>
          </a:extLst>
        </p:spPr>
        <p:txBody>
          <a:bodyPr lIns="90488" tIns="44450" rIns="90488" bIns="44450"/>
          <a:lstStyle/>
          <a:p>
            <a:pPr eaLnBrk="1" hangingPunct="1">
              <a:lnSpc>
                <a:spcPct val="90000"/>
              </a:lnSpc>
              <a:defRPr/>
            </a:pPr>
            <a:r>
              <a:rPr lang="en-US">
                <a:latin typeface="Verdana" charset="0"/>
                <a:cs typeface="+mn-cs"/>
              </a:rPr>
              <a:t>Extent to which members of a society accept that status and power are distributed unequally in an organization</a:t>
            </a:r>
          </a:p>
          <a:p>
            <a:pPr eaLnBrk="1" hangingPunct="1">
              <a:lnSpc>
                <a:spcPct val="90000"/>
              </a:lnSpc>
              <a:defRPr/>
            </a:pPr>
            <a:endParaRPr lang="en-AU">
              <a:latin typeface="Verdana" charset="0"/>
              <a:cs typeface="+mn-cs"/>
            </a:endParaRPr>
          </a:p>
          <a:p>
            <a:pPr eaLnBrk="1" hangingPunct="1">
              <a:lnSpc>
                <a:spcPct val="90000"/>
              </a:lnSpc>
              <a:defRPr/>
            </a:pPr>
            <a:r>
              <a:rPr lang="en-US">
                <a:latin typeface="Verdana" charset="0"/>
                <a:cs typeface="+mn-cs"/>
              </a:rPr>
              <a:t>Organizations in these cultures tend to be autocratic, possess clear status differences and have little employee participation</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69" name="Picture 2" descr="image0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690688"/>
            <a:ext cx="66675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795" name="Rectangle 3"/>
          <p:cNvSpPr>
            <a:spLocks noChangeArrowheads="1"/>
          </p:cNvSpPr>
          <p:nvPr/>
        </p:nvSpPr>
        <p:spPr bwMode="auto">
          <a:xfrm>
            <a:off x="2098675" y="685800"/>
            <a:ext cx="4473575" cy="701675"/>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eaLnBrk="1" hangingPunct="1">
              <a:defRPr/>
            </a:pPr>
            <a:r>
              <a:rPr lang="en-US" altLang="en-US" sz="4000" b="1">
                <a:ea typeface="+mn-ea"/>
              </a:rPr>
              <a:t>The Boss at Work</a:t>
            </a:r>
          </a:p>
        </p:txBody>
      </p:sp>
      <p:sp>
        <p:nvSpPr>
          <p:cNvPr id="1953796" name="Text Box 4"/>
          <p:cNvSpPr txBox="1">
            <a:spLocks noChangeArrowheads="1"/>
          </p:cNvSpPr>
          <p:nvPr/>
        </p:nvSpPr>
        <p:spPr bwMode="auto">
          <a:xfrm>
            <a:off x="3260725" y="5399088"/>
            <a:ext cx="2835275" cy="5191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2800" b="1">
                <a:ea typeface="+mn-ea"/>
              </a:rPr>
              <a:t>Power Distance</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42" name="Rectangle 2"/>
          <p:cNvSpPr>
            <a:spLocks noGrp="1" noChangeArrowheads="1"/>
          </p:cNvSpPr>
          <p:nvPr>
            <p:ph type="title"/>
          </p:nvPr>
        </p:nvSpPr>
        <p:spPr/>
        <p:txBody>
          <a:bodyPr/>
          <a:lstStyle/>
          <a:p>
            <a:pPr eaLnBrk="1" hangingPunct="1">
              <a:defRPr/>
            </a:pPr>
            <a:r>
              <a:rPr lang="en-US" altLang="en-US">
                <a:ea typeface="+mj-ea"/>
                <a:cs typeface="+mj-cs"/>
              </a:rPr>
              <a:t>High Power Distance</a:t>
            </a:r>
          </a:p>
        </p:txBody>
      </p:sp>
      <p:sp>
        <p:nvSpPr>
          <p:cNvPr id="1955843" name="Rectangle 3"/>
          <p:cNvSpPr>
            <a:spLocks noGrp="1" noChangeArrowheads="1"/>
          </p:cNvSpPr>
          <p:nvPr>
            <p:ph type="body" idx="1"/>
          </p:nvPr>
        </p:nvSpPr>
        <p:spPr>
          <a:xfrm>
            <a:off x="457200" y="1600200"/>
            <a:ext cx="8153400" cy="4191000"/>
          </a:xfrm>
        </p:spPr>
        <p:txBody>
          <a:bodyPr/>
          <a:lstStyle/>
          <a:p>
            <a:pPr eaLnBrk="1" hangingPunct="1">
              <a:buFontTx/>
              <a:buNone/>
              <a:defRPr/>
            </a:pPr>
            <a:r>
              <a:rPr lang="en-US" altLang="zh-CN">
                <a:ea typeface="SimSun" charset="0"/>
                <a:cs typeface="SimSun" charset="0"/>
              </a:rPr>
              <a:t>Lower status people recognize and accept that power is held unequally in society. </a:t>
            </a:r>
          </a:p>
          <a:p>
            <a:pPr eaLnBrk="1" hangingPunct="1">
              <a:buFontTx/>
              <a:buNone/>
              <a:defRPr/>
            </a:pPr>
            <a:endParaRPr lang="en-US" altLang="zh-CN">
              <a:ea typeface="SimSun" charset="0"/>
              <a:cs typeface="SimSun" charset="0"/>
            </a:endParaRPr>
          </a:p>
          <a:p>
            <a:pPr eaLnBrk="1" hangingPunct="1">
              <a:buFontTx/>
              <a:buNone/>
              <a:defRPr/>
            </a:pPr>
            <a:r>
              <a:rPr lang="en-US" altLang="zh-CN">
                <a:ea typeface="SimSun" charset="0"/>
                <a:cs typeface="SimSun" charset="0"/>
              </a:rPr>
              <a:t>Hierarchy &amp; status are very important. </a:t>
            </a:r>
          </a:p>
          <a:p>
            <a:pPr eaLnBrk="1" hangingPunct="1">
              <a:buFontTx/>
              <a:buNone/>
              <a:defRPr/>
            </a:pPr>
            <a:endParaRPr lang="en-US" altLang="zh-CN">
              <a:ea typeface="SimSun" charset="0"/>
              <a:cs typeface="SimSun" charset="0"/>
            </a:endParaRPr>
          </a:p>
          <a:p>
            <a:pPr eaLnBrk="1" hangingPunct="1">
              <a:buFontTx/>
              <a:buNone/>
              <a:defRPr/>
            </a:pPr>
            <a:r>
              <a:rPr lang="en-US" altLang="zh-CN">
                <a:ea typeface="SimSun" charset="0"/>
                <a:cs typeface="SimSun" charset="0"/>
              </a:rPr>
              <a:t>Motto: "Respect for the leader or the elder." </a:t>
            </a:r>
            <a:endParaRPr lang="en-US">
              <a:cs typeface="+mn-cs"/>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7890" name="Rectangle 2"/>
          <p:cNvSpPr>
            <a:spLocks noGrp="1" noChangeArrowheads="1"/>
          </p:cNvSpPr>
          <p:nvPr>
            <p:ph type="title"/>
          </p:nvPr>
        </p:nvSpPr>
        <p:spPr/>
        <p:txBody>
          <a:bodyPr/>
          <a:lstStyle/>
          <a:p>
            <a:pPr eaLnBrk="1" hangingPunct="1">
              <a:defRPr/>
            </a:pPr>
            <a:r>
              <a:rPr lang="en-US" altLang="en-US">
                <a:ea typeface="+mj-ea"/>
                <a:cs typeface="+mj-cs"/>
              </a:rPr>
              <a:t>Low Power Distance</a:t>
            </a:r>
          </a:p>
        </p:txBody>
      </p:sp>
      <p:sp>
        <p:nvSpPr>
          <p:cNvPr id="1957891" name="Rectangle 3"/>
          <p:cNvSpPr>
            <a:spLocks noGrp="1" noChangeArrowheads="1"/>
          </p:cNvSpPr>
          <p:nvPr>
            <p:ph type="body" idx="1"/>
          </p:nvPr>
        </p:nvSpPr>
        <p:spPr>
          <a:xfrm>
            <a:off x="457200" y="1600200"/>
            <a:ext cx="8153400" cy="4191000"/>
          </a:xfrm>
        </p:spPr>
        <p:txBody>
          <a:bodyPr/>
          <a:lstStyle/>
          <a:p>
            <a:pPr eaLnBrk="1" hangingPunct="1">
              <a:buFontTx/>
              <a:buNone/>
              <a:defRPr/>
            </a:pPr>
            <a:r>
              <a:rPr lang="en-US" altLang="zh-CN">
                <a:ea typeface="SimSun" charset="0"/>
                <a:cs typeface="SimSun" charset="0"/>
              </a:rPr>
              <a:t>A belief that "all people are equal" </a:t>
            </a:r>
          </a:p>
          <a:p>
            <a:pPr eaLnBrk="1" hangingPunct="1">
              <a:buFontTx/>
              <a:buNone/>
              <a:defRPr/>
            </a:pPr>
            <a:endParaRPr lang="en-US" altLang="zh-CN">
              <a:ea typeface="SimSun" charset="0"/>
              <a:cs typeface="SimSun" charset="0"/>
            </a:endParaRPr>
          </a:p>
          <a:p>
            <a:pPr eaLnBrk="1" hangingPunct="1">
              <a:buFontTx/>
              <a:buNone/>
              <a:defRPr/>
            </a:pPr>
            <a:r>
              <a:rPr lang="en-US" altLang="zh-CN">
                <a:ea typeface="SimSun" charset="0"/>
                <a:cs typeface="SimSun" charset="0"/>
              </a:rPr>
              <a:t>Status comes from competence, not age</a:t>
            </a:r>
          </a:p>
          <a:p>
            <a:pPr eaLnBrk="1" hangingPunct="1">
              <a:buFontTx/>
              <a:buNone/>
              <a:defRPr/>
            </a:pPr>
            <a:endParaRPr lang="en-US" altLang="zh-CN">
              <a:ea typeface="SimSun" charset="0"/>
              <a:cs typeface="SimSun" charset="0"/>
            </a:endParaRPr>
          </a:p>
          <a:p>
            <a:pPr eaLnBrk="1" hangingPunct="1">
              <a:buFontTx/>
              <a:buNone/>
              <a:defRPr/>
            </a:pPr>
            <a:r>
              <a:rPr lang="en-US" altLang="zh-CN">
                <a:ea typeface="SimSun" charset="0"/>
                <a:cs typeface="SimSun" charset="0"/>
              </a:rPr>
              <a:t>Very limited rapport-building time</a:t>
            </a:r>
            <a:endParaRPr lang="en-US">
              <a:cs typeface="+mn-cs"/>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9938" name="Rectangle 2"/>
          <p:cNvSpPr>
            <a:spLocks noGrp="1" noChangeArrowheads="1"/>
          </p:cNvSpPr>
          <p:nvPr>
            <p:ph type="title"/>
          </p:nvPr>
        </p:nvSpPr>
        <p:spPr>
          <a:xfrm>
            <a:off x="457200" y="76200"/>
            <a:ext cx="8229600" cy="1143000"/>
          </a:xfrm>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 High Power Distance Cultures</a:t>
            </a:r>
          </a:p>
        </p:txBody>
      </p:sp>
      <p:sp>
        <p:nvSpPr>
          <p:cNvPr id="294914" name="Rectangle 3"/>
          <p:cNvSpPr>
            <a:spLocks noGrp="1" noChangeArrowheads="1"/>
          </p:cNvSpPr>
          <p:nvPr>
            <p:ph type="body" idx="1"/>
          </p:nvPr>
        </p:nvSpPr>
        <p:spPr>
          <a:xfrm>
            <a:off x="304800" y="1219200"/>
            <a:ext cx="8534400" cy="5181600"/>
          </a:xfrm>
        </p:spPr>
        <p:txBody>
          <a:bodyPr/>
          <a:lstStyle/>
          <a:p>
            <a:pPr eaLnBrk="1" hangingPunct="1">
              <a:lnSpc>
                <a:spcPct val="80000"/>
              </a:lnSpc>
            </a:pPr>
            <a:r>
              <a:rPr lang="en-US" altLang="x-none" sz="2400">
                <a:ea typeface="ＭＳ Ｐゴシック" charset="-128"/>
              </a:rPr>
              <a:t>Understand &amp; defer to their hierarchy</a:t>
            </a:r>
          </a:p>
          <a:p>
            <a:pPr eaLnBrk="1" hangingPunct="1">
              <a:lnSpc>
                <a:spcPct val="80000"/>
              </a:lnSpc>
            </a:pPr>
            <a:r>
              <a:rPr lang="en-US" altLang="x-none" sz="2400">
                <a:ea typeface="ＭＳ Ｐゴシック" charset="-128"/>
              </a:rPr>
              <a:t>Use titles (don't be informal) &amp; respect authority</a:t>
            </a:r>
          </a:p>
          <a:p>
            <a:pPr eaLnBrk="1" hangingPunct="1">
              <a:lnSpc>
                <a:spcPct val="80000"/>
              </a:lnSpc>
            </a:pPr>
            <a:r>
              <a:rPr lang="en-US" altLang="x-none" sz="2400">
                <a:ea typeface="ＭＳ Ｐゴシック" charset="-128"/>
              </a:rPr>
              <a:t>Prepare by learning about the position of each person on their team</a:t>
            </a:r>
          </a:p>
          <a:p>
            <a:pPr eaLnBrk="1" hangingPunct="1">
              <a:lnSpc>
                <a:spcPct val="80000"/>
              </a:lnSpc>
            </a:pPr>
            <a:r>
              <a:rPr lang="en-US" altLang="x-none" sz="2400">
                <a:ea typeface="ＭＳ Ｐゴシック" charset="-128"/>
              </a:rPr>
              <a:t>Match eagles with eagles</a:t>
            </a:r>
          </a:p>
          <a:p>
            <a:pPr eaLnBrk="1" hangingPunct="1">
              <a:lnSpc>
                <a:spcPct val="80000"/>
              </a:lnSpc>
            </a:pPr>
            <a:r>
              <a:rPr lang="en-US" altLang="x-none" sz="2400">
                <a:ea typeface="ＭＳ Ｐゴシック" charset="-128"/>
              </a:rPr>
              <a:t>Exchange business cards early (Japanese meishi)</a:t>
            </a:r>
          </a:p>
          <a:p>
            <a:pPr eaLnBrk="1" hangingPunct="1">
              <a:lnSpc>
                <a:spcPct val="80000"/>
              </a:lnSpc>
            </a:pPr>
            <a:r>
              <a:rPr lang="en-US" altLang="x-none" sz="2400">
                <a:ea typeface="ＭＳ Ｐゴシック" charset="-128"/>
              </a:rPr>
              <a:t>Treat them with respect. </a:t>
            </a:r>
          </a:p>
          <a:p>
            <a:pPr eaLnBrk="1" hangingPunct="1">
              <a:lnSpc>
                <a:spcPct val="80000"/>
              </a:lnSpc>
            </a:pPr>
            <a:r>
              <a:rPr lang="en-US" altLang="x-none" sz="2400">
                <a:ea typeface="ＭＳ Ｐゴシック" charset="-128"/>
              </a:rPr>
              <a:t>Don</a:t>
            </a:r>
            <a:r>
              <a:rPr lang="en-US" altLang="en-US" sz="2400">
                <a:ea typeface="ＭＳ Ｐゴシック" charset="-128"/>
              </a:rPr>
              <a:t>’</a:t>
            </a:r>
            <a:r>
              <a:rPr lang="en-US" altLang="x-none" sz="2400">
                <a:ea typeface="ＭＳ Ｐゴシック" charset="-128"/>
              </a:rPr>
              <a:t>t be intimidated by their status </a:t>
            </a:r>
          </a:p>
          <a:p>
            <a:pPr eaLnBrk="1" hangingPunct="1">
              <a:lnSpc>
                <a:spcPct val="80000"/>
              </a:lnSpc>
            </a:pPr>
            <a:r>
              <a:rPr lang="en-US" altLang="x-none" sz="2400">
                <a:ea typeface="ＭＳ Ｐゴシック" charset="-128"/>
              </a:rPr>
              <a:t>Demonstrate your rank</a:t>
            </a:r>
          </a:p>
          <a:p>
            <a:pPr eaLnBrk="1" hangingPunct="1">
              <a:lnSpc>
                <a:spcPct val="80000"/>
              </a:lnSpc>
            </a:pPr>
            <a:r>
              <a:rPr lang="en-US" altLang="x-none" sz="2400">
                <a:ea typeface="ＭＳ Ｐゴシック" charset="-128"/>
              </a:rPr>
              <a:t>Privileges are expected by superiors</a:t>
            </a:r>
          </a:p>
          <a:p>
            <a:pPr eaLnBrk="1" hangingPunct="1">
              <a:lnSpc>
                <a:spcPct val="80000"/>
              </a:lnSpc>
            </a:pPr>
            <a:r>
              <a:rPr lang="en-US" altLang="x-none" sz="2400">
                <a:ea typeface="ＭＳ Ｐゴシック" charset="-128"/>
              </a:rPr>
              <a:t>Blame subordinates</a:t>
            </a:r>
          </a:p>
          <a:p>
            <a:pPr eaLnBrk="1" hangingPunct="1">
              <a:lnSpc>
                <a:spcPct val="80000"/>
              </a:lnSpc>
            </a:pPr>
            <a:r>
              <a:rPr lang="en-US" altLang="x-none" sz="2400">
                <a:ea typeface="ＭＳ Ｐゴシック" charset="-128"/>
              </a:rPr>
              <a:t>Remember that everyone has their place</a:t>
            </a:r>
          </a:p>
          <a:p>
            <a:pPr eaLnBrk="1" hangingPunct="1">
              <a:lnSpc>
                <a:spcPct val="80000"/>
              </a:lnSpc>
            </a:pPr>
            <a:r>
              <a:rPr lang="en-US" altLang="x-none" sz="2400">
                <a:ea typeface="ＭＳ Ｐゴシック" charset="-128"/>
              </a:rPr>
              <a:t>Better to be too respectful than to lack it</a:t>
            </a:r>
          </a:p>
          <a:p>
            <a:pPr eaLnBrk="1" hangingPunct="1">
              <a:lnSpc>
                <a:spcPct val="80000"/>
              </a:lnSpc>
            </a:pPr>
            <a:r>
              <a:rPr lang="en-US" altLang="x-none" sz="2400">
                <a:ea typeface="ＭＳ Ｐゴシック" charset="-128"/>
              </a:rPr>
              <a:t>Don't insist on everyone's input</a:t>
            </a:r>
            <a:endParaRPr lang="en-US" altLang="zh-CN" sz="2400">
              <a:ea typeface="SimSun" charset="-122"/>
            </a:endParaRPr>
          </a:p>
          <a:p>
            <a:pPr eaLnBrk="1" hangingPunct="1">
              <a:lnSpc>
                <a:spcPct val="80000"/>
              </a:lnSpc>
            </a:pPr>
            <a:r>
              <a:rPr lang="en-US" altLang="zh-CN" sz="2400">
                <a:ea typeface="SimSun" charset="-122"/>
              </a:rPr>
              <a:t>Expect highly centralized decision making. Authority may be limited</a:t>
            </a:r>
            <a:endParaRPr lang="en-US" altLang="x-none" sz="2400">
              <a:ea typeface="SimSun"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082"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 Low Power Distance Cultures</a:t>
            </a:r>
          </a:p>
        </p:txBody>
      </p:sp>
      <p:sp>
        <p:nvSpPr>
          <p:cNvPr id="1966083" name="Rectangle 3"/>
          <p:cNvSpPr>
            <a:spLocks noChangeArrowheads="1"/>
          </p:cNvSpPr>
          <p:nvPr/>
        </p:nvSpPr>
        <p:spPr bwMode="auto">
          <a:xfrm>
            <a:off x="762000" y="1458913"/>
            <a:ext cx="7543800" cy="4789487"/>
          </a:xfrm>
          <a:prstGeom prst="rect">
            <a:avLst/>
          </a:prstGeom>
          <a:noFill/>
          <a:ln>
            <a:noFill/>
          </a:ln>
          <a:effectLst/>
          <a:extLst>
            <a:ext uri="{909E8E84-426E-40dd-AFC4-6F175D3DCCD1}"/>
            <a:ext uri="{91240B29-F687-4f45-9708-019B960494DF}"/>
            <a:ext uri="{AF507438-7753-43e0-B8FC-AC1667EBCBE1}"/>
          </a:extLst>
        </p:spPr>
        <p:txBody>
          <a:bodyPr anchor="ctr">
            <a:spAutoFit/>
          </a:bodyPr>
          <a:lstStyle>
            <a:lvl1pPr marL="465138" indent="-465138">
              <a:tabLst>
                <a:tab pos="-457200" algn="l"/>
              </a:tabLst>
              <a:defRPr>
                <a:solidFill>
                  <a:schemeClr val="tx1"/>
                </a:solidFill>
                <a:latin typeface="Arial" charset="0"/>
              </a:defRPr>
            </a:lvl1pPr>
            <a:lvl2pPr marL="1087438">
              <a:tabLst>
                <a:tab pos="-457200" algn="l"/>
              </a:tabLst>
              <a:defRPr>
                <a:solidFill>
                  <a:schemeClr val="tx1"/>
                </a:solidFill>
                <a:latin typeface="Arial" charset="0"/>
              </a:defRPr>
            </a:lvl2pPr>
            <a:lvl3pPr marL="1201738">
              <a:tabLst>
                <a:tab pos="-457200" algn="l"/>
              </a:tabLst>
              <a:defRPr>
                <a:solidFill>
                  <a:schemeClr val="tx1"/>
                </a:solidFill>
                <a:latin typeface="Arial" charset="0"/>
              </a:defRPr>
            </a:lvl3pPr>
            <a:lvl4pPr>
              <a:tabLst>
                <a:tab pos="-457200" algn="l"/>
              </a:tabLst>
              <a:defRPr>
                <a:solidFill>
                  <a:schemeClr val="tx1"/>
                </a:solidFill>
                <a:latin typeface="Arial" charset="0"/>
              </a:defRPr>
            </a:lvl4pPr>
            <a:lvl5pPr>
              <a:tabLst>
                <a:tab pos="-457200" algn="l"/>
              </a:tabLst>
              <a:defRPr>
                <a:solidFill>
                  <a:schemeClr val="tx1"/>
                </a:solidFill>
                <a:latin typeface="Arial" charset="0"/>
              </a:defRPr>
            </a:lvl5pPr>
            <a:lvl6pPr fontAlgn="base">
              <a:spcBef>
                <a:spcPct val="0"/>
              </a:spcBef>
              <a:spcAft>
                <a:spcPct val="0"/>
              </a:spcAft>
              <a:tabLst>
                <a:tab pos="-457200" algn="l"/>
              </a:tabLst>
              <a:defRPr>
                <a:solidFill>
                  <a:schemeClr val="tx1"/>
                </a:solidFill>
                <a:latin typeface="Arial" charset="0"/>
              </a:defRPr>
            </a:lvl6pPr>
            <a:lvl7pPr fontAlgn="base">
              <a:spcBef>
                <a:spcPct val="0"/>
              </a:spcBef>
              <a:spcAft>
                <a:spcPct val="0"/>
              </a:spcAft>
              <a:tabLst>
                <a:tab pos="-457200" algn="l"/>
              </a:tabLst>
              <a:defRPr>
                <a:solidFill>
                  <a:schemeClr val="tx1"/>
                </a:solidFill>
                <a:latin typeface="Arial" charset="0"/>
              </a:defRPr>
            </a:lvl7pPr>
            <a:lvl8pPr fontAlgn="base">
              <a:spcBef>
                <a:spcPct val="0"/>
              </a:spcBef>
              <a:spcAft>
                <a:spcPct val="0"/>
              </a:spcAft>
              <a:tabLst>
                <a:tab pos="-457200" algn="l"/>
              </a:tabLst>
              <a:defRPr>
                <a:solidFill>
                  <a:schemeClr val="tx1"/>
                </a:solidFill>
                <a:latin typeface="Arial" charset="0"/>
              </a:defRPr>
            </a:lvl8pPr>
            <a:lvl9pPr fontAlgn="base">
              <a:spcBef>
                <a:spcPct val="0"/>
              </a:spcBef>
              <a:spcAft>
                <a:spcPct val="0"/>
              </a:spcAft>
              <a:tabLst>
                <a:tab pos="-457200" algn="l"/>
              </a:tabLst>
              <a:defRPr>
                <a:solidFill>
                  <a:schemeClr val="tx1"/>
                </a:solidFill>
                <a:latin typeface="Arial" charset="0"/>
              </a:defRPr>
            </a:lvl9pPr>
          </a:lstStyle>
          <a:p>
            <a:pPr eaLnBrk="1" hangingPunct="1">
              <a:defRPr/>
            </a:pPr>
            <a:r>
              <a:rPr lang="en-US" altLang="en-US" sz="2800" dirty="0">
                <a:ea typeface="+mn-ea"/>
              </a:rPr>
              <a:t>Have a leader; discover their leader</a:t>
            </a:r>
          </a:p>
          <a:p>
            <a:pPr eaLnBrk="1" hangingPunct="1">
              <a:defRPr/>
            </a:pPr>
            <a:r>
              <a:rPr lang="en-US" altLang="en-US" sz="2800" dirty="0">
                <a:ea typeface="+mn-ea"/>
              </a:rPr>
              <a:t>Respect their superiors, rank, and age</a:t>
            </a:r>
          </a:p>
          <a:p>
            <a:pPr eaLnBrk="1" hangingPunct="1">
              <a:defRPr/>
            </a:pPr>
            <a:r>
              <a:rPr lang="en-US" altLang="en-US" sz="2800" dirty="0">
                <a:ea typeface="+mn-ea"/>
              </a:rPr>
              <a:t>Recognize differences in status </a:t>
            </a:r>
          </a:p>
          <a:p>
            <a:pPr eaLnBrk="1" hangingPunct="1">
              <a:defRPr/>
            </a:pPr>
            <a:r>
              <a:rPr lang="en-US" altLang="en-US" sz="2800" dirty="0">
                <a:ea typeface="+mn-ea"/>
              </a:rPr>
              <a:t>Be extremely respectfully</a:t>
            </a:r>
          </a:p>
          <a:p>
            <a:pPr eaLnBrk="1" hangingPunct="1">
              <a:defRPr/>
            </a:pPr>
            <a:r>
              <a:rPr lang="en-US" altLang="en-US" sz="2800" dirty="0">
                <a:ea typeface="+mn-ea"/>
              </a:rPr>
              <a:t>Summarize after your meeting to assure consensus</a:t>
            </a:r>
          </a:p>
          <a:p>
            <a:pPr eaLnBrk="1" hangingPunct="1">
              <a:defRPr/>
            </a:pPr>
            <a:r>
              <a:rPr lang="en-US" altLang="en-US" sz="2800" dirty="0">
                <a:ea typeface="+mn-ea"/>
              </a:rPr>
              <a:t>Remember your "place" in their eyes</a:t>
            </a:r>
          </a:p>
          <a:p>
            <a:pPr eaLnBrk="1" hangingPunct="1">
              <a:defRPr/>
            </a:pPr>
            <a:r>
              <a:rPr lang="en-US" altLang="en-US" sz="2800" dirty="0">
                <a:ea typeface="+mn-ea"/>
              </a:rPr>
              <a:t>Don't get too close to people with less power</a:t>
            </a:r>
          </a:p>
          <a:p>
            <a:pPr eaLnBrk="1" hangingPunct="1">
              <a:defRPr/>
            </a:pPr>
            <a:r>
              <a:rPr lang="en-US" altLang="en-US" sz="2800" dirty="0">
                <a:ea typeface="+mn-ea"/>
              </a:rPr>
              <a:t>Be more formal</a:t>
            </a:r>
          </a:p>
          <a:p>
            <a:pPr eaLnBrk="1" hangingPunct="1">
              <a:defRPr/>
            </a:pPr>
            <a:r>
              <a:rPr lang="en-US" altLang="en-US" sz="2800" dirty="0">
                <a:ea typeface="+mn-ea"/>
              </a:rPr>
              <a:t>Match their rank with your rank </a:t>
            </a:r>
          </a:p>
          <a:p>
            <a:pPr eaLnBrk="1" hangingPunct="1">
              <a:defRPr/>
            </a:pPr>
            <a:r>
              <a:rPr lang="en-US" altLang="en-US" sz="2800" dirty="0">
                <a:ea typeface="+mn-ea"/>
              </a:rPr>
              <a:t>		(Eagles with Eagles)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1986" name="Rectangle 2"/>
          <p:cNvSpPr>
            <a:spLocks noGrp="1" noChangeArrowheads="1"/>
          </p:cNvSpPr>
          <p:nvPr>
            <p:ph type="title"/>
          </p:nvPr>
        </p:nvSpPr>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 Low Power Distance</a:t>
            </a:r>
          </a:p>
        </p:txBody>
      </p:sp>
      <p:sp>
        <p:nvSpPr>
          <p:cNvPr id="299010" name="Rectangle 3"/>
          <p:cNvSpPr>
            <a:spLocks noChangeArrowheads="1"/>
          </p:cNvSpPr>
          <p:nvPr/>
        </p:nvSpPr>
        <p:spPr bwMode="auto">
          <a:xfrm>
            <a:off x="457200" y="1545560"/>
            <a:ext cx="7848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465138" indent="-465138">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eaLnBrk="1" hangingPunct="1">
              <a:spcBef>
                <a:spcPct val="0"/>
              </a:spcBef>
              <a:buFont typeface="Wingdings" pitchFamily="2" charset="2"/>
              <a:buChar char="§"/>
            </a:pPr>
            <a:r>
              <a:rPr lang="en-US" altLang="x-none" sz="2800" dirty="0"/>
              <a:t>"Just call me John;</a:t>
            </a:r>
            <a:r>
              <a:rPr lang="en-US" altLang="en-US" sz="2800" dirty="0"/>
              <a:t>”</a:t>
            </a:r>
            <a:r>
              <a:rPr lang="en-US" altLang="x-none" sz="2800" dirty="0"/>
              <a:t> be less formal</a:t>
            </a:r>
          </a:p>
          <a:p>
            <a:pPr eaLnBrk="1" hangingPunct="1">
              <a:spcBef>
                <a:spcPct val="0"/>
              </a:spcBef>
              <a:buFont typeface="Wingdings" pitchFamily="2" charset="2"/>
              <a:buChar char="§"/>
            </a:pPr>
            <a:r>
              <a:rPr lang="en-US" altLang="x-none" sz="2800" dirty="0"/>
              <a:t>Titles won</a:t>
            </a:r>
            <a:r>
              <a:rPr lang="en-US" altLang="en-US" sz="2800" dirty="0"/>
              <a:t>’</a:t>
            </a:r>
            <a:r>
              <a:rPr lang="en-US" altLang="x-none" sz="2800" dirty="0"/>
              <a:t>t impress them</a:t>
            </a:r>
          </a:p>
          <a:p>
            <a:pPr eaLnBrk="1" hangingPunct="1">
              <a:spcBef>
                <a:spcPct val="0"/>
              </a:spcBef>
              <a:buFont typeface="Wingdings" pitchFamily="2" charset="2"/>
              <a:buChar char="§"/>
            </a:pPr>
            <a:r>
              <a:rPr lang="en-US" altLang="x-none" sz="2800" dirty="0"/>
              <a:t>Don</a:t>
            </a:r>
            <a:r>
              <a:rPr lang="en-US" altLang="en-US" sz="2800" dirty="0"/>
              <a:t>’</a:t>
            </a:r>
            <a:r>
              <a:rPr lang="en-US" altLang="x-none" sz="2800" dirty="0"/>
              <a:t>t expect the same respect you receive at home (if you are high status)</a:t>
            </a:r>
            <a:endParaRPr lang="en-US" altLang="x-none" sz="3600" dirty="0"/>
          </a:p>
          <a:p>
            <a:pPr eaLnBrk="1" hangingPunct="1">
              <a:spcBef>
                <a:spcPct val="0"/>
              </a:spcBef>
              <a:buFont typeface="Wingdings" pitchFamily="2" charset="2"/>
              <a:buChar char="§"/>
            </a:pPr>
            <a:r>
              <a:rPr lang="en-US" altLang="x-none" sz="2800" dirty="0"/>
              <a:t>Address questions to the whole group</a:t>
            </a:r>
          </a:p>
          <a:p>
            <a:pPr eaLnBrk="1" hangingPunct="1">
              <a:spcBef>
                <a:spcPct val="0"/>
              </a:spcBef>
              <a:buFont typeface="Wingdings" pitchFamily="2" charset="2"/>
              <a:buChar char="§"/>
            </a:pPr>
            <a:r>
              <a:rPr lang="en-US" altLang="x-none" sz="2800" dirty="0"/>
              <a:t>Treat them all as equals</a:t>
            </a:r>
          </a:p>
          <a:p>
            <a:pPr eaLnBrk="1" hangingPunct="1">
              <a:spcBef>
                <a:spcPct val="0"/>
              </a:spcBef>
              <a:buFont typeface="Wingdings" pitchFamily="2" charset="2"/>
              <a:buChar char="§"/>
            </a:pPr>
            <a:r>
              <a:rPr lang="en-US" altLang="x-none" sz="2800" dirty="0"/>
              <a:t>Use teamwork</a:t>
            </a:r>
          </a:p>
          <a:p>
            <a:pPr eaLnBrk="1" hangingPunct="1">
              <a:spcBef>
                <a:spcPct val="0"/>
              </a:spcBef>
              <a:buFont typeface="Wingdings" pitchFamily="2" charset="2"/>
              <a:buChar char="§"/>
            </a:pPr>
            <a:r>
              <a:rPr lang="en-US" altLang="x-none" sz="2800" dirty="0"/>
              <a:t>Acknowledge experience &amp; expertise, not status</a:t>
            </a:r>
          </a:p>
          <a:p>
            <a:pPr eaLnBrk="1" hangingPunct="1">
              <a:spcBef>
                <a:spcPct val="0"/>
              </a:spcBef>
              <a:buFont typeface="Wingdings" pitchFamily="2" charset="2"/>
              <a:buChar char="§"/>
            </a:pPr>
            <a:r>
              <a:rPr lang="en-US" altLang="x-none" sz="2800" dirty="0"/>
              <a:t>Respect individuality</a:t>
            </a:r>
          </a:p>
          <a:p>
            <a:pPr eaLnBrk="1" hangingPunct="1">
              <a:spcBef>
                <a:spcPct val="0"/>
              </a:spcBef>
              <a:buFont typeface="Wingdings" pitchFamily="2" charset="2"/>
              <a:buChar char="§"/>
            </a:pPr>
            <a:r>
              <a:rPr lang="en-US" altLang="x-none" sz="2800" dirty="0"/>
              <a:t>Respect subordinates; ask for their opinions</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4034" name="Rectangle 2"/>
          <p:cNvSpPr>
            <a:spLocks noGrp="1" noChangeArrowheads="1"/>
          </p:cNvSpPr>
          <p:nvPr>
            <p:ph type="title"/>
          </p:nvPr>
        </p:nvSpPr>
        <p:spPr>
          <a:xfrm>
            <a:off x="457200" y="76200"/>
            <a:ext cx="8229600" cy="1341438"/>
          </a:xfrm>
        </p:spPr>
        <p:txBody>
          <a:bodyPr/>
          <a:lstStyle/>
          <a:p>
            <a:pPr eaLnBrk="1" hangingPunct="1">
              <a:defRPr/>
            </a:pPr>
            <a:r>
              <a:rPr lang="en-US" altLang="en-US" sz="4000" dirty="0">
                <a:ea typeface="+mj-ea"/>
                <a:cs typeface="+mj-cs"/>
              </a:rPr>
              <a:t>Tips for</a:t>
            </a:r>
            <a:br>
              <a:rPr lang="en-US" altLang="en-US" sz="4000" dirty="0">
                <a:ea typeface="+mj-ea"/>
                <a:cs typeface="+mj-cs"/>
              </a:rPr>
            </a:br>
            <a:r>
              <a:rPr lang="en-US" altLang="en-US" sz="4000" dirty="0">
                <a:ea typeface="+mj-ea"/>
                <a:cs typeface="+mj-cs"/>
              </a:rPr>
              <a:t> High Power Distance Cultures</a:t>
            </a:r>
          </a:p>
        </p:txBody>
      </p:sp>
      <p:sp>
        <p:nvSpPr>
          <p:cNvPr id="1964035" name="Rectangle 3"/>
          <p:cNvSpPr>
            <a:spLocks noGrp="1" noChangeArrowheads="1"/>
          </p:cNvSpPr>
          <p:nvPr>
            <p:ph type="body" idx="1"/>
          </p:nvPr>
        </p:nvSpPr>
        <p:spPr>
          <a:xfrm>
            <a:off x="457200" y="1524000"/>
            <a:ext cx="8382000" cy="5105400"/>
          </a:xfrm>
        </p:spPr>
        <p:txBody>
          <a:bodyPr/>
          <a:lstStyle/>
          <a:p>
            <a:pPr eaLnBrk="1" hangingPunct="1">
              <a:lnSpc>
                <a:spcPct val="80000"/>
              </a:lnSpc>
              <a:defRPr/>
            </a:pPr>
            <a:r>
              <a:rPr lang="en-US" sz="2400" dirty="0">
                <a:cs typeface="+mn-cs"/>
              </a:rPr>
              <a:t>Do not expect the respect you receive at home</a:t>
            </a:r>
          </a:p>
          <a:p>
            <a:pPr eaLnBrk="1" hangingPunct="1">
              <a:lnSpc>
                <a:spcPct val="80000"/>
              </a:lnSpc>
              <a:defRPr/>
            </a:pPr>
            <a:r>
              <a:rPr lang="en-US" sz="2400" dirty="0">
                <a:cs typeface="+mn-cs"/>
              </a:rPr>
              <a:t>Leave your ego at the door</a:t>
            </a:r>
          </a:p>
          <a:p>
            <a:pPr eaLnBrk="1" hangingPunct="1">
              <a:lnSpc>
                <a:spcPct val="80000"/>
              </a:lnSpc>
              <a:defRPr/>
            </a:pPr>
            <a:r>
              <a:rPr lang="en-US" sz="2400" dirty="0">
                <a:cs typeface="+mn-cs"/>
              </a:rPr>
              <a:t>Respect everyone, regardless of position</a:t>
            </a:r>
          </a:p>
          <a:p>
            <a:pPr eaLnBrk="1" hangingPunct="1">
              <a:lnSpc>
                <a:spcPct val="80000"/>
              </a:lnSpc>
              <a:defRPr/>
            </a:pPr>
            <a:r>
              <a:rPr lang="en-US" sz="2400" dirty="0">
                <a:cs typeface="+mn-cs"/>
              </a:rPr>
              <a:t>Be egalitarian, humble and not condescending</a:t>
            </a:r>
          </a:p>
          <a:p>
            <a:pPr eaLnBrk="1" hangingPunct="1">
              <a:lnSpc>
                <a:spcPct val="80000"/>
              </a:lnSpc>
              <a:defRPr/>
            </a:pPr>
            <a:r>
              <a:rPr lang="en-US" sz="2400" dirty="0">
                <a:cs typeface="+mn-cs"/>
              </a:rPr>
              <a:t>Delegate more</a:t>
            </a:r>
          </a:p>
          <a:p>
            <a:pPr eaLnBrk="1" hangingPunct="1">
              <a:lnSpc>
                <a:spcPct val="80000"/>
              </a:lnSpc>
              <a:defRPr/>
            </a:pPr>
            <a:r>
              <a:rPr lang="en-US" sz="2400" dirty="0">
                <a:cs typeface="+mn-cs"/>
              </a:rPr>
              <a:t>Listen carefully to their subordinates &amp; expect their ' opinions to count</a:t>
            </a:r>
          </a:p>
          <a:p>
            <a:pPr eaLnBrk="1" hangingPunct="1">
              <a:lnSpc>
                <a:spcPct val="80000"/>
              </a:lnSpc>
              <a:defRPr/>
            </a:pPr>
            <a:r>
              <a:rPr lang="en-US" sz="2400" dirty="0">
                <a:cs typeface="+mn-cs"/>
              </a:rPr>
              <a:t>Do not judge the value of their opinions by their status</a:t>
            </a:r>
          </a:p>
          <a:p>
            <a:pPr eaLnBrk="1" hangingPunct="1">
              <a:lnSpc>
                <a:spcPct val="80000"/>
              </a:lnSpc>
              <a:defRPr/>
            </a:pPr>
            <a:r>
              <a:rPr lang="en-US" sz="2400" dirty="0">
                <a:cs typeface="+mn-cs"/>
              </a:rPr>
              <a:t>Accept informality</a:t>
            </a:r>
          </a:p>
          <a:p>
            <a:pPr eaLnBrk="1" hangingPunct="1">
              <a:lnSpc>
                <a:spcPct val="80000"/>
              </a:lnSpc>
              <a:defRPr/>
            </a:pPr>
            <a:r>
              <a:rPr lang="en-US" sz="2400" dirty="0">
                <a:cs typeface="+mn-cs"/>
              </a:rPr>
              <a:t>Learn who has the power to make decisions</a:t>
            </a:r>
          </a:p>
          <a:p>
            <a:pPr eaLnBrk="1" hangingPunct="1">
              <a:lnSpc>
                <a:spcPct val="80000"/>
              </a:lnSpc>
              <a:defRPr/>
            </a:pPr>
            <a:r>
              <a:rPr lang="en-US" sz="2400" dirty="0">
                <a:cs typeface="+mn-cs"/>
              </a:rPr>
              <a:t>Solicit opinions of others, including subordinates</a:t>
            </a:r>
          </a:p>
          <a:p>
            <a:pPr eaLnBrk="1" hangingPunct="1">
              <a:lnSpc>
                <a:spcPct val="80000"/>
              </a:lnSpc>
              <a:defRPr/>
            </a:pPr>
            <a:r>
              <a:rPr lang="en-US" sz="2400" dirty="0">
                <a:cs typeface="+mn-cs"/>
              </a:rPr>
              <a:t>Their lower level people may have more decision making authority than yours</a:t>
            </a:r>
            <a:endParaRPr lang="en-US" altLang="zh-CN" sz="2400" dirty="0">
              <a:ea typeface="SimSun" charset="0"/>
              <a:cs typeface="SimSun" charset="0"/>
            </a:endParaRPr>
          </a:p>
          <a:p>
            <a:pPr eaLnBrk="1" hangingPunct="1">
              <a:lnSpc>
                <a:spcPct val="80000"/>
              </a:lnSpc>
              <a:defRPr/>
            </a:pPr>
            <a:r>
              <a:rPr lang="en-US" altLang="zh-CN" sz="2400" dirty="0">
                <a:ea typeface="SimSun" charset="0"/>
                <a:cs typeface="SimSun" charset="0"/>
              </a:rPr>
              <a:t>Agree to disagree with subordinates. </a:t>
            </a:r>
            <a:endParaRPr lang="en-US" sz="2400" dirty="0">
              <a:ea typeface="SimSun" charset="0"/>
              <a:cs typeface="SimSun"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Rectangle 2"/>
          <p:cNvSpPr>
            <a:spLocks noGrp="1" noChangeArrowheads="1"/>
          </p:cNvSpPr>
          <p:nvPr>
            <p:ph type="title"/>
          </p:nvPr>
        </p:nvSpPr>
        <p:spPr/>
        <p:txBody>
          <a:bodyPr/>
          <a:lstStyle/>
          <a:p>
            <a:pPr eaLnBrk="1" hangingPunct="1">
              <a:defRPr/>
            </a:pPr>
            <a:r>
              <a:rPr lang="en-US" altLang="en-US">
                <a:ea typeface="+mj-ea"/>
                <a:cs typeface="+mj-cs"/>
              </a:rPr>
              <a:t>INDIVIDUALISM</a:t>
            </a:r>
          </a:p>
        </p:txBody>
      </p:sp>
      <p:pic>
        <p:nvPicPr>
          <p:cNvPr id="303106" name="Picture 3" descr="individualism cartoons, individualism cartoon, individualism picture, individualism pictures, individualism image, individualism images, individualism illustration, individualism illustra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7025" y="1301750"/>
            <a:ext cx="5641975"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Rectangle 2"/>
          <p:cNvSpPr>
            <a:spLocks noChangeArrowheads="1"/>
          </p:cNvSpPr>
          <p:nvPr/>
        </p:nvSpPr>
        <p:spPr bwMode="auto">
          <a:xfrm>
            <a:off x="2743200" y="762000"/>
            <a:ext cx="3581400" cy="823913"/>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eaLnBrk="1" hangingPunct="1">
              <a:defRPr/>
            </a:pPr>
            <a:r>
              <a:rPr lang="en-US" altLang="en-US" sz="4800" b="1">
                <a:ea typeface="+mn-ea"/>
              </a:rPr>
              <a:t>Way of Life</a:t>
            </a:r>
            <a:r>
              <a:rPr lang="en-US" altLang="en-US" sz="4000">
                <a:ea typeface="+mn-ea"/>
              </a:rPr>
              <a:t> </a:t>
            </a:r>
          </a:p>
        </p:txBody>
      </p:sp>
      <p:pic>
        <p:nvPicPr>
          <p:cNvPr id="305154" name="Picture 3" descr="image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8250" y="1700213"/>
            <a:ext cx="66675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0180" name="Text Box 4"/>
          <p:cNvSpPr txBox="1">
            <a:spLocks noChangeArrowheads="1"/>
          </p:cNvSpPr>
          <p:nvPr/>
        </p:nvSpPr>
        <p:spPr bwMode="auto">
          <a:xfrm>
            <a:off x="2139950" y="5805488"/>
            <a:ext cx="4870450" cy="5191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2800" b="1">
                <a:ea typeface="+mn-ea"/>
              </a:rPr>
              <a:t>Individualism - Collectivism</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01890" name="Rectangle 2"/>
          <p:cNvSpPr>
            <a:spLocks noGrp="1" noChangeArrowheads="1"/>
          </p:cNvSpPr>
          <p:nvPr>
            <p:ph type="ctrTitle"/>
          </p:nvPr>
        </p:nvSpPr>
        <p:spPr/>
        <p:txBody>
          <a:bodyPr/>
          <a:lstStyle/>
          <a:p>
            <a:pPr eaLnBrk="1" hangingPunct="1">
              <a:defRPr/>
            </a:pPr>
            <a:br>
              <a:rPr lang="en-US" altLang="x-none" sz="4800">
                <a:solidFill>
                  <a:srgbClr val="000000"/>
                </a:solidFill>
                <a:effectLst>
                  <a:outerShdw blurRad="38100" dist="38100" dir="2700000" algn="tl">
                    <a:srgbClr val="FFFFFF"/>
                  </a:outerShdw>
                </a:effectLst>
                <a:ea typeface="ＭＳ Ｐゴシック" charset="-128"/>
              </a:rPr>
            </a:br>
            <a:br>
              <a:rPr lang="en-US" altLang="x-none" sz="4800">
                <a:solidFill>
                  <a:srgbClr val="000000"/>
                </a:solidFill>
                <a:effectLst>
                  <a:outerShdw blurRad="38100" dist="38100" dir="2700000" algn="tl">
                    <a:srgbClr val="FFFFFF"/>
                  </a:outerShdw>
                </a:effectLst>
                <a:ea typeface="ＭＳ Ｐゴシック" charset="-128"/>
              </a:rPr>
            </a:br>
            <a:br>
              <a:rPr lang="en-US" altLang="x-none" sz="4800">
                <a:solidFill>
                  <a:srgbClr val="000000"/>
                </a:solidFill>
                <a:effectLst>
                  <a:outerShdw blurRad="38100" dist="38100" dir="2700000" algn="tl">
                    <a:srgbClr val="FFFFFF"/>
                  </a:outerShdw>
                </a:effectLst>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br>
              <a:rPr lang="en-US" altLang="x-none" sz="2400">
                <a:ea typeface="ＭＳ Ｐゴシック" charset="-128"/>
              </a:rPr>
            </a:br>
            <a:endParaRPr lang="en-US" altLang="x-none" sz="2400">
              <a:ea typeface="ＭＳ Ｐゴシック" charset="-128"/>
            </a:endParaRPr>
          </a:p>
        </p:txBody>
      </p:sp>
      <p:sp>
        <p:nvSpPr>
          <p:cNvPr id="1701891" name="Rectangle 3"/>
          <p:cNvSpPr>
            <a:spLocks noGrp="1" noChangeArrowheads="1"/>
          </p:cNvSpPr>
          <p:nvPr>
            <p:ph type="subTitle" idx="1"/>
          </p:nvPr>
        </p:nvSpPr>
        <p:spPr>
          <a:xfrm>
            <a:off x="1143000" y="1219200"/>
            <a:ext cx="7086600" cy="2362200"/>
          </a:xfrm>
        </p:spPr>
        <p:txBody>
          <a:bodyPr/>
          <a:lstStyle/>
          <a:p>
            <a:pPr eaLnBrk="1" hangingPunct="1">
              <a:defRPr/>
            </a:pPr>
            <a:r>
              <a:rPr lang="en-US" altLang="x-none" sz="6000">
                <a:ea typeface="ＭＳ Ｐゴシック" charset="-128"/>
              </a:rPr>
              <a:t>Sophisticated </a:t>
            </a:r>
          </a:p>
          <a:p>
            <a:pPr eaLnBrk="1" hangingPunct="1">
              <a:defRPr/>
            </a:pPr>
            <a:r>
              <a:rPr lang="en-US" altLang="x-none" sz="6000">
                <a:ea typeface="ＭＳ Ｐゴシック" charset="-128"/>
              </a:rPr>
              <a:t>Stereotypes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752600"/>
            <a:ext cx="68580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2227" name="Text Box 3"/>
          <p:cNvSpPr txBox="1">
            <a:spLocks noChangeArrowheads="1"/>
          </p:cNvSpPr>
          <p:nvPr/>
        </p:nvSpPr>
        <p:spPr bwMode="auto">
          <a:xfrm>
            <a:off x="3992563" y="554038"/>
            <a:ext cx="960437" cy="76200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hangingPunct="1">
              <a:defRPr/>
            </a:pPr>
            <a:r>
              <a:rPr lang="en-US" altLang="en-US" sz="4400" b="1">
                <a:ea typeface="+mn-ea"/>
              </a:rPr>
              <a:t>Me</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8354" name="Rectangle 2"/>
          <p:cNvSpPr>
            <a:spLocks noGrp="1" noChangeArrowheads="1"/>
          </p:cNvSpPr>
          <p:nvPr>
            <p:ph type="title"/>
          </p:nvPr>
        </p:nvSpPr>
        <p:spPr>
          <a:xfrm>
            <a:off x="703263" y="704850"/>
            <a:ext cx="7807325" cy="1243013"/>
          </a:xfrm>
          <a:extLst>
            <a:ext uri="{91240B29-F687-4f45-9708-019B960494DF}"/>
          </a:extLst>
        </p:spPr>
        <p:txBody>
          <a:bodyPr lIns="90488" tIns="44450" rIns="90488" bIns="44450" anchor="b"/>
          <a:lstStyle/>
          <a:p>
            <a:pPr eaLnBrk="1" hangingPunct="1">
              <a:defRPr/>
            </a:pPr>
            <a:r>
              <a:rPr lang="en-US" b="1">
                <a:cs typeface="+mj-cs"/>
              </a:rPr>
              <a:t> </a:t>
            </a:r>
            <a:r>
              <a:rPr lang="en-AU" b="1">
                <a:solidFill>
                  <a:srgbClr val="6600CC"/>
                </a:solidFill>
                <a:latin typeface="Verdana" charset="0"/>
                <a:cs typeface="+mj-cs"/>
              </a:rPr>
              <a:t>Individualism and collectivism</a:t>
            </a:r>
            <a:endParaRPr lang="en-US" b="1" i="1">
              <a:cs typeface="+mj-cs"/>
            </a:endParaRPr>
          </a:p>
        </p:txBody>
      </p:sp>
      <p:sp>
        <p:nvSpPr>
          <p:cNvPr id="2148355" name="Rectangle 3"/>
          <p:cNvSpPr>
            <a:spLocks noGrp="1" noChangeArrowheads="1"/>
          </p:cNvSpPr>
          <p:nvPr>
            <p:ph type="body" idx="1"/>
          </p:nvPr>
        </p:nvSpPr>
        <p:spPr>
          <a:xfrm>
            <a:off x="685800" y="2122488"/>
            <a:ext cx="7924800" cy="4506912"/>
          </a:xfrm>
          <a:extLst>
            <a:ext uri="{91240B29-F687-4f45-9708-019B960494DF}"/>
          </a:extLst>
        </p:spPr>
        <p:txBody>
          <a:bodyPr lIns="90488" tIns="44450" rIns="90488" bIns="44450"/>
          <a:lstStyle/>
          <a:p>
            <a:pPr eaLnBrk="1" hangingPunct="1">
              <a:lnSpc>
                <a:spcPct val="90000"/>
              </a:lnSpc>
              <a:buFontTx/>
              <a:buNone/>
              <a:defRPr/>
            </a:pPr>
            <a:r>
              <a:rPr lang="en-GB" sz="2800" b="1">
                <a:cs typeface="+mn-cs"/>
              </a:rPr>
              <a:t> </a:t>
            </a:r>
            <a:r>
              <a:rPr lang="en-AU" sz="2800" i="1">
                <a:latin typeface="Verdana" charset="0"/>
                <a:cs typeface="+mn-cs"/>
              </a:rPr>
              <a:t>Individualism</a:t>
            </a:r>
          </a:p>
          <a:p>
            <a:pPr eaLnBrk="1" hangingPunct="1">
              <a:lnSpc>
                <a:spcPct val="90000"/>
              </a:lnSpc>
              <a:defRPr/>
            </a:pPr>
            <a:r>
              <a:rPr lang="en-AU" sz="2800">
                <a:latin typeface="Verdana" charset="0"/>
                <a:cs typeface="+mn-cs"/>
              </a:rPr>
              <a:t>Reflects the extent to which the individual expects personal freedom and the liberty to act as an individual</a:t>
            </a:r>
          </a:p>
          <a:p>
            <a:pPr eaLnBrk="1" hangingPunct="1">
              <a:lnSpc>
                <a:spcPct val="90000"/>
              </a:lnSpc>
              <a:defRPr/>
            </a:pPr>
            <a:endParaRPr lang="en-AU" sz="2800" i="1">
              <a:latin typeface="Verdana" charset="0"/>
              <a:cs typeface="+mn-cs"/>
            </a:endParaRPr>
          </a:p>
          <a:p>
            <a:pPr eaLnBrk="1" hangingPunct="1">
              <a:lnSpc>
                <a:spcPct val="90000"/>
              </a:lnSpc>
              <a:buFontTx/>
              <a:buNone/>
              <a:defRPr/>
            </a:pPr>
            <a:r>
              <a:rPr lang="en-AU" sz="2800" i="1">
                <a:latin typeface="Verdana" charset="0"/>
                <a:cs typeface="+mn-cs"/>
              </a:rPr>
              <a:t>Collectivism </a:t>
            </a:r>
          </a:p>
          <a:p>
            <a:pPr eaLnBrk="1" hangingPunct="1">
              <a:lnSpc>
                <a:spcPct val="90000"/>
              </a:lnSpc>
              <a:defRPr/>
            </a:pPr>
            <a:r>
              <a:rPr lang="en-AU" sz="2800">
                <a:latin typeface="Verdana" charset="0"/>
                <a:cs typeface="+mn-cs"/>
              </a:rPr>
              <a:t>means the acceptance of responsibility by groups and nationalities and the liberty to act as a collective member of a group</a:t>
            </a:r>
            <a:endParaRPr lang="en-US" sz="2800" b="1">
              <a:cs typeface="+mn-cs"/>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4274" name="Rectangle 2"/>
          <p:cNvSpPr>
            <a:spLocks noGrp="1" noChangeArrowheads="1"/>
          </p:cNvSpPr>
          <p:nvPr>
            <p:ph type="title"/>
          </p:nvPr>
        </p:nvSpPr>
        <p:spPr/>
        <p:txBody>
          <a:bodyPr/>
          <a:lstStyle/>
          <a:p>
            <a:pPr eaLnBrk="1" hangingPunct="1">
              <a:defRPr/>
            </a:pPr>
            <a:r>
              <a:rPr lang="en-US" altLang="en-US">
                <a:ea typeface="+mj-ea"/>
                <a:cs typeface="+mj-cs"/>
              </a:rPr>
              <a:t>Individualism</a:t>
            </a:r>
          </a:p>
        </p:txBody>
      </p:sp>
      <p:sp>
        <p:nvSpPr>
          <p:cNvPr id="1974275" name="Rectangle 3"/>
          <p:cNvSpPr>
            <a:spLocks noGrp="1" noChangeArrowheads="1"/>
          </p:cNvSpPr>
          <p:nvPr>
            <p:ph type="body" idx="1"/>
          </p:nvPr>
        </p:nvSpPr>
        <p:spPr>
          <a:xfrm>
            <a:off x="457200" y="1600200"/>
            <a:ext cx="8153400" cy="4191000"/>
          </a:xfrm>
        </p:spPr>
        <p:txBody>
          <a:bodyPr/>
          <a:lstStyle/>
          <a:p>
            <a:pPr eaLnBrk="1" hangingPunct="1">
              <a:lnSpc>
                <a:spcPct val="80000"/>
              </a:lnSpc>
              <a:buFontTx/>
              <a:buNone/>
              <a:defRPr/>
            </a:pPr>
            <a:r>
              <a:rPr lang="en-US" sz="2800">
                <a:cs typeface="+mn-cs"/>
              </a:rPr>
              <a:t>The individual is most important. </a:t>
            </a:r>
          </a:p>
          <a:p>
            <a:pPr eaLnBrk="1" hangingPunct="1">
              <a:lnSpc>
                <a:spcPct val="80000"/>
              </a:lnSpc>
              <a:buFontTx/>
              <a:buNone/>
              <a:defRPr/>
            </a:pPr>
            <a:endParaRPr lang="en-US" sz="2800">
              <a:cs typeface="+mn-cs"/>
            </a:endParaRPr>
          </a:p>
          <a:p>
            <a:pPr eaLnBrk="1" hangingPunct="1">
              <a:lnSpc>
                <a:spcPct val="80000"/>
              </a:lnSpc>
              <a:buFontTx/>
              <a:buNone/>
              <a:defRPr/>
            </a:pPr>
            <a:r>
              <a:rPr lang="en-US" sz="2800">
                <a:cs typeface="+mn-cs"/>
              </a:rPr>
              <a:t>Goals &amp; interests are individual goals &amp; interests </a:t>
            </a:r>
          </a:p>
          <a:p>
            <a:pPr eaLnBrk="1" hangingPunct="1">
              <a:lnSpc>
                <a:spcPct val="80000"/>
              </a:lnSpc>
              <a:buFontTx/>
              <a:buNone/>
              <a:defRPr/>
            </a:pPr>
            <a:endParaRPr lang="en-US" sz="2800">
              <a:cs typeface="+mn-cs"/>
            </a:endParaRPr>
          </a:p>
          <a:p>
            <a:pPr eaLnBrk="1" hangingPunct="1">
              <a:lnSpc>
                <a:spcPct val="80000"/>
              </a:lnSpc>
              <a:buFontTx/>
              <a:buNone/>
              <a:defRPr/>
            </a:pPr>
            <a:r>
              <a:rPr lang="en-US" sz="2800">
                <a:cs typeface="+mn-cs"/>
              </a:rPr>
              <a:t>Things are done for the benefit of the individual</a:t>
            </a:r>
          </a:p>
          <a:p>
            <a:pPr eaLnBrk="1" hangingPunct="1">
              <a:lnSpc>
                <a:spcPct val="80000"/>
              </a:lnSpc>
              <a:buFontTx/>
              <a:buNone/>
              <a:defRPr/>
            </a:pPr>
            <a:endParaRPr lang="en-US" sz="2800">
              <a:cs typeface="+mn-cs"/>
            </a:endParaRPr>
          </a:p>
          <a:p>
            <a:pPr eaLnBrk="1" hangingPunct="1">
              <a:lnSpc>
                <a:spcPct val="80000"/>
              </a:lnSpc>
              <a:buFontTx/>
              <a:buNone/>
              <a:defRPr/>
            </a:pPr>
            <a:r>
              <a:rPr lang="en-US" altLang="zh-CN" sz="2800">
                <a:ea typeface="SimSun" charset="0"/>
                <a:cs typeface="SimSun" charset="0"/>
              </a:rPr>
              <a:t>Negotiating teams usually have the power to make decisions on the spot </a:t>
            </a:r>
          </a:p>
          <a:p>
            <a:pPr eaLnBrk="1" hangingPunct="1">
              <a:lnSpc>
                <a:spcPct val="80000"/>
              </a:lnSpc>
              <a:buFontTx/>
              <a:buNone/>
              <a:defRPr/>
            </a:pPr>
            <a:endParaRPr lang="en-US" sz="2800">
              <a:cs typeface="+mn-cs"/>
            </a:endParaRPr>
          </a:p>
          <a:p>
            <a:pPr eaLnBrk="1" hangingPunct="1">
              <a:lnSpc>
                <a:spcPct val="80000"/>
              </a:lnSpc>
              <a:buFontTx/>
              <a:buNone/>
              <a:defRPr/>
            </a:pPr>
            <a:r>
              <a:rPr lang="en-US" altLang="zh-CN" sz="2800">
                <a:ea typeface="SimSun" charset="0"/>
                <a:cs typeface="SimSun" charset="0"/>
              </a:rPr>
              <a:t>It may be hard to determine who is "in charge" </a:t>
            </a:r>
            <a:endParaRPr lang="en-US" sz="2800">
              <a:cs typeface="+mn-cs"/>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22" name="Rectangle 2"/>
          <p:cNvSpPr>
            <a:spLocks noGrp="1" noChangeArrowheads="1"/>
          </p:cNvSpPr>
          <p:nvPr>
            <p:ph type="title"/>
          </p:nvPr>
        </p:nvSpPr>
        <p:spPr/>
        <p:txBody>
          <a:bodyPr/>
          <a:lstStyle/>
          <a:p>
            <a:pPr eaLnBrk="1" hangingPunct="1">
              <a:defRPr/>
            </a:pPr>
            <a:r>
              <a:rPr lang="en-US" altLang="en-US">
                <a:ea typeface="+mj-ea"/>
                <a:cs typeface="+mj-cs"/>
              </a:rPr>
              <a:t>Collectivism</a:t>
            </a:r>
          </a:p>
        </p:txBody>
      </p:sp>
      <p:sp>
        <p:nvSpPr>
          <p:cNvPr id="1976323" name="Rectangle 3"/>
          <p:cNvSpPr>
            <a:spLocks noGrp="1" noChangeArrowheads="1"/>
          </p:cNvSpPr>
          <p:nvPr>
            <p:ph type="body" idx="1"/>
          </p:nvPr>
        </p:nvSpPr>
        <p:spPr>
          <a:xfrm>
            <a:off x="457200" y="1600200"/>
            <a:ext cx="8153400" cy="4191000"/>
          </a:xfrm>
        </p:spPr>
        <p:txBody>
          <a:bodyPr/>
          <a:lstStyle/>
          <a:p>
            <a:pPr eaLnBrk="1" hangingPunct="1">
              <a:lnSpc>
                <a:spcPct val="80000"/>
              </a:lnSpc>
              <a:buFontTx/>
              <a:buNone/>
              <a:defRPr/>
            </a:pPr>
            <a:r>
              <a:rPr lang="en-US" altLang="zh-CN" sz="2800">
                <a:ea typeface="SimSun" charset="0"/>
                <a:cs typeface="SimSun" charset="0"/>
              </a:rPr>
              <a:t>The group is most important</a:t>
            </a:r>
          </a:p>
          <a:p>
            <a:pPr eaLnBrk="1" hangingPunct="1">
              <a:lnSpc>
                <a:spcPct val="80000"/>
              </a:lnSpc>
              <a:buFontTx/>
              <a:buNone/>
              <a:defRPr/>
            </a:pPr>
            <a:endParaRPr lang="en-US" altLang="zh-CN" sz="2800">
              <a:ea typeface="SimSun" charset="0"/>
              <a:cs typeface="SimSun" charset="0"/>
            </a:endParaRPr>
          </a:p>
          <a:p>
            <a:pPr eaLnBrk="1" hangingPunct="1">
              <a:lnSpc>
                <a:spcPct val="80000"/>
              </a:lnSpc>
              <a:buFontTx/>
              <a:buNone/>
              <a:defRPr/>
            </a:pPr>
            <a:r>
              <a:rPr lang="en-US" altLang="zh-CN" sz="2800">
                <a:ea typeface="SimSun" charset="0"/>
                <a:cs typeface="SimSun" charset="0"/>
              </a:rPr>
              <a:t>Goals are the group's goals</a:t>
            </a:r>
          </a:p>
          <a:p>
            <a:pPr eaLnBrk="1" hangingPunct="1">
              <a:lnSpc>
                <a:spcPct val="80000"/>
              </a:lnSpc>
              <a:buFontTx/>
              <a:buNone/>
              <a:defRPr/>
            </a:pPr>
            <a:endParaRPr lang="en-US" altLang="zh-CN" sz="2800">
              <a:ea typeface="SimSun" charset="0"/>
              <a:cs typeface="SimSun" charset="0"/>
            </a:endParaRPr>
          </a:p>
          <a:p>
            <a:pPr eaLnBrk="1" hangingPunct="1">
              <a:lnSpc>
                <a:spcPct val="80000"/>
              </a:lnSpc>
              <a:buFontTx/>
              <a:buNone/>
              <a:defRPr/>
            </a:pPr>
            <a:r>
              <a:rPr lang="en-US" altLang="zh-CN" sz="2800">
                <a:ea typeface="SimSun" charset="0"/>
                <a:cs typeface="SimSun" charset="0"/>
              </a:rPr>
              <a:t>Things are done for the benefit of the group</a:t>
            </a:r>
          </a:p>
          <a:p>
            <a:pPr eaLnBrk="1" hangingPunct="1">
              <a:lnSpc>
                <a:spcPct val="80000"/>
              </a:lnSpc>
              <a:buFontTx/>
              <a:buNone/>
              <a:defRPr/>
            </a:pPr>
            <a:endParaRPr lang="en-US" altLang="zh-CN" sz="2800">
              <a:ea typeface="SimSun" charset="0"/>
              <a:cs typeface="SimSun" charset="0"/>
            </a:endParaRPr>
          </a:p>
          <a:p>
            <a:pPr eaLnBrk="1" hangingPunct="1">
              <a:lnSpc>
                <a:spcPct val="80000"/>
              </a:lnSpc>
              <a:buFontTx/>
              <a:buNone/>
              <a:defRPr/>
            </a:pPr>
            <a:r>
              <a:rPr lang="en-US" altLang="zh-CN" sz="2800">
                <a:ea typeface="SimSun" charset="0"/>
                <a:cs typeface="SimSun" charset="0"/>
              </a:rPr>
              <a:t>Concessions &amp; decisions are not make "at the table" but rather in private, after conferring with others</a:t>
            </a:r>
          </a:p>
          <a:p>
            <a:pPr eaLnBrk="1" hangingPunct="1">
              <a:lnSpc>
                <a:spcPct val="80000"/>
              </a:lnSpc>
              <a:buFontTx/>
              <a:buNone/>
              <a:defRPr/>
            </a:pPr>
            <a:endParaRPr lang="en-US" sz="2800">
              <a:cs typeface="+mn-cs"/>
            </a:endParaRPr>
          </a:p>
          <a:p>
            <a:pPr eaLnBrk="1" hangingPunct="1">
              <a:lnSpc>
                <a:spcPct val="80000"/>
              </a:lnSpc>
              <a:buFontTx/>
              <a:buNone/>
              <a:defRPr/>
            </a:pPr>
            <a:r>
              <a:rPr lang="en-US" altLang="zh-CN" sz="2800">
                <a:ea typeface="SimSun" charset="0"/>
                <a:cs typeface="SimSun" charset="0"/>
              </a:rPr>
              <a:t>Consensus style decision making may require the input of people who are not part of the negotiation team </a:t>
            </a:r>
            <a:endParaRPr lang="en-US" sz="2800">
              <a:cs typeface="+mn-cs"/>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8370" name="Rectangle 2"/>
          <p:cNvSpPr>
            <a:spLocks noGrp="1" noChangeArrowheads="1"/>
          </p:cNvSpPr>
          <p:nvPr>
            <p:ph type="title"/>
          </p:nvPr>
        </p:nvSpPr>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Individualists</a:t>
            </a:r>
          </a:p>
        </p:txBody>
      </p:sp>
      <p:sp>
        <p:nvSpPr>
          <p:cNvPr id="1978371" name="Rectangle 3"/>
          <p:cNvSpPr>
            <a:spLocks noGrp="1" noChangeArrowheads="1"/>
          </p:cNvSpPr>
          <p:nvPr>
            <p:ph type="body" idx="1"/>
          </p:nvPr>
        </p:nvSpPr>
        <p:spPr>
          <a:xfrm>
            <a:off x="228600" y="1905000"/>
            <a:ext cx="8686800" cy="4191000"/>
          </a:xfrm>
        </p:spPr>
        <p:txBody>
          <a:bodyPr/>
          <a:lstStyle/>
          <a:p>
            <a:pPr eaLnBrk="1" hangingPunct="1">
              <a:lnSpc>
                <a:spcPct val="80000"/>
              </a:lnSpc>
              <a:defRPr/>
            </a:pPr>
            <a:r>
              <a:rPr lang="en-US" sz="2400" dirty="0">
                <a:cs typeface="+mn-cs"/>
              </a:rPr>
              <a:t>Expect low context communication and extroverted behavior</a:t>
            </a:r>
          </a:p>
          <a:p>
            <a:pPr eaLnBrk="1" hangingPunct="1">
              <a:lnSpc>
                <a:spcPct val="80000"/>
              </a:lnSpc>
              <a:defRPr/>
            </a:pPr>
            <a:r>
              <a:rPr lang="en-US" sz="2400" dirty="0">
                <a:cs typeface="+mn-cs"/>
              </a:rPr>
              <a:t>They will have personal goals distinct from group goals</a:t>
            </a:r>
          </a:p>
          <a:p>
            <a:pPr eaLnBrk="1" hangingPunct="1">
              <a:lnSpc>
                <a:spcPct val="80000"/>
              </a:lnSpc>
              <a:defRPr/>
            </a:pPr>
            <a:r>
              <a:rPr lang="en-US" sz="2400" dirty="0">
                <a:cs typeface="+mn-cs"/>
              </a:rPr>
              <a:t>Stress personal gains &amp; individual goals</a:t>
            </a:r>
          </a:p>
          <a:p>
            <a:pPr eaLnBrk="1" hangingPunct="1">
              <a:lnSpc>
                <a:spcPct val="80000"/>
              </a:lnSpc>
              <a:defRPr/>
            </a:pPr>
            <a:r>
              <a:rPr lang="en-US" sz="2400" dirty="0">
                <a:cs typeface="+mn-cs"/>
              </a:rPr>
              <a:t>Use a "What's in it for me" approach</a:t>
            </a:r>
          </a:p>
          <a:p>
            <a:pPr eaLnBrk="1" hangingPunct="1">
              <a:lnSpc>
                <a:spcPct val="80000"/>
              </a:lnSpc>
              <a:defRPr/>
            </a:pPr>
            <a:r>
              <a:rPr lang="en-US" sz="2400" dirty="0">
                <a:cs typeface="+mn-cs"/>
              </a:rPr>
              <a:t>Recognize their individuality; they value individual rights</a:t>
            </a:r>
          </a:p>
          <a:p>
            <a:pPr eaLnBrk="1" hangingPunct="1">
              <a:lnSpc>
                <a:spcPct val="80000"/>
              </a:lnSpc>
              <a:defRPr/>
            </a:pPr>
            <a:r>
              <a:rPr lang="en-US" sz="2400" dirty="0">
                <a:cs typeface="+mn-cs"/>
              </a:rPr>
              <a:t>They will want some personal time and privacy </a:t>
            </a:r>
          </a:p>
          <a:p>
            <a:pPr eaLnBrk="1" hangingPunct="1">
              <a:lnSpc>
                <a:spcPct val="80000"/>
              </a:lnSpc>
              <a:defRPr/>
            </a:pPr>
            <a:r>
              <a:rPr lang="en-US" sz="2400" dirty="0">
                <a:cs typeface="+mn-cs"/>
              </a:rPr>
              <a:t>Expect them to think and act individually</a:t>
            </a:r>
          </a:p>
          <a:p>
            <a:pPr eaLnBrk="1" hangingPunct="1">
              <a:lnSpc>
                <a:spcPct val="80000"/>
              </a:lnSpc>
              <a:defRPr/>
            </a:pPr>
            <a:r>
              <a:rPr lang="en-US" sz="2400" dirty="0">
                <a:cs typeface="+mn-cs"/>
              </a:rPr>
              <a:t>Seek their personal opinions</a:t>
            </a:r>
            <a:endParaRPr lang="en-US" altLang="zh-CN" sz="2400" dirty="0">
              <a:ea typeface="SimSun" charset="0"/>
              <a:cs typeface="SimSun" charset="0"/>
            </a:endParaRPr>
          </a:p>
          <a:p>
            <a:pPr eaLnBrk="1" hangingPunct="1">
              <a:lnSpc>
                <a:spcPct val="80000"/>
              </a:lnSpc>
              <a:defRPr/>
            </a:pPr>
            <a:r>
              <a:rPr lang="en-US" altLang="zh-CN" sz="2400" dirty="0">
                <a:ea typeface="SimSun" charset="0"/>
                <a:cs typeface="SimSun" charset="0"/>
              </a:rPr>
              <a:t>Talk of "Me" and "I" </a:t>
            </a:r>
          </a:p>
          <a:p>
            <a:pPr eaLnBrk="1" hangingPunct="1">
              <a:lnSpc>
                <a:spcPct val="80000"/>
              </a:lnSpc>
              <a:defRPr/>
            </a:pPr>
            <a:r>
              <a:rPr lang="en-US" sz="2400" dirty="0">
                <a:cs typeface="+mn-cs"/>
              </a:rPr>
              <a:t>Individualists  are the minority of the world</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Collectivists</a:t>
            </a:r>
          </a:p>
        </p:txBody>
      </p:sp>
      <p:sp>
        <p:nvSpPr>
          <p:cNvPr id="317442" name="Rectangle 3"/>
          <p:cNvSpPr>
            <a:spLocks noChangeArrowheads="1"/>
          </p:cNvSpPr>
          <p:nvPr/>
        </p:nvSpPr>
        <p:spPr bwMode="auto">
          <a:xfrm>
            <a:off x="762000" y="2211388"/>
            <a:ext cx="7543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eaLnBrk="1" hangingPunct="1">
              <a:spcBef>
                <a:spcPct val="0"/>
              </a:spcBef>
            </a:pPr>
            <a:r>
              <a:rPr lang="en-US" altLang="x-none" sz="2800"/>
              <a:t>Have a person TOP can view as a leader</a:t>
            </a:r>
          </a:p>
          <a:p>
            <a:pPr eaLnBrk="1" hangingPunct="1">
              <a:spcBef>
                <a:spcPct val="0"/>
              </a:spcBef>
            </a:pPr>
            <a:r>
              <a:rPr lang="en-US" altLang="x-none" sz="2800"/>
              <a:t>Be more an individual – dress, ideas, etc.</a:t>
            </a:r>
          </a:p>
          <a:p>
            <a:pPr eaLnBrk="1" hangingPunct="1">
              <a:spcBef>
                <a:spcPct val="0"/>
              </a:spcBef>
            </a:pPr>
            <a:r>
              <a:rPr lang="en-US" altLang="x-none" sz="2800"/>
              <a:t>Express an opinion</a:t>
            </a:r>
          </a:p>
          <a:p>
            <a:pPr eaLnBrk="1" hangingPunct="1">
              <a:spcBef>
                <a:spcPct val="0"/>
              </a:spcBef>
            </a:pPr>
            <a:r>
              <a:rPr lang="en-US" altLang="x-none" sz="2800"/>
              <a:t>Be self-reliant </a:t>
            </a:r>
          </a:p>
          <a:p>
            <a:pPr eaLnBrk="1" hangingPunct="1">
              <a:spcBef>
                <a:spcPct val="0"/>
              </a:spcBef>
            </a:pPr>
            <a:r>
              <a:rPr lang="en-US" altLang="x-none" sz="2800"/>
              <a:t>Realize the importance of the individual</a:t>
            </a:r>
          </a:p>
          <a:p>
            <a:pPr eaLnBrk="1" hangingPunct="1">
              <a:spcBef>
                <a:spcPct val="0"/>
              </a:spcBef>
            </a:pPr>
            <a:r>
              <a:rPr lang="en-US" altLang="x-none" sz="2800"/>
              <a:t>The interests of multiple people at stake.</a:t>
            </a:r>
          </a:p>
          <a:p>
            <a:pPr eaLnBrk="1" hangingPunct="1">
              <a:spcBef>
                <a:spcPct val="0"/>
              </a:spcBef>
            </a:pPr>
            <a:r>
              <a:rPr lang="en-US" altLang="x-none" sz="2800"/>
              <a:t> Be more direct</a:t>
            </a:r>
          </a:p>
          <a:p>
            <a:pPr eaLnBrk="1" hangingPunct="1">
              <a:spcBef>
                <a:spcPct val="0"/>
              </a:spcBef>
            </a:pPr>
            <a:r>
              <a:rPr lang="en-US" altLang="x-none" sz="2800"/>
              <a:t> Consider individual rights and privacy</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0418" name="Rectangle 2"/>
          <p:cNvSpPr>
            <a:spLocks noGrp="1" noChangeArrowheads="1"/>
          </p:cNvSpPr>
          <p:nvPr>
            <p:ph type="title"/>
          </p:nvPr>
        </p:nvSpPr>
        <p:spPr>
          <a:xfrm>
            <a:off x="457200" y="152400"/>
            <a:ext cx="8229600" cy="1265238"/>
          </a:xfrm>
        </p:spPr>
        <p:txBody>
          <a:bodyPr/>
          <a:lstStyle/>
          <a:p>
            <a:pPr eaLnBrk="1" hangingPunct="1">
              <a:defRPr/>
            </a:pPr>
            <a:r>
              <a:rPr lang="en-US" altLang="en-US" sz="4000" dirty="0">
                <a:ea typeface="+mj-ea"/>
                <a:cs typeface="+mj-cs"/>
              </a:rPr>
              <a:t>Negotiating with</a:t>
            </a:r>
            <a:br>
              <a:rPr lang="en-US" altLang="en-US" sz="4000" dirty="0">
                <a:ea typeface="+mj-ea"/>
                <a:cs typeface="+mj-cs"/>
              </a:rPr>
            </a:br>
            <a:r>
              <a:rPr lang="en-US" altLang="en-US" sz="4000" dirty="0">
                <a:ea typeface="+mj-ea"/>
                <a:cs typeface="+mj-cs"/>
              </a:rPr>
              <a:t>Collectivists</a:t>
            </a:r>
          </a:p>
        </p:txBody>
      </p:sp>
      <p:sp>
        <p:nvSpPr>
          <p:cNvPr id="319490" name="Rectangle 3"/>
          <p:cNvSpPr>
            <a:spLocks noChangeArrowheads="1"/>
          </p:cNvSpPr>
          <p:nvPr/>
        </p:nvSpPr>
        <p:spPr bwMode="auto">
          <a:xfrm>
            <a:off x="457200" y="1621423"/>
            <a:ext cx="8382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marL="466725" indent="-457200" eaLnBrk="1" hangingPunct="1">
              <a:spcBef>
                <a:spcPct val="0"/>
              </a:spcBef>
            </a:pPr>
            <a:r>
              <a:rPr lang="en-US" altLang="x-none" sz="2400" dirty="0"/>
              <a:t>Expect your proposals to be received by a larger group</a:t>
            </a:r>
          </a:p>
          <a:p>
            <a:pPr marL="466725" indent="-457200" eaLnBrk="1" hangingPunct="1">
              <a:spcBef>
                <a:spcPct val="0"/>
              </a:spcBef>
            </a:pPr>
            <a:r>
              <a:rPr lang="en-US" altLang="x-none" sz="2400" dirty="0"/>
              <a:t>Expect high context communication and introverted behavior</a:t>
            </a:r>
          </a:p>
          <a:p>
            <a:pPr marL="466725" indent="-457200" eaLnBrk="1" hangingPunct="1">
              <a:spcBef>
                <a:spcPct val="0"/>
              </a:spcBef>
            </a:pPr>
            <a:r>
              <a:rPr lang="en-US" altLang="x-none" sz="2400" dirty="0"/>
              <a:t>Expect a team</a:t>
            </a:r>
          </a:p>
          <a:p>
            <a:pPr marL="466725" indent="-457200" eaLnBrk="1" hangingPunct="1">
              <a:spcBef>
                <a:spcPct val="0"/>
              </a:spcBef>
            </a:pPr>
            <a:r>
              <a:rPr lang="en-US" altLang="x-none" sz="2400" dirty="0"/>
              <a:t>Don</a:t>
            </a:r>
            <a:r>
              <a:rPr lang="en-US" altLang="en-US" sz="2400" dirty="0"/>
              <a:t>’</a:t>
            </a:r>
            <a:r>
              <a:rPr lang="en-US" altLang="x-none" sz="2400" dirty="0"/>
              <a:t>t expect immediate action; they must consult others</a:t>
            </a:r>
          </a:p>
          <a:p>
            <a:pPr marL="466725" indent="-457200" eaLnBrk="1" hangingPunct="1">
              <a:spcBef>
                <a:spcPct val="0"/>
              </a:spcBef>
            </a:pPr>
            <a:r>
              <a:rPr lang="en-US" altLang="x-none" sz="2400" dirty="0"/>
              <a:t>Everything will take longer</a:t>
            </a:r>
          </a:p>
          <a:p>
            <a:pPr marL="466725" indent="-457200" eaLnBrk="1" hangingPunct="1">
              <a:spcBef>
                <a:spcPct val="0"/>
              </a:spcBef>
            </a:pPr>
            <a:r>
              <a:rPr lang="en-US" altLang="x-none" sz="2400" dirty="0"/>
              <a:t>Consider the collective goals and interests</a:t>
            </a:r>
          </a:p>
          <a:p>
            <a:pPr marL="466725" indent="-457200" eaLnBrk="1" hangingPunct="1">
              <a:spcBef>
                <a:spcPct val="0"/>
              </a:spcBef>
            </a:pPr>
            <a:r>
              <a:rPr lang="en-US" altLang="x-none" sz="2400" dirty="0"/>
              <a:t>Individual rights are less important</a:t>
            </a:r>
          </a:p>
          <a:p>
            <a:pPr marL="466725" indent="-457200" eaLnBrk="1" hangingPunct="1">
              <a:spcBef>
                <a:spcPct val="0"/>
              </a:spcBef>
            </a:pPr>
            <a:r>
              <a:rPr lang="en-US" altLang="x-none" sz="2400" dirty="0"/>
              <a:t>Insiders are treated differently than outsiders</a:t>
            </a:r>
          </a:p>
          <a:p>
            <a:pPr marL="466725" indent="-457200" eaLnBrk="1" hangingPunct="1">
              <a:spcBef>
                <a:spcPct val="0"/>
              </a:spcBef>
            </a:pPr>
            <a:r>
              <a:rPr lang="en-US" altLang="x-none" sz="2400" dirty="0"/>
              <a:t>Expect them to think and act collectively</a:t>
            </a:r>
          </a:p>
          <a:p>
            <a:pPr marL="466725" indent="-457200" eaLnBrk="1" hangingPunct="1">
              <a:spcBef>
                <a:spcPct val="0"/>
              </a:spcBef>
            </a:pPr>
            <a:r>
              <a:rPr lang="en-US" altLang="x-none" sz="2400" dirty="0"/>
              <a:t>Give them face</a:t>
            </a:r>
          </a:p>
          <a:p>
            <a:pPr marL="466725" indent="-457200" eaLnBrk="1" hangingPunct="1">
              <a:spcBef>
                <a:spcPct val="0"/>
              </a:spcBef>
            </a:pPr>
            <a:r>
              <a:rPr lang="en-US" altLang="x-none" sz="2400" dirty="0"/>
              <a:t>Harmony may be more important than honesty</a:t>
            </a:r>
          </a:p>
          <a:p>
            <a:pPr marL="466725" indent="-457200" eaLnBrk="1" hangingPunct="1">
              <a:spcBef>
                <a:spcPct val="0"/>
              </a:spcBef>
            </a:pPr>
            <a:r>
              <a:rPr lang="en-US" altLang="zh-CN" sz="2400" dirty="0">
                <a:ea typeface="SimSun" charset="-122"/>
              </a:rPr>
              <a:t>Talk of "We" </a:t>
            </a:r>
          </a:p>
          <a:p>
            <a:pPr marL="466725" indent="-457200" eaLnBrk="1" hangingPunct="1">
              <a:spcBef>
                <a:spcPct val="0"/>
              </a:spcBef>
            </a:pPr>
            <a:r>
              <a:rPr lang="en-US" altLang="x-none" sz="2400" dirty="0">
                <a:ea typeface="SimSun" charset="-122"/>
              </a:rPr>
              <a:t>They are the majority of the world</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2466"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Individualists</a:t>
            </a:r>
          </a:p>
        </p:txBody>
      </p:sp>
      <p:sp>
        <p:nvSpPr>
          <p:cNvPr id="1982467" name="Rectangle 3"/>
          <p:cNvSpPr>
            <a:spLocks noGrp="1" noChangeArrowheads="1"/>
          </p:cNvSpPr>
          <p:nvPr>
            <p:ph type="body" idx="1"/>
          </p:nvPr>
        </p:nvSpPr>
        <p:spPr>
          <a:xfrm>
            <a:off x="457200" y="1905000"/>
            <a:ext cx="8153400" cy="4724400"/>
          </a:xfrm>
        </p:spPr>
        <p:txBody>
          <a:bodyPr/>
          <a:lstStyle/>
          <a:p>
            <a:pPr eaLnBrk="1" hangingPunct="1">
              <a:defRPr/>
            </a:pPr>
            <a:r>
              <a:rPr lang="en-US" sz="2800">
                <a:cs typeface="+mn-cs"/>
              </a:rPr>
              <a:t>Realize the importance of the group</a:t>
            </a:r>
          </a:p>
          <a:p>
            <a:pPr eaLnBrk="1" hangingPunct="1">
              <a:defRPr/>
            </a:pPr>
            <a:r>
              <a:rPr lang="en-US" sz="2800">
                <a:cs typeface="+mn-cs"/>
              </a:rPr>
              <a:t>Consider yourself as part of a group</a:t>
            </a:r>
          </a:p>
          <a:p>
            <a:pPr eaLnBrk="1" hangingPunct="1">
              <a:defRPr/>
            </a:pPr>
            <a:r>
              <a:rPr lang="en-US" sz="2800">
                <a:cs typeface="+mn-cs"/>
              </a:rPr>
              <a:t>Represent your group</a:t>
            </a:r>
          </a:p>
          <a:p>
            <a:pPr eaLnBrk="1" hangingPunct="1">
              <a:defRPr/>
            </a:pPr>
            <a:r>
              <a:rPr lang="en-US" sz="2800">
                <a:cs typeface="+mn-cs"/>
              </a:rPr>
              <a:t>Conform to your group</a:t>
            </a:r>
          </a:p>
          <a:p>
            <a:pPr eaLnBrk="1" hangingPunct="1">
              <a:defRPr/>
            </a:pPr>
            <a:r>
              <a:rPr lang="en-US" sz="2800">
                <a:cs typeface="+mn-cs"/>
              </a:rPr>
              <a:t>Consider the common good</a:t>
            </a:r>
          </a:p>
          <a:p>
            <a:pPr eaLnBrk="1" hangingPunct="1">
              <a:defRPr/>
            </a:pPr>
            <a:r>
              <a:rPr lang="en-US" sz="2800">
                <a:cs typeface="+mn-cs"/>
              </a:rPr>
              <a:t>Consider "face" issues</a:t>
            </a:r>
          </a:p>
          <a:p>
            <a:pPr eaLnBrk="1" hangingPunct="1">
              <a:defRPr/>
            </a:pPr>
            <a:r>
              <a:rPr lang="en-US" sz="2800">
                <a:cs typeface="+mn-cs"/>
              </a:rPr>
              <a:t>Work towards harmony</a:t>
            </a:r>
          </a:p>
          <a:p>
            <a:pPr eaLnBrk="1" hangingPunct="1">
              <a:defRPr/>
            </a:pPr>
            <a:r>
              <a:rPr lang="en-US" sz="2800">
                <a:cs typeface="+mn-cs"/>
              </a:rPr>
              <a:t>Be less confrontational</a:t>
            </a:r>
            <a:endParaRPr lang="en-US" altLang="zh-CN" sz="2800">
              <a:ea typeface="SimSun" charset="0"/>
              <a:cs typeface="SimSun" charset="0"/>
            </a:endParaRPr>
          </a:p>
          <a:p>
            <a:pPr eaLnBrk="1" hangingPunct="1">
              <a:defRPr/>
            </a:pPr>
            <a:r>
              <a:rPr lang="en-US" altLang="zh-CN" sz="2800">
                <a:ea typeface="SimSun" charset="0"/>
                <a:cs typeface="SimSun" charset="0"/>
              </a:rPr>
              <a:t>Appeal to collective interests of their group </a:t>
            </a:r>
            <a:endParaRPr lang="en-US" sz="2800">
              <a:cs typeface="+mn-cs"/>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62" name="Rectangle 2"/>
          <p:cNvSpPr>
            <a:spLocks noGrp="1" noChangeArrowheads="1"/>
          </p:cNvSpPr>
          <p:nvPr>
            <p:ph type="ctrTitle"/>
          </p:nvPr>
        </p:nvSpPr>
        <p:spPr>
          <a:xfrm>
            <a:off x="304800" y="228600"/>
            <a:ext cx="7772400" cy="1470025"/>
          </a:xfrm>
        </p:spPr>
        <p:txBody>
          <a:bodyPr anchor="ctr"/>
          <a:lstStyle/>
          <a:p>
            <a:pPr eaLnBrk="1" hangingPunct="1">
              <a:defRPr/>
            </a:pPr>
            <a:r>
              <a:rPr lang="en-US" altLang="en-US" sz="4400">
                <a:ea typeface="+mj-ea"/>
                <a:cs typeface="+mj-cs"/>
              </a:rPr>
              <a:t>MASCULINITY</a:t>
            </a:r>
          </a:p>
        </p:txBody>
      </p:sp>
      <p:pic>
        <p:nvPicPr>
          <p:cNvPr id="323586" name="Picture 3" descr="radioactive"/>
          <p:cNvPicPr>
            <a:picLocks noChangeAspect="1" noChangeArrowheads="1"/>
          </p:cNvPicPr>
          <p:nvPr/>
        </p:nvPicPr>
        <p:blipFill>
          <a:blip r:embed="rId3" cstate="screen">
            <a:extLst>
              <a:ext uri="{28A0092B-C50C-407E-A947-70E740481C1C}">
                <a14:useLocalDpi xmlns:a14="http://schemas.microsoft.com/office/drawing/2010/main"/>
              </a:ext>
            </a:extLst>
          </a:blip>
          <a:srcRect r="-658"/>
          <a:stretch>
            <a:fillRect/>
          </a:stretch>
        </p:blipFill>
        <p:spPr bwMode="auto">
          <a:xfrm>
            <a:off x="2301875" y="1524000"/>
            <a:ext cx="36417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587" name="Text Box 4"/>
          <p:cNvSpPr txBox="1">
            <a:spLocks noChangeArrowheads="1"/>
          </p:cNvSpPr>
          <p:nvPr/>
        </p:nvSpPr>
        <p:spPr bwMode="auto">
          <a:xfrm>
            <a:off x="1905000" y="5867400"/>
            <a:ext cx="462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x-none" sz="1800" b="1"/>
              <a:t>So, Foster. That</a:t>
            </a:r>
            <a:r>
              <a:rPr lang="en-US" altLang="en-US" sz="1800" b="1"/>
              <a:t>’</a:t>
            </a:r>
            <a:r>
              <a:rPr lang="en-US" altLang="x-none" sz="1800" b="1"/>
              <a:t>s how you want it, huh? </a:t>
            </a:r>
          </a:p>
          <a:p>
            <a:pPr algn="ctr" eaLnBrk="1" hangingPunct="1">
              <a:spcBef>
                <a:spcPct val="0"/>
              </a:spcBef>
              <a:buFontTx/>
              <a:buNone/>
            </a:pPr>
            <a:r>
              <a:rPr lang="en-US" altLang="x-none" sz="1800" b="1"/>
              <a:t>Then take THIS!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02" name="Rectangle 2"/>
          <p:cNvSpPr>
            <a:spLocks noGrp="1" noChangeArrowheads="1"/>
          </p:cNvSpPr>
          <p:nvPr>
            <p:ph type="title"/>
          </p:nvPr>
        </p:nvSpPr>
        <p:spPr>
          <a:xfrm>
            <a:off x="685800" y="593725"/>
            <a:ext cx="7754938" cy="1300163"/>
          </a:xfrm>
        </p:spPr>
        <p:txBody>
          <a:bodyPr/>
          <a:lstStyle/>
          <a:p>
            <a:pPr eaLnBrk="1" hangingPunct="1">
              <a:defRPr/>
            </a:pPr>
            <a:r>
              <a:rPr lang="en-AU" b="1">
                <a:solidFill>
                  <a:srgbClr val="6600CC"/>
                </a:solidFill>
                <a:latin typeface="Verdana" charset="0"/>
                <a:cs typeface="+mj-cs"/>
              </a:rPr>
              <a:t>Masculinity versus femininity</a:t>
            </a:r>
            <a:endParaRPr lang="en-AU" i="1">
              <a:cs typeface="+mj-cs"/>
            </a:endParaRPr>
          </a:p>
        </p:txBody>
      </p:sp>
      <p:sp>
        <p:nvSpPr>
          <p:cNvPr id="2150403" name="Rectangle 3"/>
          <p:cNvSpPr>
            <a:spLocks noGrp="1" noChangeArrowheads="1"/>
          </p:cNvSpPr>
          <p:nvPr>
            <p:ph type="body" idx="1"/>
          </p:nvPr>
        </p:nvSpPr>
        <p:spPr>
          <a:xfrm>
            <a:off x="703263" y="2262188"/>
            <a:ext cx="7807325" cy="3216275"/>
          </a:xfrm>
        </p:spPr>
        <p:txBody>
          <a:bodyPr/>
          <a:lstStyle/>
          <a:p>
            <a:pPr eaLnBrk="1" hangingPunct="1">
              <a:lnSpc>
                <a:spcPct val="80000"/>
              </a:lnSpc>
              <a:defRPr/>
            </a:pPr>
            <a:r>
              <a:rPr lang="en-AU" sz="2800">
                <a:latin typeface="Verdana" charset="0"/>
                <a:cs typeface="+mn-cs"/>
              </a:rPr>
              <a:t>Masculine culture  is COMPETITIVE with an emphasis is on earnings, recognition, advancement, achievement, wealth, performance and challenge</a:t>
            </a:r>
          </a:p>
          <a:p>
            <a:pPr eaLnBrk="1" hangingPunct="1">
              <a:lnSpc>
                <a:spcPct val="80000"/>
              </a:lnSpc>
              <a:defRPr/>
            </a:pPr>
            <a:endParaRPr lang="en-AU" sz="2800">
              <a:latin typeface="Verdana" charset="0"/>
              <a:cs typeface="+mn-cs"/>
            </a:endParaRPr>
          </a:p>
          <a:p>
            <a:pPr eaLnBrk="1" hangingPunct="1">
              <a:lnSpc>
                <a:spcPct val="80000"/>
              </a:lnSpc>
              <a:defRPr/>
            </a:pPr>
            <a:r>
              <a:rPr lang="en-AU" sz="2800">
                <a:latin typeface="Verdana" charset="0"/>
                <a:cs typeface="+mn-cs"/>
              </a:rPr>
              <a:t>Feminine culture is COOPERATIVE where the  dominant values are caring, sharing and the quality of life</a:t>
            </a:r>
            <a:endParaRPr lang="en-AU">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62" name="Rectangle 2"/>
          <p:cNvSpPr>
            <a:spLocks noGrp="1" noChangeArrowheads="1"/>
          </p:cNvSpPr>
          <p:nvPr>
            <p:ph type="title"/>
          </p:nvPr>
        </p:nvSpPr>
        <p:spPr/>
        <p:txBody>
          <a:bodyPr/>
          <a:lstStyle/>
          <a:p>
            <a:pPr eaLnBrk="1" hangingPunct="1">
              <a:defRPr/>
            </a:pPr>
            <a:r>
              <a:rPr lang="en-US" altLang="x-none" sz="4000" u="sng">
                <a:ea typeface="ＭＳ Ｐゴシック" charset="-128"/>
              </a:rPr>
              <a:t>The Western View of the </a:t>
            </a:r>
            <a:br>
              <a:rPr lang="en-US" altLang="x-none" sz="4000" u="sng">
                <a:ea typeface="ＭＳ Ｐゴシック" charset="-128"/>
              </a:rPr>
            </a:br>
            <a:r>
              <a:rPr lang="en-US" altLang="x-none" sz="4000" u="sng">
                <a:ea typeface="ＭＳ Ｐゴシック" charset="-128"/>
              </a:rPr>
              <a:t>Business Deal</a:t>
            </a:r>
          </a:p>
        </p:txBody>
      </p:sp>
      <p:sp>
        <p:nvSpPr>
          <p:cNvPr id="1474563" name="Rectangle 3"/>
          <p:cNvSpPr>
            <a:spLocks noChangeArrowheads="1"/>
          </p:cNvSpPr>
          <p:nvPr/>
        </p:nvSpPr>
        <p:spPr bwMode="auto">
          <a:xfrm>
            <a:off x="2819400" y="3352800"/>
            <a:ext cx="3429000" cy="9906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altLang="en-US" sz="2500">
                <a:ea typeface="+mn-ea"/>
              </a:rPr>
              <a:t>The Deal</a:t>
            </a:r>
          </a:p>
        </p:txBody>
      </p:sp>
      <p:sp>
        <p:nvSpPr>
          <p:cNvPr id="1474564" name="Oval 4"/>
          <p:cNvSpPr>
            <a:spLocks noChangeArrowheads="1"/>
          </p:cNvSpPr>
          <p:nvPr/>
        </p:nvSpPr>
        <p:spPr bwMode="auto">
          <a:xfrm>
            <a:off x="685800" y="3429000"/>
            <a:ext cx="1524000" cy="838200"/>
          </a:xfrm>
          <a:prstGeom prst="ellipse">
            <a:avLst/>
          </a:prstGeom>
          <a:solidFill>
            <a:srgbClr val="F5A9BD"/>
          </a:solidFill>
          <a:ln w="9525">
            <a:solidFill>
              <a:schemeClr val="tx1"/>
            </a:solidFill>
            <a:round/>
            <a:headEnd/>
            <a:tailEnd/>
          </a:ln>
          <a:effectLst/>
          <a:extLst>
            <a:ext uri="{AF507438-7753-43e0-B8FC-AC1667EBCBE1}"/>
          </a:extLst>
        </p:spPr>
        <p:txBody>
          <a:bodyPr wrap="none" anchor="ctr"/>
          <a:lstStyle/>
          <a:p>
            <a:pPr algn="ctr" eaLnBrk="1" hangingPunct="1">
              <a:defRPr/>
            </a:pPr>
            <a:r>
              <a:rPr lang="en-US" altLang="en-US">
                <a:ea typeface="+mn-ea"/>
              </a:rPr>
              <a:t>Party A</a:t>
            </a:r>
          </a:p>
        </p:txBody>
      </p:sp>
      <p:sp>
        <p:nvSpPr>
          <p:cNvPr id="1474565" name="Oval 5"/>
          <p:cNvSpPr>
            <a:spLocks noChangeArrowheads="1"/>
          </p:cNvSpPr>
          <p:nvPr/>
        </p:nvSpPr>
        <p:spPr bwMode="auto">
          <a:xfrm>
            <a:off x="6858000" y="3429000"/>
            <a:ext cx="1524000" cy="838200"/>
          </a:xfrm>
          <a:prstGeom prst="ellipse">
            <a:avLst/>
          </a:prstGeom>
          <a:solidFill>
            <a:schemeClr val="folHlink"/>
          </a:solidFill>
          <a:ln w="9525">
            <a:solidFill>
              <a:schemeClr val="tx1"/>
            </a:solidFill>
            <a:round/>
            <a:headEnd/>
            <a:tailEnd/>
          </a:ln>
          <a:effectLst/>
          <a:extLst>
            <a:ext uri="{AF507438-7753-43e0-B8FC-AC1667EBCBE1}"/>
          </a:extLst>
        </p:spPr>
        <p:txBody>
          <a:bodyPr wrap="none" anchor="ctr"/>
          <a:lstStyle/>
          <a:p>
            <a:pPr algn="ctr" eaLnBrk="1" hangingPunct="1">
              <a:defRPr/>
            </a:pPr>
            <a:r>
              <a:rPr lang="en-US" altLang="en-US">
                <a:ea typeface="+mn-ea"/>
              </a:rPr>
              <a:t>Party B</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8610" name="Rectangle 2"/>
          <p:cNvSpPr>
            <a:spLocks noGrp="1" noChangeArrowheads="1"/>
          </p:cNvSpPr>
          <p:nvPr>
            <p:ph type="title"/>
          </p:nvPr>
        </p:nvSpPr>
        <p:spPr/>
        <p:txBody>
          <a:bodyPr/>
          <a:lstStyle/>
          <a:p>
            <a:pPr eaLnBrk="1" hangingPunct="1">
              <a:defRPr/>
            </a:pPr>
            <a:r>
              <a:rPr lang="en-US" sz="4000">
                <a:cs typeface="+mj-cs"/>
              </a:rPr>
              <a:t>Masculinity</a:t>
            </a:r>
            <a:br>
              <a:rPr lang="en-US" sz="4000">
                <a:cs typeface="+mj-cs"/>
              </a:rPr>
            </a:br>
            <a:r>
              <a:rPr lang="en-US" sz="2800">
                <a:cs typeface="+mj-cs"/>
              </a:rPr>
              <a:t>(</a:t>
            </a:r>
            <a:r>
              <a:rPr lang="en-US" altLang="zh-CN" sz="2800">
                <a:ea typeface="SimSun" charset="0"/>
                <a:cs typeface="SimSun" charset="0"/>
              </a:rPr>
              <a:t>competitiveness or assertiveness)</a:t>
            </a:r>
            <a:endParaRPr lang="en-US" sz="2800">
              <a:cs typeface="+mj-cs"/>
            </a:endParaRPr>
          </a:p>
        </p:txBody>
      </p:sp>
      <p:sp>
        <p:nvSpPr>
          <p:cNvPr id="327682" name="Rectangle 3"/>
          <p:cNvSpPr>
            <a:spLocks noGrp="1" noChangeArrowheads="1"/>
          </p:cNvSpPr>
          <p:nvPr>
            <p:ph type="body" idx="1"/>
          </p:nvPr>
        </p:nvSpPr>
        <p:spPr>
          <a:xfrm>
            <a:off x="304800" y="2057400"/>
            <a:ext cx="8153400" cy="4191000"/>
          </a:xfrm>
        </p:spPr>
        <p:txBody>
          <a:bodyPr/>
          <a:lstStyle/>
          <a:p>
            <a:pPr eaLnBrk="1" hangingPunct="1">
              <a:lnSpc>
                <a:spcPct val="90000"/>
              </a:lnSpc>
            </a:pPr>
            <a:r>
              <a:rPr lang="en-US" altLang="zh-CN">
                <a:ea typeface="SimSun" charset="-122"/>
              </a:rPr>
              <a:t>"Win at any cost." </a:t>
            </a:r>
          </a:p>
          <a:p>
            <a:pPr eaLnBrk="1" hangingPunct="1">
              <a:lnSpc>
                <a:spcPct val="90000"/>
              </a:lnSpc>
            </a:pPr>
            <a:r>
              <a:rPr lang="en-US" altLang="zh-CN">
                <a:ea typeface="SimSun" charset="-122"/>
              </a:rPr>
              <a:t>Display assertive behavior designed to get what they deserve and can take.</a:t>
            </a:r>
          </a:p>
          <a:p>
            <a:pPr eaLnBrk="1" hangingPunct="1">
              <a:lnSpc>
                <a:spcPct val="90000"/>
              </a:lnSpc>
            </a:pPr>
            <a:r>
              <a:rPr lang="en-US" altLang="zh-CN">
                <a:ea typeface="SimSun" charset="-122"/>
              </a:rPr>
              <a:t>Focus on money, power, control, competition, aggression, and an adversarial approach </a:t>
            </a:r>
          </a:p>
          <a:p>
            <a:pPr eaLnBrk="1" hangingPunct="1">
              <a:lnSpc>
                <a:spcPct val="90000"/>
              </a:lnSpc>
            </a:pPr>
            <a:endParaRPr lang="en-US" altLang="zh-CN">
              <a:ea typeface="SimSun" charset="-122"/>
            </a:endParaRPr>
          </a:p>
          <a:p>
            <a:pPr eaLnBrk="1" hangingPunct="1">
              <a:lnSpc>
                <a:spcPct val="90000"/>
              </a:lnSpc>
            </a:pPr>
            <a:r>
              <a:rPr lang="en-US" altLang="en-US">
                <a:ea typeface="ＭＳ Ｐゴシック" charset="-128"/>
              </a:rPr>
              <a:t>“</a:t>
            </a:r>
            <a:r>
              <a:rPr lang="en-US" altLang="x-none">
                <a:ea typeface="ＭＳ Ｐゴシック" charset="-128"/>
              </a:rPr>
              <a:t>The marketplace is a battlefield</a:t>
            </a:r>
            <a:r>
              <a:rPr lang="en-US" altLang="en-US">
                <a:ea typeface="ＭＳ Ｐゴシック" charset="-128"/>
              </a:rPr>
              <a:t>”</a:t>
            </a:r>
            <a:endParaRPr lang="en-US" altLang="x-none">
              <a:ea typeface="ＭＳ Ｐゴシック" charset="-128"/>
            </a:endParaRPr>
          </a:p>
        </p:txBody>
      </p:sp>
      <p:pic>
        <p:nvPicPr>
          <p:cNvPr id="327683" name="Picture 4" descr="SAMURAI BATTLE by Utagawa Kuniyoshi (1798 - 1861)&#10;Born to a silk-dyer and originally named Yoshizo, Kuniyoshi was born in 1798. He studied with the artist Kuninan, and was admitted to Toyokuni's art studio in 1811.&#10;Producing portraits of actors, followed by a number of triptychs, he started a series - the Suikoden (Hundred and Eight Chinese Heros), which took him on towards success.&#10;Cats were his favourite animal, and he kept many in his studio (which inspired a number of his works). Suffering from illness and depression he died in Edo, in 18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2313" y="3200400"/>
            <a:ext cx="1676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0658" name="Rectangle 2"/>
          <p:cNvSpPr>
            <a:spLocks noGrp="1" noChangeArrowheads="1"/>
          </p:cNvSpPr>
          <p:nvPr>
            <p:ph type="title"/>
          </p:nvPr>
        </p:nvSpPr>
        <p:spPr/>
        <p:txBody>
          <a:bodyPr/>
          <a:lstStyle/>
          <a:p>
            <a:pPr eaLnBrk="1" hangingPunct="1">
              <a:defRPr/>
            </a:pPr>
            <a:r>
              <a:rPr lang="en-US" altLang="en-US" sz="4000">
                <a:ea typeface="+mj-ea"/>
                <a:cs typeface="+mj-cs"/>
              </a:rPr>
              <a:t>Femininity</a:t>
            </a:r>
            <a:br>
              <a:rPr lang="en-US" altLang="en-US" sz="4000">
                <a:ea typeface="+mj-ea"/>
                <a:cs typeface="+mj-cs"/>
              </a:rPr>
            </a:br>
            <a:r>
              <a:rPr lang="en-US" altLang="en-US" sz="3200">
                <a:ea typeface="+mj-ea"/>
                <a:cs typeface="+mj-cs"/>
              </a:rPr>
              <a:t>( nurturance and relationships)</a:t>
            </a:r>
          </a:p>
        </p:txBody>
      </p:sp>
      <p:sp>
        <p:nvSpPr>
          <p:cNvPr id="1990659" name="Rectangle 3"/>
          <p:cNvSpPr>
            <a:spLocks noGrp="1" noChangeArrowheads="1"/>
          </p:cNvSpPr>
          <p:nvPr>
            <p:ph type="body" idx="1"/>
          </p:nvPr>
        </p:nvSpPr>
        <p:spPr>
          <a:xfrm>
            <a:off x="457200" y="2057400"/>
            <a:ext cx="8153400" cy="4191000"/>
          </a:xfrm>
        </p:spPr>
        <p:txBody>
          <a:bodyPr/>
          <a:lstStyle/>
          <a:p>
            <a:pPr eaLnBrk="1" hangingPunct="1">
              <a:buFontTx/>
              <a:buNone/>
              <a:defRPr/>
            </a:pPr>
            <a:r>
              <a:rPr lang="en-US">
                <a:cs typeface="+mn-cs"/>
              </a:rPr>
              <a:t>Cooperation</a:t>
            </a:r>
          </a:p>
          <a:p>
            <a:pPr eaLnBrk="1" hangingPunct="1">
              <a:buFontTx/>
              <a:buNone/>
              <a:defRPr/>
            </a:pPr>
            <a:endParaRPr lang="en-US">
              <a:cs typeface="+mn-cs"/>
            </a:endParaRPr>
          </a:p>
          <a:p>
            <a:pPr eaLnBrk="1" hangingPunct="1">
              <a:buFontTx/>
              <a:buNone/>
              <a:defRPr/>
            </a:pPr>
            <a:r>
              <a:rPr lang="en-US" altLang="zh-CN">
                <a:ea typeface="SimSun" charset="0"/>
                <a:cs typeface="SimSun" charset="0"/>
              </a:rPr>
              <a:t>A concern for everyone's interests </a:t>
            </a:r>
          </a:p>
          <a:p>
            <a:pPr eaLnBrk="1" hangingPunct="1">
              <a:buFontTx/>
              <a:buNone/>
              <a:defRPr/>
            </a:pPr>
            <a:endParaRPr lang="en-US" altLang="zh-CN">
              <a:ea typeface="SimSun" charset="0"/>
              <a:cs typeface="SimSun" charset="0"/>
            </a:endParaRPr>
          </a:p>
          <a:p>
            <a:pPr eaLnBrk="1" hangingPunct="1">
              <a:buFontTx/>
              <a:buNone/>
              <a:defRPr/>
            </a:pPr>
            <a:r>
              <a:rPr lang="en-US" altLang="zh-CN">
                <a:ea typeface="SimSun" charset="0"/>
                <a:cs typeface="SimSun" charset="0"/>
              </a:rPr>
              <a:t>Win-win, peaceful approach </a:t>
            </a:r>
          </a:p>
          <a:p>
            <a:pPr eaLnBrk="1" hangingPunct="1">
              <a:buFontTx/>
              <a:buNone/>
              <a:defRPr/>
            </a:pPr>
            <a:endParaRPr lang="en-US" altLang="zh-CN">
              <a:ea typeface="SimSun" charset="0"/>
              <a:cs typeface="SimSun" charset="0"/>
            </a:endParaRPr>
          </a:p>
          <a:p>
            <a:pPr eaLnBrk="1" hangingPunct="1">
              <a:buFontTx/>
              <a:buNone/>
              <a:defRPr/>
            </a:pPr>
            <a:r>
              <a:rPr lang="en-US" altLang="zh-CN">
                <a:ea typeface="SimSun" charset="0"/>
                <a:cs typeface="SimSun" charset="0"/>
              </a:rPr>
              <a:t>Caring for others is most important </a:t>
            </a:r>
            <a:endParaRPr lang="en-US">
              <a:cs typeface="+mn-cs"/>
            </a:endParaRPr>
          </a:p>
        </p:txBody>
      </p:sp>
      <p:pic>
        <p:nvPicPr>
          <p:cNvPr id="329731" name="Picture 4" descr="Example of Ukiyo-e pri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0" y="2286000"/>
            <a:ext cx="207486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5826" name="Rectangle 2"/>
          <p:cNvSpPr>
            <a:spLocks noGrp="1" noChangeArrowheads="1"/>
          </p:cNvSpPr>
          <p:nvPr>
            <p:ph type="title"/>
          </p:nvPr>
        </p:nvSpPr>
        <p:spPr>
          <a:xfrm>
            <a:off x="457200" y="274638"/>
            <a:ext cx="8458200" cy="4297362"/>
          </a:xfrm>
        </p:spPr>
        <p:txBody>
          <a:bodyPr/>
          <a:lstStyle/>
          <a:p>
            <a:pPr eaLnBrk="1" hangingPunct="1">
              <a:defRPr/>
            </a:pPr>
            <a:r>
              <a:rPr lang="en-US" sz="5400">
                <a:cs typeface="+mj-cs"/>
              </a:rPr>
              <a:t>How would you negotiate with a</a:t>
            </a:r>
            <a:br>
              <a:rPr lang="en-US" sz="5400">
                <a:cs typeface="+mj-cs"/>
              </a:rPr>
            </a:br>
            <a:br>
              <a:rPr lang="en-US" sz="5400">
                <a:cs typeface="+mj-cs"/>
              </a:rPr>
            </a:br>
            <a:r>
              <a:rPr lang="en-US" sz="5400">
                <a:cs typeface="+mj-cs"/>
              </a:rPr>
              <a:t> </a:t>
            </a:r>
            <a:r>
              <a:rPr lang="en-US" altLang="zh-CN" sz="5400">
                <a:ea typeface="SimSun" charset="0"/>
                <a:cs typeface="SimSun" charset="0"/>
              </a:rPr>
              <a:t>Masculine Culture</a:t>
            </a:r>
            <a:r>
              <a:rPr lang="en-US" sz="6600">
                <a:cs typeface="+mj-cs"/>
              </a:rPr>
              <a:t>?</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2706" name="Rectangle 2"/>
          <p:cNvSpPr>
            <a:spLocks noGrp="1" noChangeArrowheads="1"/>
          </p:cNvSpPr>
          <p:nvPr>
            <p:ph type="title"/>
          </p:nvPr>
        </p:nvSpPr>
        <p:spPr/>
        <p:txBody>
          <a:bodyPr/>
          <a:lstStyle/>
          <a:p>
            <a:pPr eaLnBrk="1" hangingPunct="1">
              <a:defRPr/>
            </a:pPr>
            <a:r>
              <a:rPr lang="en-US" sz="4000">
                <a:cs typeface="+mj-cs"/>
              </a:rPr>
              <a:t>Negotiating with a</a:t>
            </a:r>
            <a:br>
              <a:rPr lang="en-US" sz="4000">
                <a:cs typeface="+mj-cs"/>
              </a:rPr>
            </a:br>
            <a:r>
              <a:rPr lang="en-US" sz="4000">
                <a:cs typeface="+mj-cs"/>
              </a:rPr>
              <a:t> </a:t>
            </a:r>
            <a:r>
              <a:rPr lang="en-US" altLang="zh-CN" sz="4000">
                <a:ea typeface="SimSun" charset="0"/>
                <a:cs typeface="SimSun" charset="0"/>
              </a:rPr>
              <a:t>Masculine Culture</a:t>
            </a:r>
            <a:endParaRPr lang="en-US" sz="4000">
              <a:cs typeface="+mj-cs"/>
            </a:endParaRPr>
          </a:p>
        </p:txBody>
      </p:sp>
      <p:sp>
        <p:nvSpPr>
          <p:cNvPr id="333826" name="Rectangle 3"/>
          <p:cNvSpPr>
            <a:spLocks noGrp="1" noChangeArrowheads="1"/>
          </p:cNvSpPr>
          <p:nvPr>
            <p:ph type="body" idx="1"/>
          </p:nvPr>
        </p:nvSpPr>
        <p:spPr>
          <a:xfrm>
            <a:off x="304800" y="1676400"/>
            <a:ext cx="8610600" cy="4724400"/>
          </a:xfrm>
        </p:spPr>
        <p:txBody>
          <a:bodyPr/>
          <a:lstStyle/>
          <a:p>
            <a:pPr eaLnBrk="1" hangingPunct="1">
              <a:lnSpc>
                <a:spcPct val="80000"/>
              </a:lnSpc>
            </a:pPr>
            <a:r>
              <a:rPr lang="en-US" altLang="x-none" sz="2400">
                <a:ea typeface="ＭＳ Ｐゴシック" charset="-128"/>
              </a:rPr>
              <a:t>Approach the negotiation competitively</a:t>
            </a:r>
          </a:p>
          <a:p>
            <a:pPr eaLnBrk="1" hangingPunct="1">
              <a:lnSpc>
                <a:spcPct val="80000"/>
              </a:lnSpc>
            </a:pPr>
            <a:r>
              <a:rPr lang="en-US" altLang="x-none" sz="2400">
                <a:ea typeface="ＭＳ Ｐゴシック" charset="-128"/>
              </a:rPr>
              <a:t>Be ready to argue</a:t>
            </a:r>
          </a:p>
          <a:p>
            <a:pPr eaLnBrk="1" hangingPunct="1">
              <a:lnSpc>
                <a:spcPct val="80000"/>
              </a:lnSpc>
            </a:pPr>
            <a:r>
              <a:rPr lang="en-US" altLang="x-none" sz="2400">
                <a:ea typeface="ＭＳ Ｐゴシック" charset="-128"/>
              </a:rPr>
              <a:t>Assume they are going for a </a:t>
            </a:r>
            <a:r>
              <a:rPr lang="en-US" altLang="en-US" sz="2400">
                <a:ea typeface="ＭＳ Ｐゴシック" charset="-128"/>
              </a:rPr>
              <a:t>“</a:t>
            </a:r>
            <a:r>
              <a:rPr lang="en-US" altLang="x-none" sz="2400">
                <a:ea typeface="ＭＳ Ｐゴシック" charset="-128"/>
              </a:rPr>
              <a:t>win,</a:t>
            </a:r>
            <a:r>
              <a:rPr lang="en-US" altLang="en-US" sz="2400">
                <a:ea typeface="ＭＳ Ｐゴシック" charset="-128"/>
              </a:rPr>
              <a:t>”</a:t>
            </a:r>
            <a:r>
              <a:rPr lang="en-US" altLang="x-none" sz="2400">
                <a:ea typeface="ＭＳ Ｐゴシック" charset="-128"/>
              </a:rPr>
              <a:t> not a win-win</a:t>
            </a:r>
          </a:p>
          <a:p>
            <a:pPr eaLnBrk="1" hangingPunct="1">
              <a:lnSpc>
                <a:spcPct val="80000"/>
              </a:lnSpc>
            </a:pPr>
            <a:r>
              <a:rPr lang="en-US" altLang="x-none" sz="2400">
                <a:ea typeface="ＭＳ Ｐゴシック" charset="-128"/>
              </a:rPr>
              <a:t>Money &amp; power are key</a:t>
            </a:r>
          </a:p>
          <a:p>
            <a:pPr eaLnBrk="1" hangingPunct="1">
              <a:lnSpc>
                <a:spcPct val="80000"/>
              </a:lnSpc>
            </a:pPr>
            <a:r>
              <a:rPr lang="en-US" altLang="x-none" sz="2400">
                <a:ea typeface="ＭＳ Ｐゴシック" charset="-128"/>
              </a:rPr>
              <a:t>Be assertive; shake hands; avoid emotions</a:t>
            </a:r>
          </a:p>
          <a:p>
            <a:pPr eaLnBrk="1" hangingPunct="1">
              <a:lnSpc>
                <a:spcPct val="80000"/>
              </a:lnSpc>
            </a:pPr>
            <a:r>
              <a:rPr lang="en-US" altLang="x-none" sz="2400">
                <a:ea typeface="ＭＳ Ｐゴシック" charset="-128"/>
              </a:rPr>
              <a:t>Expect "power plays," power tactics, a rights based discussion and positional bargaining</a:t>
            </a:r>
          </a:p>
          <a:p>
            <a:pPr eaLnBrk="1" hangingPunct="1">
              <a:lnSpc>
                <a:spcPct val="80000"/>
              </a:lnSpc>
            </a:pPr>
            <a:r>
              <a:rPr lang="en-US" altLang="x-none" sz="2400">
                <a:ea typeface="ＭＳ Ｐゴシック" charset="-128"/>
              </a:rPr>
              <a:t>Challenging them may result in consequences.</a:t>
            </a:r>
          </a:p>
          <a:p>
            <a:pPr eaLnBrk="1" hangingPunct="1">
              <a:lnSpc>
                <a:spcPct val="80000"/>
              </a:lnSpc>
            </a:pPr>
            <a:r>
              <a:rPr lang="en-US" altLang="x-none" sz="2400">
                <a:ea typeface="ＭＳ Ｐゴシック" charset="-128"/>
              </a:rPr>
              <a:t>Expect them to be loud and verbal, with a tendency to criticize and argue</a:t>
            </a:r>
          </a:p>
          <a:p>
            <a:pPr eaLnBrk="1" hangingPunct="1">
              <a:lnSpc>
                <a:spcPct val="80000"/>
              </a:lnSpc>
            </a:pPr>
            <a:r>
              <a:rPr lang="en-US" altLang="x-none" sz="2400">
                <a:ea typeface="ＭＳ Ｐゴシック" charset="-128"/>
              </a:rPr>
              <a:t>They will be reluctant to make concessions.</a:t>
            </a:r>
          </a:p>
          <a:p>
            <a:pPr eaLnBrk="1" hangingPunct="1">
              <a:lnSpc>
                <a:spcPct val="80000"/>
              </a:lnSpc>
            </a:pPr>
            <a:r>
              <a:rPr lang="en-US" altLang="zh-CN" sz="2400">
                <a:ea typeface="SimSun" charset="-122"/>
              </a:rPr>
              <a:t>They want to win because it "feels good" and that's what they do </a:t>
            </a:r>
            <a:endParaRPr lang="en-US" altLang="x-none" sz="2400">
              <a:ea typeface="ＭＳ Ｐゴシック" charset="-128"/>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8850"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 Feminine Culture</a:t>
            </a:r>
          </a:p>
        </p:txBody>
      </p:sp>
      <p:sp>
        <p:nvSpPr>
          <p:cNvPr id="335874" name="Rectangle 3"/>
          <p:cNvSpPr>
            <a:spLocks noChangeArrowheads="1"/>
          </p:cNvSpPr>
          <p:nvPr/>
        </p:nvSpPr>
        <p:spPr bwMode="auto">
          <a:xfrm>
            <a:off x="304800" y="1770063"/>
            <a:ext cx="85344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eaLnBrk="1" hangingPunct="1">
              <a:spcBef>
                <a:spcPct val="0"/>
              </a:spcBef>
              <a:buFontTx/>
              <a:buNone/>
            </a:pPr>
            <a:r>
              <a:rPr lang="en-US" altLang="x-none"/>
              <a:t>Be ready to stand your ground</a:t>
            </a:r>
          </a:p>
          <a:p>
            <a:pPr eaLnBrk="1" hangingPunct="1">
              <a:spcBef>
                <a:spcPct val="0"/>
              </a:spcBef>
              <a:buFontTx/>
              <a:buNone/>
            </a:pPr>
            <a:r>
              <a:rPr lang="en-US" altLang="x-none"/>
              <a:t>Protect yourself; be competitive</a:t>
            </a:r>
          </a:p>
          <a:p>
            <a:pPr eaLnBrk="1" hangingPunct="1">
              <a:spcBef>
                <a:spcPct val="0"/>
              </a:spcBef>
              <a:buFontTx/>
              <a:buNone/>
            </a:pPr>
            <a:r>
              <a:rPr lang="en-US" altLang="x-none"/>
              <a:t>Relationship may be less important than the </a:t>
            </a:r>
            <a:r>
              <a:rPr lang="en-US" altLang="en-US"/>
              <a:t>“</a:t>
            </a:r>
            <a:r>
              <a:rPr lang="en-US" altLang="x-none"/>
              <a:t>deal</a:t>
            </a:r>
            <a:r>
              <a:rPr lang="en-US" altLang="en-US"/>
              <a:t>”</a:t>
            </a:r>
            <a:endParaRPr lang="en-US" altLang="x-none"/>
          </a:p>
          <a:p>
            <a:pPr eaLnBrk="1" hangingPunct="1">
              <a:spcBef>
                <a:spcPct val="0"/>
              </a:spcBef>
              <a:buFontTx/>
              <a:buNone/>
            </a:pPr>
            <a:r>
              <a:rPr lang="en-US" altLang="x-none"/>
              <a:t>Women might need to defer to men</a:t>
            </a:r>
          </a:p>
          <a:p>
            <a:pPr eaLnBrk="1" hangingPunct="1">
              <a:spcBef>
                <a:spcPct val="0"/>
              </a:spcBef>
              <a:buFontTx/>
              <a:buNone/>
            </a:pPr>
            <a:r>
              <a:rPr lang="en-US" altLang="x-none"/>
              <a:t>Speak up; be willing to interrupt</a:t>
            </a:r>
          </a:p>
          <a:p>
            <a:pPr eaLnBrk="1" hangingPunct="1">
              <a:spcBef>
                <a:spcPct val="0"/>
              </a:spcBef>
              <a:buFontTx/>
              <a:buNone/>
            </a:pPr>
            <a:r>
              <a:rPr lang="en-US" altLang="x-none"/>
              <a:t>Be pro-active</a:t>
            </a:r>
          </a:p>
          <a:p>
            <a:pPr eaLnBrk="1" hangingPunct="1">
              <a:spcBef>
                <a:spcPct val="0"/>
              </a:spcBef>
              <a:buFontTx/>
              <a:buNone/>
            </a:pPr>
            <a:r>
              <a:rPr lang="en-US" altLang="en-US"/>
              <a:t>“</a:t>
            </a:r>
            <a:r>
              <a:rPr lang="en-US" altLang="x-none"/>
              <a:t>Think</a:t>
            </a:r>
            <a:r>
              <a:rPr lang="en-US" altLang="en-US"/>
              <a:t>”</a:t>
            </a:r>
            <a:r>
              <a:rPr lang="en-US" altLang="x-none"/>
              <a:t> as well as </a:t>
            </a:r>
            <a:r>
              <a:rPr lang="en-US" altLang="en-US"/>
              <a:t>“</a:t>
            </a:r>
            <a:r>
              <a:rPr lang="en-US" altLang="x-none"/>
              <a:t>feel</a:t>
            </a:r>
            <a:r>
              <a:rPr lang="en-US" altLang="en-US"/>
              <a:t>”</a:t>
            </a:r>
            <a:endParaRPr lang="en-US" altLang="x-none"/>
          </a:p>
          <a:p>
            <a:pPr eaLnBrk="1" hangingPunct="1">
              <a:spcBef>
                <a:spcPct val="0"/>
              </a:spcBef>
              <a:buFontTx/>
              <a:buNone/>
            </a:pPr>
            <a:r>
              <a:rPr lang="en-US" altLang="x-none"/>
              <a:t>They might just want to win for winning's sake.</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4754" name="Rectangle 2"/>
          <p:cNvSpPr>
            <a:spLocks noGrp="1" noChangeArrowheads="1"/>
          </p:cNvSpPr>
          <p:nvPr>
            <p:ph type="title"/>
          </p:nvPr>
        </p:nvSpPr>
        <p:spPr/>
        <p:txBody>
          <a:bodyPr/>
          <a:lstStyle/>
          <a:p>
            <a:pPr eaLnBrk="1" hangingPunct="1">
              <a:defRPr/>
            </a:pPr>
            <a:r>
              <a:rPr lang="en-US" altLang="en-US" sz="4000">
                <a:ea typeface="+mj-ea"/>
                <a:cs typeface="+mj-cs"/>
              </a:rPr>
              <a:t>Negotiating with a</a:t>
            </a:r>
            <a:br>
              <a:rPr lang="en-US" altLang="en-US" sz="4000">
                <a:ea typeface="+mj-ea"/>
                <a:cs typeface="+mj-cs"/>
              </a:rPr>
            </a:br>
            <a:r>
              <a:rPr lang="en-US" altLang="en-US" sz="4000">
                <a:ea typeface="+mj-ea"/>
                <a:cs typeface="+mj-cs"/>
              </a:rPr>
              <a:t>Feminine Culture</a:t>
            </a:r>
          </a:p>
        </p:txBody>
      </p:sp>
      <p:sp>
        <p:nvSpPr>
          <p:cNvPr id="337922" name="Rectangle 3"/>
          <p:cNvSpPr>
            <a:spLocks noChangeArrowheads="1"/>
          </p:cNvSpPr>
          <p:nvPr/>
        </p:nvSpPr>
        <p:spPr bwMode="auto">
          <a:xfrm>
            <a:off x="762000" y="2122488"/>
            <a:ext cx="73914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eaLnBrk="1" hangingPunct="1">
              <a:spcBef>
                <a:spcPct val="0"/>
              </a:spcBef>
              <a:buFontTx/>
              <a:buNone/>
            </a:pPr>
            <a:r>
              <a:rPr lang="en-US" altLang="x-none" sz="2800"/>
              <a:t>Use interest-based bargaining</a:t>
            </a:r>
          </a:p>
          <a:p>
            <a:pPr eaLnBrk="1" hangingPunct="1">
              <a:spcBef>
                <a:spcPct val="0"/>
              </a:spcBef>
              <a:buFontTx/>
              <a:buNone/>
            </a:pPr>
            <a:r>
              <a:rPr lang="en-US" altLang="x-none" sz="2800"/>
              <a:t>Behave </a:t>
            </a:r>
            <a:r>
              <a:rPr lang="en-US" altLang="en-US" sz="2800"/>
              <a:t>“</a:t>
            </a:r>
            <a:r>
              <a:rPr lang="en-US" altLang="x-none" sz="2800"/>
              <a:t>win-win</a:t>
            </a:r>
            <a:r>
              <a:rPr lang="en-US" altLang="en-US" sz="2800"/>
              <a:t>”</a:t>
            </a:r>
            <a:endParaRPr lang="en-US" altLang="x-none" sz="2800"/>
          </a:p>
          <a:p>
            <a:pPr eaLnBrk="1" hangingPunct="1">
              <a:spcBef>
                <a:spcPct val="0"/>
              </a:spcBef>
              <a:buFontTx/>
              <a:buNone/>
            </a:pPr>
            <a:r>
              <a:rPr lang="en-US" altLang="x-none" sz="2800"/>
              <a:t>Try to not be competitive; be caring</a:t>
            </a:r>
          </a:p>
          <a:p>
            <a:pPr eaLnBrk="1" hangingPunct="1">
              <a:spcBef>
                <a:spcPct val="0"/>
              </a:spcBef>
              <a:buFontTx/>
              <a:buNone/>
            </a:pPr>
            <a:r>
              <a:rPr lang="en-US" altLang="x-none" sz="2800"/>
              <a:t>They may support your goals (if possible)</a:t>
            </a:r>
          </a:p>
          <a:p>
            <a:pPr eaLnBrk="1" hangingPunct="1">
              <a:spcBef>
                <a:spcPct val="0"/>
              </a:spcBef>
              <a:buFontTx/>
              <a:buNone/>
            </a:pPr>
            <a:r>
              <a:rPr lang="en-US" altLang="zh-CN" sz="2800">
                <a:ea typeface="SimSun" charset="-122"/>
              </a:rPr>
              <a:t>“Separate the people from the problem.“</a:t>
            </a:r>
          </a:p>
          <a:p>
            <a:pPr eaLnBrk="1" hangingPunct="1">
              <a:spcBef>
                <a:spcPct val="0"/>
              </a:spcBef>
              <a:buFontTx/>
              <a:buNone/>
            </a:pPr>
            <a:r>
              <a:rPr lang="en-US" altLang="x-none" sz="2800">
                <a:ea typeface="SimSun" charset="-122"/>
              </a:rPr>
              <a:t>Seek a long-term relationship</a:t>
            </a:r>
          </a:p>
          <a:p>
            <a:pPr eaLnBrk="1" hangingPunct="1">
              <a:spcBef>
                <a:spcPct val="0"/>
              </a:spcBef>
              <a:buFontTx/>
              <a:buNone/>
            </a:pPr>
            <a:r>
              <a:rPr lang="en-US" altLang="zh-CN" sz="2800">
                <a:ea typeface="SimSun" charset="-122"/>
              </a:rPr>
              <a:t>Support the relationship</a:t>
            </a:r>
          </a:p>
          <a:p>
            <a:pPr eaLnBrk="1" hangingPunct="1">
              <a:spcBef>
                <a:spcPct val="0"/>
              </a:spcBef>
              <a:buFontTx/>
              <a:buNone/>
            </a:pPr>
            <a:r>
              <a:rPr lang="en-US" altLang="x-none" sz="2800">
                <a:ea typeface="SimSun" charset="-122"/>
              </a:rPr>
              <a:t>Engage in small talk; active listen them</a:t>
            </a:r>
          </a:p>
          <a:p>
            <a:pPr eaLnBrk="1" hangingPunct="1">
              <a:spcBef>
                <a:spcPct val="0"/>
              </a:spcBef>
              <a:buFontTx/>
              <a:buNone/>
            </a:pPr>
            <a:r>
              <a:rPr lang="en-US" altLang="x-none" sz="2800">
                <a:ea typeface="SimSun" charset="-122"/>
              </a:rPr>
              <a:t>They will be willing to offer concessions</a:t>
            </a:r>
          </a:p>
          <a:p>
            <a:pPr eaLnBrk="1" hangingPunct="1">
              <a:spcBef>
                <a:spcPct val="0"/>
              </a:spcBef>
              <a:buFontTx/>
              <a:buNone/>
            </a:pPr>
            <a:r>
              <a:rPr lang="en-US" altLang="x-none" sz="2800">
                <a:ea typeface="SimSun" charset="-122"/>
              </a:rPr>
              <a:t>Be mindful of the emotions involved</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02" name="Rectangle 2"/>
          <p:cNvSpPr>
            <a:spLocks noGrp="1" noChangeArrowheads="1"/>
          </p:cNvSpPr>
          <p:nvPr>
            <p:ph type="title"/>
          </p:nvPr>
        </p:nvSpPr>
        <p:spPr/>
        <p:txBody>
          <a:bodyPr/>
          <a:lstStyle/>
          <a:p>
            <a:pPr eaLnBrk="1" hangingPunct="1">
              <a:defRPr/>
            </a:pPr>
            <a:r>
              <a:rPr lang="en-US" sz="4000">
                <a:cs typeface="+mj-cs"/>
              </a:rPr>
              <a:t>Tips for</a:t>
            </a:r>
            <a:br>
              <a:rPr lang="en-US" sz="4000">
                <a:cs typeface="+mj-cs"/>
              </a:rPr>
            </a:br>
            <a:r>
              <a:rPr lang="en-US" sz="4000">
                <a:cs typeface="+mj-cs"/>
              </a:rPr>
              <a:t> </a:t>
            </a:r>
            <a:r>
              <a:rPr lang="en-US" altLang="zh-CN" sz="4000">
                <a:ea typeface="SimSun" charset="0"/>
                <a:cs typeface="SimSun" charset="0"/>
              </a:rPr>
              <a:t>Masculine Culture</a:t>
            </a:r>
            <a:endParaRPr lang="en-US" sz="4000">
              <a:cs typeface="+mj-cs"/>
            </a:endParaRPr>
          </a:p>
        </p:txBody>
      </p:sp>
      <p:sp>
        <p:nvSpPr>
          <p:cNvPr id="339970" name="Rectangle 3"/>
          <p:cNvSpPr>
            <a:spLocks noGrp="1" noChangeArrowheads="1"/>
          </p:cNvSpPr>
          <p:nvPr>
            <p:ph type="body" idx="1"/>
          </p:nvPr>
        </p:nvSpPr>
        <p:spPr>
          <a:xfrm>
            <a:off x="457200" y="1905000"/>
            <a:ext cx="8153400" cy="4191000"/>
          </a:xfrm>
        </p:spPr>
        <p:txBody>
          <a:bodyPr/>
          <a:lstStyle/>
          <a:p>
            <a:pPr eaLnBrk="1" hangingPunct="1">
              <a:lnSpc>
                <a:spcPct val="90000"/>
              </a:lnSpc>
            </a:pPr>
            <a:r>
              <a:rPr lang="en-US" altLang="x-none" sz="2800">
                <a:ea typeface="ＭＳ Ｐゴシック" charset="-128"/>
              </a:rPr>
              <a:t>Tone down your behavior; be less competitive</a:t>
            </a:r>
          </a:p>
          <a:p>
            <a:pPr eaLnBrk="1" hangingPunct="1">
              <a:lnSpc>
                <a:spcPct val="90000"/>
              </a:lnSpc>
            </a:pPr>
            <a:r>
              <a:rPr lang="en-US" altLang="x-none" sz="2800">
                <a:ea typeface="ＭＳ Ｐゴシック" charset="-128"/>
              </a:rPr>
              <a:t>Its negotiation - not war</a:t>
            </a:r>
          </a:p>
          <a:p>
            <a:pPr eaLnBrk="1" hangingPunct="1">
              <a:lnSpc>
                <a:spcPct val="90000"/>
              </a:lnSpc>
            </a:pPr>
            <a:r>
              <a:rPr lang="en-US" altLang="zh-CN" sz="2800">
                <a:ea typeface="SimSun" charset="-122"/>
              </a:rPr>
              <a:t>Listen more</a:t>
            </a:r>
          </a:p>
          <a:p>
            <a:pPr eaLnBrk="1" hangingPunct="1">
              <a:lnSpc>
                <a:spcPct val="90000"/>
              </a:lnSpc>
            </a:pPr>
            <a:r>
              <a:rPr lang="en-US" altLang="zh-CN" sz="2800">
                <a:ea typeface="SimSun" charset="-122"/>
              </a:rPr>
              <a:t>Reduce your posturing</a:t>
            </a:r>
          </a:p>
          <a:p>
            <a:pPr eaLnBrk="1" hangingPunct="1">
              <a:lnSpc>
                <a:spcPct val="90000"/>
              </a:lnSpc>
            </a:pPr>
            <a:r>
              <a:rPr lang="en-US" altLang="zh-CN" sz="2800">
                <a:ea typeface="SimSun" charset="-122"/>
              </a:rPr>
              <a:t>Consider &amp; allow some emotions</a:t>
            </a:r>
          </a:p>
          <a:p>
            <a:pPr eaLnBrk="1" hangingPunct="1">
              <a:lnSpc>
                <a:spcPct val="90000"/>
              </a:lnSpc>
            </a:pPr>
            <a:r>
              <a:rPr lang="en-US" altLang="zh-CN" sz="2800">
                <a:ea typeface="SimSun" charset="-122"/>
              </a:rPr>
              <a:t>Seek harmony and a solution, not conflict </a:t>
            </a:r>
          </a:p>
          <a:p>
            <a:pPr eaLnBrk="1" hangingPunct="1">
              <a:lnSpc>
                <a:spcPct val="90000"/>
              </a:lnSpc>
            </a:pPr>
            <a:r>
              <a:rPr lang="en-US" altLang="zh-CN" sz="2800">
                <a:ea typeface="SimSun" charset="-122"/>
              </a:rPr>
              <a:t>You don’t need to beat them to “win”</a:t>
            </a:r>
          </a:p>
          <a:p>
            <a:pPr eaLnBrk="1" hangingPunct="1">
              <a:lnSpc>
                <a:spcPct val="90000"/>
              </a:lnSpc>
            </a:pPr>
            <a:r>
              <a:rPr lang="en-US" altLang="zh-CN" sz="2800">
                <a:ea typeface="SimSun" charset="-122"/>
              </a:rPr>
              <a:t>Both side need to win – especially if you want a second contract</a:t>
            </a:r>
          </a:p>
          <a:p>
            <a:pPr eaLnBrk="1" hangingPunct="1">
              <a:lnSpc>
                <a:spcPct val="90000"/>
              </a:lnSpc>
              <a:buFontTx/>
              <a:buNone/>
            </a:pPr>
            <a:endParaRPr lang="en-US" altLang="x-none" sz="2800">
              <a:ea typeface="ＭＳ Ｐゴシック" charset="-128"/>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0898" name="Rectangle 2"/>
          <p:cNvSpPr>
            <a:spLocks noGrp="1" noChangeArrowheads="1"/>
          </p:cNvSpPr>
          <p:nvPr>
            <p:ph type="ctrTitle"/>
          </p:nvPr>
        </p:nvSpPr>
        <p:spPr>
          <a:xfrm>
            <a:off x="685800" y="304800"/>
            <a:ext cx="7772400" cy="1470025"/>
          </a:xfrm>
        </p:spPr>
        <p:txBody>
          <a:bodyPr anchor="ctr"/>
          <a:lstStyle/>
          <a:p>
            <a:pPr eaLnBrk="1" hangingPunct="1">
              <a:defRPr/>
            </a:pPr>
            <a:r>
              <a:rPr lang="en-US" altLang="en-US" sz="4400">
                <a:ea typeface="+mj-ea"/>
                <a:cs typeface="+mj-cs"/>
              </a:rPr>
              <a:t>Uncertainty Avoidance</a:t>
            </a:r>
            <a:br>
              <a:rPr lang="en-US" altLang="en-US" sz="4400">
                <a:ea typeface="+mj-ea"/>
                <a:cs typeface="+mj-cs"/>
              </a:rPr>
            </a:br>
            <a:r>
              <a:rPr lang="en-US" altLang="en-US" sz="3600">
                <a:ea typeface="+mj-ea"/>
                <a:cs typeface="+mj-cs"/>
              </a:rPr>
              <a:t>(risk taking)</a:t>
            </a:r>
          </a:p>
        </p:txBody>
      </p:sp>
      <p:pic>
        <p:nvPicPr>
          <p:cNvPr id="342018" name="Picture 3" descr="rhan186l"/>
          <p:cNvPicPr>
            <a:picLocks noChangeAspect="1" noChangeArrowheads="1"/>
          </p:cNvPicPr>
          <p:nvPr/>
        </p:nvPicPr>
        <p:blipFill>
          <a:blip r:embed="rId3" cstate="screen">
            <a:extLst>
              <a:ext uri="{28A0092B-C50C-407E-A947-70E740481C1C}">
                <a14:useLocalDpi xmlns:a14="http://schemas.microsoft.com/office/drawing/2010/main"/>
              </a:ext>
            </a:extLst>
          </a:blip>
          <a:srcRect r="-1492"/>
          <a:stretch>
            <a:fillRect/>
          </a:stretch>
        </p:blipFill>
        <p:spPr bwMode="auto">
          <a:xfrm>
            <a:off x="1979613" y="2209800"/>
            <a:ext cx="518318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306" name="Rectangle 2"/>
          <p:cNvSpPr>
            <a:spLocks noGrp="1" noChangeArrowheads="1"/>
          </p:cNvSpPr>
          <p:nvPr>
            <p:ph type="title"/>
          </p:nvPr>
        </p:nvSpPr>
        <p:spPr>
          <a:xfrm>
            <a:off x="457200" y="346075"/>
            <a:ext cx="8229600" cy="974725"/>
          </a:xfrm>
          <a:extLst>
            <a:ext uri="{91240B29-F687-4f45-9708-019B960494DF}"/>
          </a:extLst>
        </p:spPr>
        <p:txBody>
          <a:bodyPr lIns="90488" tIns="44450" rIns="90488" bIns="44450" anchor="b"/>
          <a:lstStyle/>
          <a:p>
            <a:pPr eaLnBrk="1" hangingPunct="1">
              <a:defRPr/>
            </a:pPr>
            <a:r>
              <a:rPr lang="en-US" b="1">
                <a:solidFill>
                  <a:srgbClr val="6600CC"/>
                </a:solidFill>
                <a:latin typeface="Verdana" charset="0"/>
                <a:cs typeface="+mj-cs"/>
              </a:rPr>
              <a:t>Uncertainty avoidance</a:t>
            </a:r>
            <a:endParaRPr lang="en-US">
              <a:cs typeface="+mj-cs"/>
            </a:endParaRPr>
          </a:p>
        </p:txBody>
      </p:sp>
      <p:sp>
        <p:nvSpPr>
          <p:cNvPr id="2146307" name="Rectangle 3"/>
          <p:cNvSpPr>
            <a:spLocks noGrp="1" noChangeArrowheads="1"/>
          </p:cNvSpPr>
          <p:nvPr>
            <p:ph type="body" idx="1"/>
          </p:nvPr>
        </p:nvSpPr>
        <p:spPr>
          <a:xfrm>
            <a:off x="685800" y="2133600"/>
            <a:ext cx="7848600" cy="3886200"/>
          </a:xfrm>
          <a:extLst>
            <a:ext uri="{91240B29-F687-4f45-9708-019B960494DF}"/>
          </a:extLst>
        </p:spPr>
        <p:txBody>
          <a:bodyPr lIns="90488" tIns="44450" rIns="90488" bIns="44450"/>
          <a:lstStyle/>
          <a:p>
            <a:pPr eaLnBrk="1" hangingPunct="1">
              <a:lnSpc>
                <a:spcPct val="90000"/>
              </a:lnSpc>
              <a:defRPr/>
            </a:pPr>
            <a:r>
              <a:rPr lang="en-US">
                <a:latin typeface="Verdana" charset="0"/>
                <a:cs typeface="+mn-cs"/>
              </a:rPr>
              <a:t>The extent to which members of a society tolerate the unfamiliar and unpredictable</a:t>
            </a:r>
          </a:p>
          <a:p>
            <a:pPr eaLnBrk="1" hangingPunct="1">
              <a:lnSpc>
                <a:spcPct val="90000"/>
              </a:lnSpc>
              <a:defRPr/>
            </a:pPr>
            <a:endParaRPr lang="en-US">
              <a:latin typeface="Verdana" charset="0"/>
              <a:cs typeface="+mn-cs"/>
            </a:endParaRPr>
          </a:p>
          <a:p>
            <a:pPr eaLnBrk="1" hangingPunct="1">
              <a:lnSpc>
                <a:spcPct val="90000"/>
              </a:lnSpc>
              <a:defRPr/>
            </a:pPr>
            <a:r>
              <a:rPr lang="en-US">
                <a:latin typeface="Verdana" charset="0"/>
                <a:cs typeface="+mn-cs"/>
              </a:rPr>
              <a:t>Organizations in these cultures tend to value experts, prefer clear roles, avoid conflict and resist change</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2946" name="Rectangle 2"/>
          <p:cNvSpPr>
            <a:spLocks noGrp="1" noChangeArrowheads="1"/>
          </p:cNvSpPr>
          <p:nvPr>
            <p:ph type="ctrTitle"/>
          </p:nvPr>
        </p:nvSpPr>
        <p:spPr>
          <a:xfrm>
            <a:off x="685800" y="304800"/>
            <a:ext cx="8077200" cy="6248400"/>
          </a:xfrm>
        </p:spPr>
        <p:txBody>
          <a:bodyPr anchor="ctr"/>
          <a:lstStyle/>
          <a:p>
            <a:pPr eaLnBrk="1" hangingPunct="1">
              <a:defRPr/>
            </a:pPr>
            <a:r>
              <a:rPr lang="en-US" sz="4400">
                <a:cs typeface="+mj-cs"/>
              </a:rPr>
              <a:t>Uncertainty Avoidance</a:t>
            </a:r>
            <a:br>
              <a:rPr lang="en-US" sz="4400">
                <a:cs typeface="+mj-cs"/>
              </a:rPr>
            </a:br>
            <a:r>
              <a:rPr lang="en-US" sz="4400">
                <a:cs typeface="+mj-cs"/>
              </a:rPr>
              <a:t>should not be confused with risk avoidance</a:t>
            </a:r>
            <a:br>
              <a:rPr lang="en-US" sz="4400">
                <a:cs typeface="+mj-cs"/>
              </a:rPr>
            </a:br>
            <a:br>
              <a:rPr lang="en-US" sz="4400">
                <a:cs typeface="+mj-cs"/>
              </a:rPr>
            </a:br>
            <a:r>
              <a:rPr lang="en-US" sz="4400">
                <a:cs typeface="+mj-cs"/>
              </a:rPr>
              <a:t>says Geert Hofstede</a:t>
            </a:r>
            <a:br>
              <a:rPr lang="en-US" sz="4400">
                <a:cs typeface="+mj-cs"/>
              </a:rPr>
            </a:br>
            <a:br>
              <a:rPr lang="en-US" sz="4400">
                <a:cs typeface="+mj-cs"/>
              </a:rPr>
            </a:br>
            <a:r>
              <a:rPr lang="en-US" sz="4400">
                <a:cs typeface="+mj-cs"/>
              </a:rPr>
              <a:t>but almost everyone talks as if they are the same</a:t>
            </a:r>
            <a:endParaRPr lang="en-US" sz="3600">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2"/>
          <p:cNvSpPr>
            <a:spLocks noGrp="1" noChangeArrowheads="1"/>
          </p:cNvSpPr>
          <p:nvPr>
            <p:ph type="title"/>
          </p:nvPr>
        </p:nvSpPr>
        <p:spPr/>
        <p:txBody>
          <a:bodyPr/>
          <a:lstStyle/>
          <a:p>
            <a:pPr eaLnBrk="1" hangingPunct="1">
              <a:defRPr/>
            </a:pPr>
            <a:r>
              <a:rPr lang="en-US" altLang="x-none" sz="4000" u="sng">
                <a:ea typeface="ＭＳ Ｐゴシック" charset="-128"/>
              </a:rPr>
              <a:t>Asian View of the </a:t>
            </a:r>
            <a:br>
              <a:rPr lang="en-US" altLang="x-none" sz="4000" u="sng">
                <a:ea typeface="ＭＳ Ｐゴシック" charset="-128"/>
              </a:rPr>
            </a:br>
            <a:r>
              <a:rPr lang="en-US" altLang="x-none" sz="4000" u="sng">
                <a:ea typeface="ＭＳ Ｐゴシック" charset="-128"/>
              </a:rPr>
              <a:t>Business Deal</a:t>
            </a:r>
          </a:p>
        </p:txBody>
      </p:sp>
      <p:sp>
        <p:nvSpPr>
          <p:cNvPr id="1685507" name="Rectangle 3"/>
          <p:cNvSpPr>
            <a:spLocks noChangeArrowheads="1"/>
          </p:cNvSpPr>
          <p:nvPr/>
        </p:nvSpPr>
        <p:spPr bwMode="auto">
          <a:xfrm>
            <a:off x="2895600" y="3352800"/>
            <a:ext cx="3429000" cy="990600"/>
          </a:xfrm>
          <a:prstGeom prst="rect">
            <a:avLst/>
          </a:prstGeom>
          <a:solidFill>
            <a:schemeClr val="accent1"/>
          </a:soli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altLang="en-US" sz="2500">
                <a:ea typeface="+mn-ea"/>
              </a:rPr>
              <a:t>The Deal</a:t>
            </a:r>
          </a:p>
        </p:txBody>
      </p:sp>
      <p:sp>
        <p:nvSpPr>
          <p:cNvPr id="1685508" name="Oval 4"/>
          <p:cNvSpPr>
            <a:spLocks noChangeArrowheads="1"/>
          </p:cNvSpPr>
          <p:nvPr/>
        </p:nvSpPr>
        <p:spPr bwMode="auto">
          <a:xfrm>
            <a:off x="685800" y="3429000"/>
            <a:ext cx="1524000" cy="838200"/>
          </a:xfrm>
          <a:prstGeom prst="ellipse">
            <a:avLst/>
          </a:prstGeom>
          <a:solidFill>
            <a:srgbClr val="F5A9BD"/>
          </a:solidFill>
          <a:ln w="9525">
            <a:solidFill>
              <a:schemeClr val="tx1"/>
            </a:solidFill>
            <a:round/>
            <a:headEnd/>
            <a:tailEnd/>
          </a:ln>
          <a:effectLst/>
          <a:extLst>
            <a:ext uri="{AF507438-7753-43e0-B8FC-AC1667EBCBE1}"/>
          </a:extLst>
        </p:spPr>
        <p:txBody>
          <a:bodyPr wrap="none" anchor="ctr"/>
          <a:lstStyle/>
          <a:p>
            <a:pPr algn="ctr" eaLnBrk="1" hangingPunct="1">
              <a:defRPr/>
            </a:pPr>
            <a:r>
              <a:rPr lang="en-US" altLang="en-US">
                <a:ea typeface="+mn-ea"/>
              </a:rPr>
              <a:t>Party A</a:t>
            </a:r>
          </a:p>
        </p:txBody>
      </p:sp>
      <p:sp>
        <p:nvSpPr>
          <p:cNvPr id="1685509" name="Oval 5"/>
          <p:cNvSpPr>
            <a:spLocks noChangeArrowheads="1"/>
          </p:cNvSpPr>
          <p:nvPr/>
        </p:nvSpPr>
        <p:spPr bwMode="auto">
          <a:xfrm>
            <a:off x="6858000" y="3429000"/>
            <a:ext cx="1524000" cy="838200"/>
          </a:xfrm>
          <a:prstGeom prst="ellipse">
            <a:avLst/>
          </a:prstGeom>
          <a:solidFill>
            <a:schemeClr val="folHlink"/>
          </a:solidFill>
          <a:ln w="9525">
            <a:solidFill>
              <a:schemeClr val="tx1"/>
            </a:solidFill>
            <a:round/>
            <a:headEnd/>
            <a:tailEnd/>
          </a:ln>
          <a:effectLst/>
          <a:extLst>
            <a:ext uri="{AF507438-7753-43e0-B8FC-AC1667EBCBE1}"/>
          </a:extLst>
        </p:spPr>
        <p:txBody>
          <a:bodyPr wrap="none" anchor="ctr"/>
          <a:lstStyle/>
          <a:p>
            <a:pPr algn="ctr" eaLnBrk="1" hangingPunct="1">
              <a:defRPr/>
            </a:pPr>
            <a:r>
              <a:rPr lang="en-US" altLang="en-US">
                <a:ea typeface="+mn-ea"/>
              </a:rPr>
              <a:t>Party B</a:t>
            </a:r>
          </a:p>
        </p:txBody>
      </p:sp>
      <p:sp>
        <p:nvSpPr>
          <p:cNvPr id="1685510" name="Rectangle 6"/>
          <p:cNvSpPr>
            <a:spLocks noChangeArrowheads="1"/>
          </p:cNvSpPr>
          <p:nvPr/>
        </p:nvSpPr>
        <p:spPr bwMode="auto">
          <a:xfrm>
            <a:off x="609600" y="1828800"/>
            <a:ext cx="2514600" cy="685800"/>
          </a:xfrm>
          <a:prstGeom prst="rect">
            <a:avLst/>
          </a:prstGeom>
          <a:solidFill>
            <a:srgbClr val="FF9966"/>
          </a:soli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altLang="en-US">
                <a:ea typeface="+mn-ea"/>
              </a:rPr>
              <a:t>Trust-based </a:t>
            </a:r>
          </a:p>
          <a:p>
            <a:pPr algn="ctr" eaLnBrk="1" hangingPunct="1">
              <a:defRPr/>
            </a:pPr>
            <a:r>
              <a:rPr lang="en-US" altLang="en-US">
                <a:ea typeface="+mn-ea"/>
              </a:rPr>
              <a:t>Relationships</a:t>
            </a:r>
          </a:p>
        </p:txBody>
      </p:sp>
      <p:sp>
        <p:nvSpPr>
          <p:cNvPr id="1685511" name="AutoShape 7"/>
          <p:cNvSpPr>
            <a:spLocks noChangeArrowheads="1"/>
          </p:cNvSpPr>
          <p:nvPr/>
        </p:nvSpPr>
        <p:spPr bwMode="auto">
          <a:xfrm>
            <a:off x="5105400" y="1905000"/>
            <a:ext cx="3429000" cy="914400"/>
          </a:xfrm>
          <a:prstGeom prst="parallelogram">
            <a:avLst>
              <a:gd name="adj" fmla="val 93750"/>
            </a:avLst>
          </a:prstGeom>
          <a:solidFill>
            <a:srgbClr val="BCB530"/>
          </a:soli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altLang="en-US">
                <a:ea typeface="+mn-ea"/>
              </a:rPr>
              <a:t>Business bonding </a:t>
            </a:r>
          </a:p>
          <a:p>
            <a:pPr algn="ctr" eaLnBrk="1" hangingPunct="1">
              <a:defRPr/>
            </a:pPr>
            <a:r>
              <a:rPr lang="en-US" altLang="en-US">
                <a:ea typeface="+mn-ea"/>
              </a:rPr>
              <a:t>Via</a:t>
            </a:r>
          </a:p>
          <a:p>
            <a:pPr algn="ctr" eaLnBrk="1" hangingPunct="1">
              <a:defRPr/>
            </a:pPr>
            <a:r>
              <a:rPr lang="en-US" altLang="en-US">
                <a:ea typeface="+mn-ea"/>
              </a:rPr>
              <a:t>Entertainment</a:t>
            </a:r>
          </a:p>
        </p:txBody>
      </p:sp>
      <p:sp>
        <p:nvSpPr>
          <p:cNvPr id="1685512" name="AutoShape 8"/>
          <p:cNvSpPr>
            <a:spLocks noChangeArrowheads="1"/>
          </p:cNvSpPr>
          <p:nvPr/>
        </p:nvSpPr>
        <p:spPr bwMode="auto">
          <a:xfrm>
            <a:off x="457200" y="5334000"/>
            <a:ext cx="2286000" cy="1219200"/>
          </a:xfrm>
          <a:prstGeom prst="octagon">
            <a:avLst>
              <a:gd name="adj" fmla="val 29287"/>
            </a:avLst>
          </a:prstGeom>
          <a:solidFill>
            <a:srgbClr val="E3AC99"/>
          </a:soli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altLang="en-US">
                <a:ea typeface="+mn-ea"/>
              </a:rPr>
              <a:t>Contracts based</a:t>
            </a:r>
          </a:p>
          <a:p>
            <a:pPr algn="ctr" eaLnBrk="1" hangingPunct="1">
              <a:defRPr/>
            </a:pPr>
            <a:r>
              <a:rPr lang="en-US" altLang="en-US">
                <a:ea typeface="+mn-ea"/>
              </a:rPr>
              <a:t>On a </a:t>
            </a:r>
          </a:p>
          <a:p>
            <a:pPr algn="ctr" eaLnBrk="1" hangingPunct="1">
              <a:defRPr/>
            </a:pPr>
            <a:r>
              <a:rPr lang="en-US" altLang="en-US">
                <a:ea typeface="+mn-ea"/>
              </a:rPr>
              <a:t>Handshake</a:t>
            </a:r>
          </a:p>
        </p:txBody>
      </p:sp>
      <p:sp>
        <p:nvSpPr>
          <p:cNvPr id="1685513" name="AutoShape 9"/>
          <p:cNvSpPr>
            <a:spLocks noChangeArrowheads="1"/>
          </p:cNvSpPr>
          <p:nvPr/>
        </p:nvSpPr>
        <p:spPr bwMode="auto">
          <a:xfrm>
            <a:off x="5943600" y="5334000"/>
            <a:ext cx="2209800" cy="1066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750535"/>
          </a:solidFill>
          <a:ln w="9525">
            <a:solidFill>
              <a:schemeClr val="tx1"/>
            </a:solidFill>
            <a:miter lim="800000"/>
            <a:headEnd/>
            <a:tailEnd/>
          </a:ln>
          <a:effectLst/>
          <a:extLst>
            <a:ext uri="{AF507438-7753-43e0-B8FC-AC1667EBCBE1}"/>
          </a:extLst>
        </p:spPr>
        <p:txBody>
          <a:bodyPr wrap="none" anchor="ctr"/>
          <a:lstStyle/>
          <a:p>
            <a:pPr algn="ctr" eaLnBrk="1" hangingPunct="1">
              <a:defRPr/>
            </a:pPr>
            <a:r>
              <a:rPr lang="en-US" altLang="en-US">
                <a:ea typeface="+mn-ea"/>
              </a:rPr>
              <a:t>Gifts</a:t>
            </a:r>
          </a:p>
          <a:p>
            <a:pPr algn="ctr" eaLnBrk="1" hangingPunct="1">
              <a:defRPr/>
            </a:pPr>
            <a:r>
              <a:rPr lang="en-US" altLang="en-US">
                <a:ea typeface="+mn-ea"/>
              </a:rPr>
              <a:t>and</a:t>
            </a:r>
          </a:p>
          <a:p>
            <a:pPr algn="ctr" eaLnBrk="1" hangingPunct="1">
              <a:defRPr/>
            </a:pPr>
            <a:r>
              <a:rPr lang="en-US" altLang="en-US">
                <a:ea typeface="+mn-ea"/>
              </a:rPr>
              <a:t>Favors</a:t>
            </a:r>
          </a:p>
        </p:txBody>
      </p:sp>
      <p:sp>
        <p:nvSpPr>
          <p:cNvPr id="1685514" name="Line 10"/>
          <p:cNvSpPr>
            <a:spLocks noChangeShapeType="1"/>
          </p:cNvSpPr>
          <p:nvPr/>
        </p:nvSpPr>
        <p:spPr bwMode="auto">
          <a:xfrm flipV="1">
            <a:off x="2667000" y="4343400"/>
            <a:ext cx="1219200" cy="10668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1" hangingPunct="1">
              <a:defRPr/>
            </a:pPr>
            <a:endParaRPr lang="en-US">
              <a:ea typeface="+mn-ea"/>
            </a:endParaRPr>
          </a:p>
        </p:txBody>
      </p:sp>
      <p:sp>
        <p:nvSpPr>
          <p:cNvPr id="1685515" name="Line 11"/>
          <p:cNvSpPr>
            <a:spLocks noChangeShapeType="1"/>
          </p:cNvSpPr>
          <p:nvPr/>
        </p:nvSpPr>
        <p:spPr bwMode="auto">
          <a:xfrm>
            <a:off x="5334000" y="4343400"/>
            <a:ext cx="1066800" cy="9906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1" hangingPunct="1">
              <a:defRPr/>
            </a:pPr>
            <a:endParaRPr lang="en-US">
              <a:ea typeface="+mn-ea"/>
            </a:endParaRPr>
          </a:p>
        </p:txBody>
      </p:sp>
      <p:sp>
        <p:nvSpPr>
          <p:cNvPr id="1685516" name="Line 12"/>
          <p:cNvSpPr>
            <a:spLocks noChangeShapeType="1"/>
          </p:cNvSpPr>
          <p:nvPr/>
        </p:nvSpPr>
        <p:spPr bwMode="auto">
          <a:xfrm>
            <a:off x="2514600" y="2514600"/>
            <a:ext cx="1066800" cy="8382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1" hangingPunct="1">
              <a:defRPr/>
            </a:pPr>
            <a:endParaRPr lang="en-US">
              <a:ea typeface="+mn-ea"/>
            </a:endParaRPr>
          </a:p>
        </p:txBody>
      </p:sp>
      <p:sp>
        <p:nvSpPr>
          <p:cNvPr id="1685517" name="Line 13"/>
          <p:cNvSpPr>
            <a:spLocks noChangeShapeType="1"/>
          </p:cNvSpPr>
          <p:nvPr/>
        </p:nvSpPr>
        <p:spPr bwMode="auto">
          <a:xfrm flipH="1">
            <a:off x="5715000" y="2819400"/>
            <a:ext cx="533400" cy="53340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eaLnBrk="1" hangingPunct="1">
              <a:defRPr/>
            </a:pPr>
            <a:endParaRPr lang="en-US">
              <a:ea typeface="+mn-ea"/>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4994" name="Rectangle 2"/>
          <p:cNvSpPr>
            <a:spLocks noGrp="1" noChangeArrowheads="1"/>
          </p:cNvSpPr>
          <p:nvPr>
            <p:ph type="title"/>
          </p:nvPr>
        </p:nvSpPr>
        <p:spPr>
          <a:xfrm>
            <a:off x="457200" y="0"/>
            <a:ext cx="8229600" cy="1143000"/>
          </a:xfrm>
        </p:spPr>
        <p:txBody>
          <a:bodyPr/>
          <a:lstStyle/>
          <a:p>
            <a:pPr eaLnBrk="1" hangingPunct="1">
              <a:defRPr/>
            </a:pPr>
            <a:r>
              <a:rPr lang="en-US" altLang="en-US">
                <a:ea typeface="+mj-ea"/>
                <a:cs typeface="+mj-cs"/>
              </a:rPr>
              <a:t>High Uncertainty Avoidance</a:t>
            </a:r>
          </a:p>
        </p:txBody>
      </p:sp>
      <p:sp>
        <p:nvSpPr>
          <p:cNvPr id="348162" name="Rectangle 3"/>
          <p:cNvSpPr>
            <a:spLocks noGrp="1" noChangeArrowheads="1"/>
          </p:cNvSpPr>
          <p:nvPr>
            <p:ph type="body" idx="1"/>
          </p:nvPr>
        </p:nvSpPr>
        <p:spPr>
          <a:xfrm>
            <a:off x="457200" y="1219200"/>
            <a:ext cx="8153400" cy="5029200"/>
          </a:xfrm>
        </p:spPr>
        <p:txBody>
          <a:bodyPr/>
          <a:lstStyle/>
          <a:p>
            <a:pPr eaLnBrk="1" hangingPunct="1">
              <a:lnSpc>
                <a:spcPct val="80000"/>
              </a:lnSpc>
              <a:buFontTx/>
              <a:buNone/>
            </a:pPr>
            <a:r>
              <a:rPr lang="en-US" altLang="x-none" sz="2400">
                <a:ea typeface="ＭＳ Ｐゴシック" charset="-128"/>
              </a:rPr>
              <a:t>Risk avoiders who resist change</a:t>
            </a:r>
          </a:p>
          <a:p>
            <a:pPr eaLnBrk="1" hangingPunct="1">
              <a:lnSpc>
                <a:spcPct val="80000"/>
              </a:lnSpc>
              <a:buFontTx/>
              <a:buNone/>
            </a:pPr>
            <a:r>
              <a:rPr lang="en-US" altLang="x-none" sz="2400">
                <a:ea typeface="ＭＳ Ｐゴシック" charset="-128"/>
              </a:rPr>
              <a:t>Feel threatened by unstructured or unknown situations </a:t>
            </a:r>
          </a:p>
          <a:p>
            <a:pPr eaLnBrk="1" hangingPunct="1">
              <a:lnSpc>
                <a:spcPct val="80000"/>
              </a:lnSpc>
              <a:buFontTx/>
              <a:buNone/>
            </a:pPr>
            <a:r>
              <a:rPr lang="en-US" altLang="x-none" sz="2400">
                <a:ea typeface="ＭＳ Ｐゴシック" charset="-128"/>
              </a:rPr>
              <a:t>Motivated by the fear of failure</a:t>
            </a:r>
          </a:p>
          <a:p>
            <a:pPr eaLnBrk="1" hangingPunct="1">
              <a:lnSpc>
                <a:spcPct val="80000"/>
              </a:lnSpc>
              <a:buFontTx/>
              <a:buNone/>
            </a:pPr>
            <a:r>
              <a:rPr lang="en-US" altLang="x-none" sz="2400">
                <a:ea typeface="ＭＳ Ｐゴシック" charset="-128"/>
              </a:rPr>
              <a:t>Has a need for structure and ritual in the negotiation</a:t>
            </a:r>
          </a:p>
          <a:p>
            <a:pPr eaLnBrk="1" hangingPunct="1">
              <a:lnSpc>
                <a:spcPct val="80000"/>
              </a:lnSpc>
              <a:buFontTx/>
              <a:buNone/>
            </a:pPr>
            <a:r>
              <a:rPr lang="en-US" altLang="x-none" sz="2400">
                <a:ea typeface="ＭＳ Ｐゴシック" charset="-128"/>
              </a:rPr>
              <a:t>Expect technical specialists on the negotiating team</a:t>
            </a:r>
          </a:p>
          <a:p>
            <a:pPr eaLnBrk="1" hangingPunct="1">
              <a:lnSpc>
                <a:spcPct val="80000"/>
              </a:lnSpc>
              <a:buFontTx/>
              <a:buNone/>
            </a:pPr>
            <a:r>
              <a:rPr lang="en-US" altLang="x-none" sz="2400">
                <a:ea typeface="ＭＳ Ｐゴシック" charset="-128"/>
              </a:rPr>
              <a:t>They will be wary of novel situations.</a:t>
            </a:r>
          </a:p>
          <a:p>
            <a:pPr eaLnBrk="1" hangingPunct="1">
              <a:lnSpc>
                <a:spcPct val="80000"/>
              </a:lnSpc>
              <a:buFontTx/>
              <a:buNone/>
            </a:pPr>
            <a:r>
              <a:rPr lang="en-US" altLang="x-none" sz="2400">
                <a:ea typeface="ＭＳ Ｐゴシック" charset="-128"/>
              </a:rPr>
              <a:t>Precision and punctuality are important to them</a:t>
            </a:r>
          </a:p>
          <a:p>
            <a:pPr eaLnBrk="1" hangingPunct="1">
              <a:lnSpc>
                <a:spcPct val="80000"/>
              </a:lnSpc>
              <a:buFontTx/>
              <a:buNone/>
            </a:pPr>
            <a:r>
              <a:rPr lang="en-US" altLang="x-none" sz="2400">
                <a:ea typeface="ＭＳ Ｐゴシック" charset="-128"/>
              </a:rPr>
              <a:t>They will seek precise instructions and detailed descriptions </a:t>
            </a:r>
          </a:p>
          <a:p>
            <a:pPr eaLnBrk="1" hangingPunct="1">
              <a:lnSpc>
                <a:spcPct val="80000"/>
              </a:lnSpc>
              <a:buFontTx/>
              <a:buNone/>
            </a:pPr>
            <a:r>
              <a:rPr lang="en-US" altLang="x-none" sz="2400">
                <a:ea typeface="ＭＳ Ｐゴシック" charset="-128"/>
              </a:rPr>
              <a:t>They will seek harmony and to avoid conflict </a:t>
            </a:r>
          </a:p>
          <a:p>
            <a:pPr eaLnBrk="1" hangingPunct="1">
              <a:lnSpc>
                <a:spcPct val="80000"/>
              </a:lnSpc>
              <a:buFontTx/>
              <a:buNone/>
            </a:pPr>
            <a:r>
              <a:rPr lang="en-US" altLang="x-none" sz="2400">
                <a:ea typeface="ＭＳ Ｐゴシック" charset="-128"/>
              </a:rPr>
              <a:t>Likely to be conservative &amp; hesitant</a:t>
            </a:r>
          </a:p>
          <a:p>
            <a:pPr eaLnBrk="1" hangingPunct="1">
              <a:lnSpc>
                <a:spcPct val="80000"/>
              </a:lnSpc>
              <a:buFontTx/>
              <a:buNone/>
            </a:pPr>
            <a:r>
              <a:rPr lang="en-US" altLang="x-none" sz="2400">
                <a:ea typeface="ＭＳ Ｐゴシック" charset="-128"/>
              </a:rPr>
              <a:t>Makes few changes or concessions in their proposals</a:t>
            </a:r>
          </a:p>
          <a:p>
            <a:pPr eaLnBrk="1" hangingPunct="1">
              <a:lnSpc>
                <a:spcPct val="80000"/>
              </a:lnSpc>
              <a:buFontTx/>
              <a:buNone/>
            </a:pPr>
            <a:r>
              <a:rPr lang="en-US" altLang="x-none" sz="2400">
                <a:ea typeface="ＭＳ Ｐゴシック" charset="-128"/>
              </a:rPr>
              <a:t>Seen as rigid or paranoid</a:t>
            </a:r>
          </a:p>
          <a:p>
            <a:pPr eaLnBrk="1" hangingPunct="1">
              <a:lnSpc>
                <a:spcPct val="80000"/>
              </a:lnSpc>
              <a:buFontTx/>
              <a:buNone/>
            </a:pPr>
            <a:r>
              <a:rPr lang="en-US" altLang="x-none" sz="2400">
                <a:ea typeface="ＭＳ Ｐゴシック" charset="-128"/>
              </a:rPr>
              <a:t>Refusal to consider alternatives, seen as  bargaining "in bad faith.</a:t>
            </a:r>
            <a:r>
              <a:rPr lang="en-US" altLang="en-US" sz="2400">
                <a:ea typeface="ＭＳ Ｐゴシック" charset="-128"/>
              </a:rPr>
              <a:t>“</a:t>
            </a:r>
            <a:endParaRPr lang="en-US" altLang="x-none" sz="2400">
              <a:ea typeface="ＭＳ Ｐゴシック" charset="-128"/>
            </a:endParaRPr>
          </a:p>
          <a:p>
            <a:pPr eaLnBrk="1" hangingPunct="1">
              <a:lnSpc>
                <a:spcPct val="80000"/>
              </a:lnSpc>
              <a:buFontTx/>
              <a:buNone/>
            </a:pPr>
            <a:r>
              <a:rPr lang="en-US" altLang="x-none" sz="2400">
                <a:ea typeface="ＭＳ Ｐゴシック" charset="-128"/>
              </a:rPr>
              <a:t>Motto: "Respect the law"  </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42" name="Rectangle 2"/>
          <p:cNvSpPr>
            <a:spLocks noGrp="1" noChangeArrowheads="1"/>
          </p:cNvSpPr>
          <p:nvPr>
            <p:ph type="title"/>
          </p:nvPr>
        </p:nvSpPr>
        <p:spPr/>
        <p:txBody>
          <a:bodyPr/>
          <a:lstStyle/>
          <a:p>
            <a:pPr eaLnBrk="1" hangingPunct="1">
              <a:defRPr/>
            </a:pPr>
            <a:r>
              <a:rPr lang="en-US" altLang="en-US">
                <a:ea typeface="+mj-ea"/>
                <a:cs typeface="+mj-cs"/>
              </a:rPr>
              <a:t>Low Uncertainty Avoidance</a:t>
            </a:r>
          </a:p>
        </p:txBody>
      </p:sp>
      <p:sp>
        <p:nvSpPr>
          <p:cNvPr id="2007043" name="Rectangle 3"/>
          <p:cNvSpPr>
            <a:spLocks noGrp="1" noChangeArrowheads="1"/>
          </p:cNvSpPr>
          <p:nvPr>
            <p:ph type="body" idx="1"/>
          </p:nvPr>
        </p:nvSpPr>
        <p:spPr>
          <a:xfrm>
            <a:off x="457200" y="1600200"/>
            <a:ext cx="8153400" cy="4191000"/>
          </a:xfrm>
        </p:spPr>
        <p:txBody>
          <a:bodyPr/>
          <a:lstStyle/>
          <a:p>
            <a:pPr marL="515938" indent="-458788" eaLnBrk="1" hangingPunct="1">
              <a:lnSpc>
                <a:spcPct val="80000"/>
              </a:lnSpc>
              <a:buFontTx/>
              <a:buNone/>
              <a:defRPr/>
            </a:pPr>
            <a:r>
              <a:rPr lang="en-US" altLang="en-US" sz="2800" dirty="0">
                <a:ea typeface="+mn-ea"/>
                <a:cs typeface="+mn-cs"/>
              </a:rPr>
              <a:t>Risk takers who readily accept change take more and greater risks. </a:t>
            </a:r>
          </a:p>
          <a:p>
            <a:pPr marL="515938" indent="-458788" eaLnBrk="1" hangingPunct="1">
              <a:spcBef>
                <a:spcPct val="0"/>
              </a:spcBef>
              <a:buFontTx/>
              <a:buNone/>
              <a:defRPr/>
            </a:pPr>
            <a:r>
              <a:rPr lang="en-US" altLang="en-US" sz="2800" dirty="0">
                <a:ea typeface="+mn-ea"/>
                <a:cs typeface="+mn-cs"/>
              </a:rPr>
              <a:t>Motivated by the hope of success and willing to "go for it" </a:t>
            </a:r>
          </a:p>
          <a:p>
            <a:pPr marL="515938" indent="-458788" eaLnBrk="1" hangingPunct="1">
              <a:lnSpc>
                <a:spcPct val="80000"/>
              </a:lnSpc>
              <a:buFontTx/>
              <a:buNone/>
              <a:defRPr/>
            </a:pPr>
            <a:r>
              <a:rPr lang="en-US" altLang="en-US" sz="2800" dirty="0">
                <a:ea typeface="+mn-ea"/>
                <a:cs typeface="+mn-cs"/>
              </a:rPr>
              <a:t>Makes many proposals, especially at the negotiation table</a:t>
            </a:r>
          </a:p>
          <a:p>
            <a:pPr marL="515938" indent="-458788" eaLnBrk="1" hangingPunct="1">
              <a:lnSpc>
                <a:spcPct val="80000"/>
              </a:lnSpc>
              <a:buFontTx/>
              <a:buNone/>
              <a:defRPr/>
            </a:pPr>
            <a:r>
              <a:rPr lang="en-US" altLang="en-US" sz="2800" dirty="0">
                <a:ea typeface="+mn-ea"/>
                <a:cs typeface="+mn-cs"/>
              </a:rPr>
              <a:t>Always pushing for changes</a:t>
            </a:r>
          </a:p>
          <a:p>
            <a:pPr marL="515938" indent="-458788" eaLnBrk="1" hangingPunct="1">
              <a:lnSpc>
                <a:spcPct val="80000"/>
              </a:lnSpc>
              <a:buFontTx/>
              <a:buNone/>
              <a:defRPr/>
            </a:pPr>
            <a:r>
              <a:rPr lang="en-US" altLang="en-US" sz="2800" dirty="0">
                <a:ea typeface="+mn-ea"/>
                <a:cs typeface="+mn-cs"/>
              </a:rPr>
              <a:t>Seen as unprincipled, amoral, confusing, wild, untrustworthy and unreliable</a:t>
            </a:r>
          </a:p>
          <a:p>
            <a:pPr marL="515938" indent="-458788" eaLnBrk="1" hangingPunct="1">
              <a:lnSpc>
                <a:spcPct val="80000"/>
              </a:lnSpc>
              <a:buFontTx/>
              <a:buNone/>
              <a:defRPr/>
            </a:pPr>
            <a:r>
              <a:rPr lang="en-US" altLang="en-US" sz="2800" dirty="0">
                <a:ea typeface="+mn-ea"/>
                <a:cs typeface="+mn-cs"/>
              </a:rPr>
              <a:t>May not plan much</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9090" name="Rectangle 2"/>
          <p:cNvSpPr>
            <a:spLocks noGrp="1" noChangeArrowheads="1"/>
          </p:cNvSpPr>
          <p:nvPr>
            <p:ph type="title"/>
          </p:nvPr>
        </p:nvSpPr>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High Uncertainty Avoiders</a:t>
            </a:r>
          </a:p>
        </p:txBody>
      </p:sp>
      <p:sp>
        <p:nvSpPr>
          <p:cNvPr id="352258" name="Rectangle 3"/>
          <p:cNvSpPr>
            <a:spLocks noGrp="1" noChangeArrowheads="1"/>
          </p:cNvSpPr>
          <p:nvPr>
            <p:ph type="body" idx="1"/>
          </p:nvPr>
        </p:nvSpPr>
        <p:spPr>
          <a:xfrm>
            <a:off x="457200" y="1905000"/>
            <a:ext cx="8153400" cy="4724400"/>
          </a:xfrm>
        </p:spPr>
        <p:txBody>
          <a:bodyPr/>
          <a:lstStyle/>
          <a:p>
            <a:pPr eaLnBrk="1" hangingPunct="1">
              <a:lnSpc>
                <a:spcPct val="80000"/>
              </a:lnSpc>
            </a:pPr>
            <a:r>
              <a:rPr lang="en-US" altLang="x-none" sz="2000">
                <a:ea typeface="ＭＳ Ｐゴシック" charset="-128"/>
              </a:rPr>
              <a:t>Stick with the status quo</a:t>
            </a:r>
          </a:p>
          <a:p>
            <a:pPr eaLnBrk="1" hangingPunct="1">
              <a:lnSpc>
                <a:spcPct val="80000"/>
              </a:lnSpc>
            </a:pPr>
            <a:r>
              <a:rPr lang="en-US" altLang="x-none" sz="2000">
                <a:ea typeface="ＭＳ Ｐゴシック" charset="-128"/>
              </a:rPr>
              <a:t>Persuade them with history</a:t>
            </a:r>
          </a:p>
          <a:p>
            <a:pPr eaLnBrk="1" hangingPunct="1">
              <a:lnSpc>
                <a:spcPct val="80000"/>
              </a:lnSpc>
            </a:pPr>
            <a:r>
              <a:rPr lang="en-US" altLang="x-none" sz="2000">
                <a:ea typeface="ＭＳ Ｐゴシック" charset="-128"/>
              </a:rPr>
              <a:t>Establish ground rules, regulations, and controls</a:t>
            </a:r>
          </a:p>
          <a:p>
            <a:pPr eaLnBrk="1" hangingPunct="1">
              <a:lnSpc>
                <a:spcPct val="80000"/>
              </a:lnSpc>
            </a:pPr>
            <a:r>
              <a:rPr lang="en-US" altLang="x-none" sz="2000">
                <a:ea typeface="ＭＳ Ｐゴシック" charset="-128"/>
              </a:rPr>
              <a:t>Expect a lot of rules, regulations, and controls</a:t>
            </a:r>
          </a:p>
          <a:p>
            <a:pPr eaLnBrk="1" hangingPunct="1">
              <a:lnSpc>
                <a:spcPct val="80000"/>
              </a:lnSpc>
            </a:pPr>
            <a:r>
              <a:rPr lang="en-US" altLang="x-none" sz="2000">
                <a:ea typeface="ＭＳ Ｐゴシック" charset="-128"/>
              </a:rPr>
              <a:t>Use agendas, structure, and ritual in the negotiation</a:t>
            </a:r>
          </a:p>
          <a:p>
            <a:pPr eaLnBrk="1" hangingPunct="1">
              <a:lnSpc>
                <a:spcPct val="80000"/>
              </a:lnSpc>
            </a:pPr>
            <a:r>
              <a:rPr lang="en-US" altLang="x-none" sz="2000">
                <a:ea typeface="ＭＳ Ｐゴシック" charset="-128"/>
              </a:rPr>
              <a:t>Be clear on expectations</a:t>
            </a:r>
          </a:p>
          <a:p>
            <a:pPr eaLnBrk="1" hangingPunct="1">
              <a:lnSpc>
                <a:spcPct val="80000"/>
              </a:lnSpc>
            </a:pPr>
            <a:r>
              <a:rPr lang="en-US" altLang="x-none" sz="2000">
                <a:ea typeface="ＭＳ Ｐゴシック" charset="-128"/>
              </a:rPr>
              <a:t>Prepare for their technical specialists on the negotiating team</a:t>
            </a:r>
          </a:p>
          <a:p>
            <a:pPr eaLnBrk="1" hangingPunct="1">
              <a:lnSpc>
                <a:spcPct val="80000"/>
              </a:lnSpc>
            </a:pPr>
            <a:r>
              <a:rPr lang="en-US" altLang="x-none" sz="2000">
                <a:ea typeface="ＭＳ Ｐゴシック" charset="-128"/>
              </a:rPr>
              <a:t>Expect resistance to novel proposals</a:t>
            </a:r>
          </a:p>
          <a:p>
            <a:pPr eaLnBrk="1" hangingPunct="1">
              <a:lnSpc>
                <a:spcPct val="80000"/>
              </a:lnSpc>
            </a:pPr>
            <a:r>
              <a:rPr lang="en-US" altLang="x-none" sz="2000">
                <a:ea typeface="ＭＳ Ｐゴシック" charset="-128"/>
              </a:rPr>
              <a:t>Expect a long negotiation; they need to remove ambiguities</a:t>
            </a:r>
          </a:p>
          <a:p>
            <a:pPr eaLnBrk="1" hangingPunct="1">
              <a:lnSpc>
                <a:spcPct val="80000"/>
              </a:lnSpc>
            </a:pPr>
            <a:r>
              <a:rPr lang="en-US" altLang="x-none" sz="2000">
                <a:ea typeface="ＭＳ Ｐゴシック" charset="-128"/>
              </a:rPr>
              <a:t>Build &amp; demonstrate a good </a:t>
            </a:r>
            <a:r>
              <a:rPr lang="en-US" altLang="en-US" sz="2000">
                <a:ea typeface="ＭＳ Ｐゴシック" charset="-128"/>
              </a:rPr>
              <a:t>“</a:t>
            </a:r>
            <a:r>
              <a:rPr lang="en-US" altLang="x-none" sz="2000">
                <a:ea typeface="ＭＳ Ｐゴシック" charset="-128"/>
              </a:rPr>
              <a:t>track record</a:t>
            </a:r>
            <a:r>
              <a:rPr lang="en-US" altLang="en-US" sz="2000">
                <a:ea typeface="ＭＳ Ｐゴシック" charset="-128"/>
              </a:rPr>
              <a:t>”</a:t>
            </a:r>
            <a:r>
              <a:rPr lang="en-US" altLang="x-none" sz="2000">
                <a:ea typeface="ＭＳ Ｐゴシック" charset="-128"/>
              </a:rPr>
              <a:t> so they are comfortable</a:t>
            </a:r>
          </a:p>
          <a:p>
            <a:pPr eaLnBrk="1" hangingPunct="1">
              <a:lnSpc>
                <a:spcPct val="80000"/>
              </a:lnSpc>
            </a:pPr>
            <a:r>
              <a:rPr lang="en-US" altLang="x-none" sz="2000">
                <a:ea typeface="ＭＳ Ｐゴシック" charset="-128"/>
              </a:rPr>
              <a:t>Present all the details</a:t>
            </a:r>
          </a:p>
          <a:p>
            <a:pPr eaLnBrk="1" hangingPunct="1">
              <a:lnSpc>
                <a:spcPct val="80000"/>
              </a:lnSpc>
            </a:pPr>
            <a:r>
              <a:rPr lang="en-US" altLang="x-none" sz="2000">
                <a:ea typeface="ＭＳ Ｐゴシック" charset="-128"/>
              </a:rPr>
              <a:t>Provide precise instructions and detailed descriptions</a:t>
            </a:r>
          </a:p>
          <a:p>
            <a:pPr eaLnBrk="1" hangingPunct="1">
              <a:lnSpc>
                <a:spcPct val="80000"/>
              </a:lnSpc>
            </a:pPr>
            <a:r>
              <a:rPr lang="en-US" altLang="x-none" sz="2000">
                <a:ea typeface="ＭＳ Ｐゴシック" charset="-128"/>
              </a:rPr>
              <a:t>Expect few concessions</a:t>
            </a:r>
          </a:p>
          <a:p>
            <a:pPr eaLnBrk="1" hangingPunct="1">
              <a:lnSpc>
                <a:spcPct val="80000"/>
              </a:lnSpc>
            </a:pPr>
            <a:r>
              <a:rPr lang="en-US" altLang="x-none" sz="2000">
                <a:ea typeface="ＭＳ Ｐゴシック" charset="-128"/>
              </a:rPr>
              <a:t>Seek harmony and avoid conflict </a:t>
            </a:r>
          </a:p>
          <a:p>
            <a:pPr eaLnBrk="1" hangingPunct="1">
              <a:lnSpc>
                <a:spcPct val="80000"/>
              </a:lnSpc>
            </a:pPr>
            <a:endParaRPr lang="en-US" altLang="x-none" sz="2000">
              <a:ea typeface="ＭＳ Ｐゴシック" charset="-128"/>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5234"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Low Uncertainty Avoiders</a:t>
            </a:r>
          </a:p>
        </p:txBody>
      </p:sp>
      <p:sp>
        <p:nvSpPr>
          <p:cNvPr id="354306" name="Rectangle 3"/>
          <p:cNvSpPr>
            <a:spLocks noChangeArrowheads="1"/>
          </p:cNvSpPr>
          <p:nvPr/>
        </p:nvSpPr>
        <p:spPr bwMode="auto">
          <a:xfrm>
            <a:off x="762000" y="1358900"/>
            <a:ext cx="75438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65138" indent="-465138">
              <a:tabLst>
                <a:tab pos="-457200" algn="l"/>
              </a:tabLst>
              <a:defRPr>
                <a:solidFill>
                  <a:schemeClr val="tx1"/>
                </a:solidFill>
                <a:latin typeface="Arial" charset="0"/>
                <a:ea typeface="ＭＳ Ｐゴシック" charset="-128"/>
              </a:defRPr>
            </a:lvl1pPr>
            <a:lvl2pPr marL="742950" indent="-285750">
              <a:tabLst>
                <a:tab pos="-457200" algn="l"/>
              </a:tabLst>
              <a:defRPr>
                <a:solidFill>
                  <a:schemeClr val="tx1"/>
                </a:solidFill>
                <a:latin typeface="Arial" charset="0"/>
                <a:ea typeface="ＭＳ Ｐゴシック" charset="-128"/>
              </a:defRPr>
            </a:lvl2pPr>
            <a:lvl3pPr marL="1143000" indent="-228600">
              <a:tabLst>
                <a:tab pos="-457200" algn="l"/>
              </a:tabLst>
              <a:defRPr>
                <a:solidFill>
                  <a:schemeClr val="tx1"/>
                </a:solidFill>
                <a:latin typeface="Arial" charset="0"/>
                <a:ea typeface="ＭＳ Ｐゴシック" charset="-128"/>
              </a:defRPr>
            </a:lvl3pPr>
            <a:lvl4pPr marL="1600200" indent="-228600">
              <a:tabLst>
                <a:tab pos="-457200" algn="l"/>
              </a:tabLst>
              <a:defRPr>
                <a:solidFill>
                  <a:schemeClr val="tx1"/>
                </a:solidFill>
                <a:latin typeface="Arial" charset="0"/>
                <a:ea typeface="ＭＳ Ｐゴシック" charset="-128"/>
              </a:defRPr>
            </a:lvl4pPr>
            <a:lvl5pPr marL="2057400" indent="-228600">
              <a:tabLst>
                <a:tab pos="-457200" algn="l"/>
              </a:tabLst>
              <a:defRPr>
                <a:solidFill>
                  <a:schemeClr val="tx1"/>
                </a:solidFill>
                <a:latin typeface="Arial" charset="0"/>
                <a:ea typeface="ＭＳ Ｐゴシック" charset="-128"/>
              </a:defRPr>
            </a:lvl5pPr>
            <a:lvl6pPr marL="2514600" indent="-228600" eaLnBrk="0" fontAlgn="base" hangingPunct="0">
              <a:spcBef>
                <a:spcPct val="0"/>
              </a:spcBef>
              <a:spcAft>
                <a:spcPct val="0"/>
              </a:spcAft>
              <a:tabLst>
                <a:tab pos="-457200" algn="l"/>
              </a:tabLst>
              <a:defRPr>
                <a:solidFill>
                  <a:schemeClr val="tx1"/>
                </a:solidFill>
                <a:latin typeface="Arial" charset="0"/>
                <a:ea typeface="ＭＳ Ｐゴシック" charset="-128"/>
              </a:defRPr>
            </a:lvl6pPr>
            <a:lvl7pPr marL="2971800" indent="-228600" eaLnBrk="0" fontAlgn="base" hangingPunct="0">
              <a:spcBef>
                <a:spcPct val="0"/>
              </a:spcBef>
              <a:spcAft>
                <a:spcPct val="0"/>
              </a:spcAft>
              <a:tabLst>
                <a:tab pos="-457200" algn="l"/>
              </a:tabLst>
              <a:defRPr>
                <a:solidFill>
                  <a:schemeClr val="tx1"/>
                </a:solidFill>
                <a:latin typeface="Arial" charset="0"/>
                <a:ea typeface="ＭＳ Ｐゴシック" charset="-128"/>
              </a:defRPr>
            </a:lvl7pPr>
            <a:lvl8pPr marL="3429000" indent="-228600" eaLnBrk="0" fontAlgn="base" hangingPunct="0">
              <a:spcBef>
                <a:spcPct val="0"/>
              </a:spcBef>
              <a:spcAft>
                <a:spcPct val="0"/>
              </a:spcAft>
              <a:tabLst>
                <a:tab pos="-457200" algn="l"/>
              </a:tabLst>
              <a:defRPr>
                <a:solidFill>
                  <a:schemeClr val="tx1"/>
                </a:solidFill>
                <a:latin typeface="Arial" charset="0"/>
                <a:ea typeface="ＭＳ Ｐゴシック" charset="-128"/>
              </a:defRPr>
            </a:lvl8pPr>
            <a:lvl9pPr marL="3886200" indent="-228600" eaLnBrk="0" fontAlgn="base" hangingPunct="0">
              <a:spcBef>
                <a:spcPct val="0"/>
              </a:spcBef>
              <a:spcAft>
                <a:spcPct val="0"/>
              </a:spcAft>
              <a:tabLst>
                <a:tab pos="-457200" algn="l"/>
              </a:tabLst>
              <a:defRPr>
                <a:solidFill>
                  <a:schemeClr val="tx1"/>
                </a:solidFill>
                <a:latin typeface="Arial" charset="0"/>
                <a:ea typeface="ＭＳ Ｐゴシック" charset="-128"/>
              </a:defRPr>
            </a:lvl9pPr>
          </a:lstStyle>
          <a:p>
            <a:pPr eaLnBrk="1" hangingPunct="1"/>
            <a:r>
              <a:rPr lang="en-US" altLang="x-none" sz="2800"/>
              <a:t>Consider standard agreements &amp; contracts</a:t>
            </a:r>
          </a:p>
          <a:p>
            <a:pPr eaLnBrk="1" hangingPunct="1"/>
            <a:endParaRPr lang="en-US" altLang="x-none" sz="2800"/>
          </a:p>
          <a:p>
            <a:pPr eaLnBrk="1" hangingPunct="1"/>
            <a:r>
              <a:rPr lang="en-US" altLang="x-none" sz="2800"/>
              <a:t>Set up ground rules &amp; agendas</a:t>
            </a:r>
          </a:p>
          <a:p>
            <a:pPr eaLnBrk="1" hangingPunct="1"/>
            <a:endParaRPr lang="en-US" altLang="x-none" sz="2800"/>
          </a:p>
          <a:p>
            <a:pPr eaLnBrk="1" hangingPunct="1"/>
            <a:r>
              <a:rPr lang="en-US" altLang="x-none" sz="2800"/>
              <a:t>Avoid risky proposals</a:t>
            </a:r>
          </a:p>
          <a:p>
            <a:pPr eaLnBrk="1" hangingPunct="1"/>
            <a:endParaRPr lang="en-US" altLang="x-none" sz="2800"/>
          </a:p>
          <a:p>
            <a:pPr eaLnBrk="1" hangingPunct="1"/>
            <a:r>
              <a:rPr lang="en-US" altLang="x-none" sz="2800"/>
              <a:t>Recognize that they might not share your willingness to take risks</a:t>
            </a:r>
          </a:p>
          <a:p>
            <a:pPr eaLnBrk="1" hangingPunct="1"/>
            <a:endParaRPr lang="en-US" altLang="x-none" sz="2800"/>
          </a:p>
          <a:p>
            <a:pPr eaLnBrk="1" hangingPunct="1"/>
            <a:r>
              <a:rPr lang="en-US" altLang="x-none" sz="2800"/>
              <a:t>Seek out a 3</a:t>
            </a:r>
            <a:r>
              <a:rPr lang="en-US" altLang="x-none" sz="2800" baseline="30000"/>
              <a:t>rd</a:t>
            </a:r>
            <a:r>
              <a:rPr lang="en-US" altLang="x-none" sz="2800"/>
              <a:t> party they trust. </a:t>
            </a:r>
          </a:p>
          <a:p>
            <a:pPr eaLnBrk="1" hangingPunct="1"/>
            <a:endParaRPr lang="en-US" altLang="x-none" sz="2800"/>
          </a:p>
          <a:p>
            <a:pPr eaLnBrk="1" hangingPunct="1"/>
            <a:r>
              <a:rPr lang="en-US" altLang="x-none" sz="2800"/>
              <a:t>TOP is not likely to trust your proposals</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1138" name="Rectangle 2"/>
          <p:cNvSpPr>
            <a:spLocks noGrp="1" noChangeArrowheads="1"/>
          </p:cNvSpPr>
          <p:nvPr>
            <p:ph type="title"/>
          </p:nvPr>
        </p:nvSpPr>
        <p:spPr/>
        <p:txBody>
          <a:bodyPr/>
          <a:lstStyle/>
          <a:p>
            <a:pPr eaLnBrk="1" hangingPunct="1">
              <a:defRPr/>
            </a:pPr>
            <a:r>
              <a:rPr lang="en-US" altLang="en-US" sz="4000">
                <a:ea typeface="+mj-ea"/>
                <a:cs typeface="+mj-cs"/>
              </a:rPr>
              <a:t>Negotiating with</a:t>
            </a:r>
            <a:br>
              <a:rPr lang="en-US" altLang="en-US" sz="4000">
                <a:ea typeface="+mj-ea"/>
                <a:cs typeface="+mj-cs"/>
              </a:rPr>
            </a:br>
            <a:r>
              <a:rPr lang="en-US" altLang="en-US" sz="4000">
                <a:ea typeface="+mj-ea"/>
                <a:cs typeface="+mj-cs"/>
              </a:rPr>
              <a:t>Low Uncertainty Avoiders</a:t>
            </a:r>
          </a:p>
        </p:txBody>
      </p:sp>
      <p:sp>
        <p:nvSpPr>
          <p:cNvPr id="356354" name="Rectangle 3"/>
          <p:cNvSpPr>
            <a:spLocks noChangeArrowheads="1"/>
          </p:cNvSpPr>
          <p:nvPr/>
        </p:nvSpPr>
        <p:spPr bwMode="auto">
          <a:xfrm>
            <a:off x="762000" y="2206625"/>
            <a:ext cx="7543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457200" algn="l"/>
              </a:tabLst>
              <a:defRPr sz="3200">
                <a:solidFill>
                  <a:schemeClr val="tx1"/>
                </a:solidFill>
                <a:latin typeface="Arial" charset="0"/>
                <a:ea typeface="ＭＳ Ｐゴシック" charset="-128"/>
              </a:defRPr>
            </a:lvl1pPr>
            <a:lvl2pPr marL="742950" indent="-285750">
              <a:spcBef>
                <a:spcPct val="20000"/>
              </a:spcBef>
              <a:buChar char="–"/>
              <a:tabLst>
                <a:tab pos="-457200" algn="l"/>
              </a:tabLst>
              <a:defRPr sz="2800">
                <a:solidFill>
                  <a:schemeClr val="tx1"/>
                </a:solidFill>
                <a:latin typeface="Arial" charset="0"/>
                <a:ea typeface="ＭＳ Ｐゴシック" charset="-128"/>
              </a:defRPr>
            </a:lvl2pPr>
            <a:lvl3pPr marL="1143000" indent="-228600">
              <a:spcBef>
                <a:spcPct val="20000"/>
              </a:spcBef>
              <a:buChar char="•"/>
              <a:tabLst>
                <a:tab pos="-457200" algn="l"/>
              </a:tabLst>
              <a:defRPr sz="2400">
                <a:solidFill>
                  <a:schemeClr val="tx1"/>
                </a:solidFill>
                <a:latin typeface="Arial" charset="0"/>
                <a:ea typeface="ＭＳ Ｐゴシック" charset="-128"/>
              </a:defRPr>
            </a:lvl3pPr>
            <a:lvl4pPr marL="1600200" indent="-228600">
              <a:spcBef>
                <a:spcPct val="20000"/>
              </a:spcBef>
              <a:buChar char="–"/>
              <a:tabLst>
                <a:tab pos="-457200" algn="l"/>
              </a:tabLst>
              <a:defRPr sz="2000">
                <a:solidFill>
                  <a:schemeClr val="tx1"/>
                </a:solidFill>
                <a:latin typeface="Arial" charset="0"/>
                <a:ea typeface="ＭＳ Ｐゴシック" charset="-128"/>
              </a:defRPr>
            </a:lvl4pPr>
            <a:lvl5pPr marL="2057400" indent="-228600">
              <a:spcBef>
                <a:spcPct val="20000"/>
              </a:spcBef>
              <a:buChar char="»"/>
              <a:tabLst>
                <a:tab pos="-457200" algn="l"/>
              </a:tabLst>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457200" algn="l"/>
              </a:tabLst>
              <a:defRPr sz="2000">
                <a:solidFill>
                  <a:schemeClr val="tx1"/>
                </a:solidFill>
                <a:latin typeface="Arial" charset="0"/>
                <a:ea typeface="ＭＳ Ｐゴシック" charset="-128"/>
              </a:defRPr>
            </a:lvl9pPr>
          </a:lstStyle>
          <a:p>
            <a:pPr eaLnBrk="1" hangingPunct="1">
              <a:spcBef>
                <a:spcPct val="0"/>
              </a:spcBef>
              <a:buFontTx/>
              <a:buNone/>
            </a:pPr>
            <a:r>
              <a:rPr lang="en-US" altLang="x-none" sz="2800" dirty="0"/>
              <a:t>Be more informal. </a:t>
            </a:r>
          </a:p>
          <a:p>
            <a:pPr eaLnBrk="1" hangingPunct="1">
              <a:spcBef>
                <a:spcPct val="0"/>
              </a:spcBef>
              <a:buFontTx/>
              <a:buNone/>
            </a:pPr>
            <a:r>
              <a:rPr lang="en-US" altLang="x-none" sz="2800" dirty="0"/>
              <a:t>Propose something novel; they</a:t>
            </a:r>
            <a:r>
              <a:rPr lang="en-US" altLang="en-US" sz="2800" dirty="0"/>
              <a:t>’</a:t>
            </a:r>
            <a:r>
              <a:rPr lang="en-US" altLang="x-none" sz="2800" dirty="0"/>
              <a:t>ll like it</a:t>
            </a:r>
          </a:p>
          <a:p>
            <a:pPr eaLnBrk="1" hangingPunct="1">
              <a:spcBef>
                <a:spcPct val="0"/>
              </a:spcBef>
              <a:buFontTx/>
              <a:buNone/>
            </a:pPr>
            <a:r>
              <a:rPr lang="en-US" altLang="x-none" sz="2800" dirty="0"/>
              <a:t>Brainstorm ideas</a:t>
            </a:r>
          </a:p>
          <a:p>
            <a:pPr eaLnBrk="1" hangingPunct="1">
              <a:spcBef>
                <a:spcPct val="0"/>
              </a:spcBef>
              <a:buFontTx/>
              <a:buNone/>
            </a:pPr>
            <a:r>
              <a:rPr lang="en-US" altLang="x-none" sz="2800" dirty="0"/>
              <a:t>Consider the alternatives</a:t>
            </a:r>
          </a:p>
          <a:p>
            <a:pPr eaLnBrk="1" hangingPunct="1">
              <a:spcBef>
                <a:spcPct val="0"/>
              </a:spcBef>
              <a:buFontTx/>
              <a:buNone/>
            </a:pPr>
            <a:r>
              <a:rPr lang="en-US" altLang="x-none" sz="2800" dirty="0"/>
              <a:t>Use generalists on your negotiating team</a:t>
            </a:r>
          </a:p>
          <a:p>
            <a:pPr eaLnBrk="1" hangingPunct="1">
              <a:spcBef>
                <a:spcPct val="0"/>
              </a:spcBef>
              <a:buFontTx/>
              <a:buNone/>
            </a:pPr>
            <a:r>
              <a:rPr lang="en-US" altLang="x-none" sz="2800" dirty="0"/>
              <a:t>Be willing to take limited risks</a:t>
            </a:r>
          </a:p>
          <a:p>
            <a:pPr eaLnBrk="1" hangingPunct="1">
              <a:spcBef>
                <a:spcPct val="0"/>
              </a:spcBef>
              <a:buFontTx/>
              <a:buNone/>
            </a:pPr>
            <a:r>
              <a:rPr lang="en-US" altLang="x-none" sz="2800" dirty="0"/>
              <a:t>Wait for them to propose the first concessions  		(good for both parties)</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3186" name="Rectangle 2"/>
          <p:cNvSpPr>
            <a:spLocks noGrp="1" noChangeArrowheads="1"/>
          </p:cNvSpPr>
          <p:nvPr>
            <p:ph type="title"/>
          </p:nvPr>
        </p:nvSpPr>
        <p:spPr/>
        <p:txBody>
          <a:bodyPr/>
          <a:lstStyle/>
          <a:p>
            <a:pPr eaLnBrk="1" hangingPunct="1">
              <a:defRPr/>
            </a:pPr>
            <a:r>
              <a:rPr lang="en-US" altLang="en-US" sz="4000">
                <a:ea typeface="+mj-ea"/>
                <a:cs typeface="+mj-cs"/>
              </a:rPr>
              <a:t>Tips for</a:t>
            </a:r>
            <a:br>
              <a:rPr lang="en-US" altLang="en-US" sz="4000">
                <a:ea typeface="+mj-ea"/>
                <a:cs typeface="+mj-cs"/>
              </a:rPr>
            </a:br>
            <a:r>
              <a:rPr lang="en-US" altLang="en-US" sz="4000">
                <a:ea typeface="+mj-ea"/>
                <a:cs typeface="+mj-cs"/>
              </a:rPr>
              <a:t>High Uncertainty Avoiders</a:t>
            </a:r>
          </a:p>
        </p:txBody>
      </p:sp>
      <p:sp>
        <p:nvSpPr>
          <p:cNvPr id="358402" name="Rectangle 3"/>
          <p:cNvSpPr>
            <a:spLocks noGrp="1" noChangeArrowheads="1"/>
          </p:cNvSpPr>
          <p:nvPr>
            <p:ph type="body" idx="1"/>
          </p:nvPr>
        </p:nvSpPr>
        <p:spPr>
          <a:xfrm>
            <a:off x="457200" y="1905000"/>
            <a:ext cx="8153400" cy="4191000"/>
          </a:xfrm>
        </p:spPr>
        <p:txBody>
          <a:bodyPr/>
          <a:lstStyle/>
          <a:p>
            <a:pPr eaLnBrk="1" hangingPunct="1"/>
            <a:r>
              <a:rPr lang="en-US" altLang="x-none" dirty="0">
                <a:ea typeface="ＭＳ Ｐゴシック" charset="-128"/>
              </a:rPr>
              <a:t>Loosen up. Just try it. Be flexible.</a:t>
            </a:r>
          </a:p>
          <a:p>
            <a:pPr eaLnBrk="1" hangingPunct="1"/>
            <a:r>
              <a:rPr lang="en-US" altLang="x-none" dirty="0">
                <a:ea typeface="ＭＳ Ｐゴシック" charset="-128"/>
              </a:rPr>
              <a:t>Be willing to "invent options,</a:t>
            </a:r>
            <a:r>
              <a:rPr lang="en-US" altLang="en-US" dirty="0">
                <a:ea typeface="ＭＳ Ｐゴシック" charset="-128"/>
              </a:rPr>
              <a:t>“</a:t>
            </a:r>
            <a:endParaRPr lang="en-US" altLang="x-none" dirty="0">
              <a:ea typeface="ＭＳ Ｐゴシック" charset="-128"/>
            </a:endParaRPr>
          </a:p>
          <a:p>
            <a:pPr eaLnBrk="1" hangingPunct="1"/>
            <a:r>
              <a:rPr lang="en-US" altLang="x-none" dirty="0">
                <a:ea typeface="ＭＳ Ｐゴシック" charset="-128"/>
              </a:rPr>
              <a:t> A little controlled risk could be helpful</a:t>
            </a:r>
          </a:p>
          <a:p>
            <a:pPr eaLnBrk="1" hangingPunct="1"/>
            <a:r>
              <a:rPr lang="en-US" altLang="x-none" dirty="0">
                <a:ea typeface="ＭＳ Ｐゴシック" charset="-128"/>
              </a:rPr>
              <a:t>Accept some risk</a:t>
            </a:r>
          </a:p>
          <a:p>
            <a:pPr lvl="1" eaLnBrk="1" hangingPunct="1">
              <a:buFontTx/>
              <a:buNone/>
            </a:pPr>
            <a:r>
              <a:rPr lang="en-US" altLang="x-none" dirty="0">
                <a:ea typeface="ＭＳ Ｐゴシック" charset="-128"/>
              </a:rPr>
              <a:t>	Contingent agreements</a:t>
            </a:r>
          </a:p>
          <a:p>
            <a:pPr eaLnBrk="1" hangingPunct="1"/>
            <a:r>
              <a:rPr lang="en-US" altLang="x-none" dirty="0">
                <a:ea typeface="ＭＳ Ｐゴシック" charset="-128"/>
              </a:rPr>
              <a:t>Recognize value &amp; promise in novel ideas</a:t>
            </a:r>
          </a:p>
          <a:p>
            <a:pPr eaLnBrk="1" hangingPunct="1"/>
            <a:r>
              <a:rPr lang="en-US" altLang="x-none" dirty="0">
                <a:ea typeface="ＭＳ Ｐゴシック" charset="-128"/>
              </a:rPr>
              <a:t>Think creatively</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82" name="Rectangle 2"/>
          <p:cNvSpPr>
            <a:spLocks noGrp="1" noChangeArrowheads="1"/>
          </p:cNvSpPr>
          <p:nvPr>
            <p:ph type="ctrTitle"/>
          </p:nvPr>
        </p:nvSpPr>
        <p:spPr>
          <a:xfrm>
            <a:off x="685800" y="304800"/>
            <a:ext cx="7772400" cy="1470025"/>
          </a:xfrm>
        </p:spPr>
        <p:txBody>
          <a:bodyPr anchor="ctr"/>
          <a:lstStyle/>
          <a:p>
            <a:pPr eaLnBrk="1" hangingPunct="1">
              <a:defRPr/>
            </a:pPr>
            <a:r>
              <a:rPr lang="en-US" altLang="en-US" sz="4400">
                <a:ea typeface="+mj-ea"/>
                <a:cs typeface="+mj-cs"/>
              </a:rPr>
              <a:t>Long Term Orientation</a:t>
            </a:r>
          </a:p>
        </p:txBody>
      </p:sp>
      <p:pic>
        <p:nvPicPr>
          <p:cNvPr id="360450" name="Picture 3" descr="mban1386l"/>
          <p:cNvPicPr>
            <a:picLocks noChangeAspect="1" noChangeArrowheads="1"/>
          </p:cNvPicPr>
          <p:nvPr/>
        </p:nvPicPr>
        <p:blipFill>
          <a:blip r:embed="rId3" cstate="screen">
            <a:extLst>
              <a:ext uri="{28A0092B-C50C-407E-A947-70E740481C1C}">
                <a14:useLocalDpi xmlns:a14="http://schemas.microsoft.com/office/drawing/2010/main"/>
              </a:ext>
            </a:extLst>
          </a:blip>
          <a:srcRect r="-203"/>
          <a:stretch>
            <a:fillRect/>
          </a:stretch>
        </p:blipFill>
        <p:spPr bwMode="auto">
          <a:xfrm>
            <a:off x="1997075" y="1600200"/>
            <a:ext cx="47085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50" name="Rectangle 2"/>
          <p:cNvSpPr>
            <a:spLocks noGrp="1" noChangeArrowheads="1"/>
          </p:cNvSpPr>
          <p:nvPr>
            <p:ph type="body" idx="1"/>
          </p:nvPr>
        </p:nvSpPr>
        <p:spPr>
          <a:xfrm>
            <a:off x="381000" y="1905000"/>
            <a:ext cx="8153400" cy="4038600"/>
          </a:xfrm>
        </p:spPr>
        <p:txBody>
          <a:bodyPr/>
          <a:lstStyle/>
          <a:p>
            <a:pPr eaLnBrk="1" hangingPunct="1">
              <a:defRPr/>
            </a:pPr>
            <a:r>
              <a:rPr lang="en-US">
                <a:cs typeface="+mn-cs"/>
              </a:rPr>
              <a:t>Long-term orientation cultures tend to respect thrift, high savings rates and perseverance, status and order in positions, sense of shame.</a:t>
            </a:r>
          </a:p>
          <a:p>
            <a:pPr eaLnBrk="1" hangingPunct="1">
              <a:defRPr/>
            </a:pPr>
            <a:endParaRPr lang="en-US">
              <a:cs typeface="+mn-cs"/>
            </a:endParaRPr>
          </a:p>
          <a:p>
            <a:pPr eaLnBrk="1" hangingPunct="1">
              <a:defRPr/>
            </a:pPr>
            <a:r>
              <a:rPr lang="en-US">
                <a:cs typeface="+mn-cs"/>
              </a:rPr>
              <a:t>Short-term orientation cultures tend to respect social and status obligations regardless of cost and low levels of savings.</a:t>
            </a:r>
          </a:p>
        </p:txBody>
      </p:sp>
      <p:sp>
        <p:nvSpPr>
          <p:cNvPr id="2152451" name="Rectangle 3"/>
          <p:cNvSpPr>
            <a:spLocks noGrp="1" noChangeArrowheads="1"/>
          </p:cNvSpPr>
          <p:nvPr>
            <p:ph type="title"/>
          </p:nvPr>
        </p:nvSpPr>
        <p:spPr/>
        <p:txBody>
          <a:bodyPr/>
          <a:lstStyle/>
          <a:p>
            <a:pPr eaLnBrk="1" hangingPunct="1">
              <a:defRPr/>
            </a:pPr>
            <a:r>
              <a:rPr lang="en-US" altLang="en-US" b="1">
                <a:solidFill>
                  <a:srgbClr val="9855DB"/>
                </a:solidFill>
                <a:latin typeface="Verdana" charset="0"/>
                <a:ea typeface="+mj-ea"/>
                <a:cs typeface="+mj-cs"/>
              </a:rPr>
              <a:t>Long-Term v. Short-Term</a:t>
            </a:r>
            <a:br>
              <a:rPr lang="en-US" altLang="en-US" b="1">
                <a:solidFill>
                  <a:srgbClr val="9855DB"/>
                </a:solidFill>
                <a:latin typeface="Verdana" charset="0"/>
                <a:ea typeface="+mj-ea"/>
                <a:cs typeface="+mj-cs"/>
              </a:rPr>
            </a:br>
            <a:r>
              <a:rPr lang="en-US" altLang="en-US" b="1">
                <a:solidFill>
                  <a:srgbClr val="9855DB"/>
                </a:solidFill>
                <a:latin typeface="Verdana" charset="0"/>
                <a:ea typeface="+mj-ea"/>
                <a:cs typeface="+mj-cs"/>
              </a:rPr>
              <a:t>Orientation</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9330" name="Rectangle 2"/>
          <p:cNvSpPr>
            <a:spLocks noGrp="1" noChangeArrowheads="1"/>
          </p:cNvSpPr>
          <p:nvPr>
            <p:ph type="title"/>
          </p:nvPr>
        </p:nvSpPr>
        <p:spPr/>
        <p:txBody>
          <a:bodyPr/>
          <a:lstStyle/>
          <a:p>
            <a:pPr eaLnBrk="1" hangingPunct="1">
              <a:defRPr/>
            </a:pPr>
            <a:r>
              <a:rPr lang="en-US" altLang="en-US">
                <a:ea typeface="+mj-ea"/>
                <a:cs typeface="+mj-cs"/>
              </a:rPr>
              <a:t>Long Term Orientation</a:t>
            </a:r>
          </a:p>
        </p:txBody>
      </p:sp>
      <p:sp>
        <p:nvSpPr>
          <p:cNvPr id="364546" name="Rectangle 3"/>
          <p:cNvSpPr>
            <a:spLocks noGrp="1" noChangeArrowheads="1"/>
          </p:cNvSpPr>
          <p:nvPr>
            <p:ph type="body" idx="1"/>
          </p:nvPr>
        </p:nvSpPr>
        <p:spPr>
          <a:xfrm>
            <a:off x="457200" y="1600200"/>
            <a:ext cx="8305800" cy="5029200"/>
          </a:xfrm>
        </p:spPr>
        <p:txBody>
          <a:bodyPr/>
          <a:lstStyle/>
          <a:p>
            <a:pPr eaLnBrk="1" hangingPunct="1">
              <a:lnSpc>
                <a:spcPct val="90000"/>
              </a:lnSpc>
              <a:buFontTx/>
              <a:buNone/>
            </a:pPr>
            <a:r>
              <a:rPr lang="en-US" altLang="x-none" sz="2400">
                <a:ea typeface="ＭＳ Ｐゴシック" charset="-128"/>
              </a:rPr>
              <a:t>Pragmatic, future-oriented perspective</a:t>
            </a:r>
          </a:p>
          <a:p>
            <a:pPr eaLnBrk="1" hangingPunct="1">
              <a:lnSpc>
                <a:spcPct val="90000"/>
              </a:lnSpc>
              <a:buFontTx/>
              <a:buNone/>
            </a:pPr>
            <a:r>
              <a:rPr lang="en-US" altLang="en-US" sz="2400">
                <a:ea typeface="ＭＳ Ｐゴシック" charset="-128"/>
              </a:rPr>
              <a:t>“</a:t>
            </a:r>
            <a:r>
              <a:rPr lang="en-US" altLang="x-none" sz="2400">
                <a:ea typeface="ＭＳ Ｐゴシック" charset="-128"/>
              </a:rPr>
              <a:t>Sacrifice for the future</a:t>
            </a:r>
            <a:r>
              <a:rPr lang="en-US" altLang="en-US" sz="2400">
                <a:ea typeface="ＭＳ Ｐゴシック" charset="-128"/>
              </a:rPr>
              <a:t>”</a:t>
            </a:r>
            <a:endParaRPr lang="en-US" altLang="x-none" sz="2400">
              <a:ea typeface="ＭＳ Ｐゴシック" charset="-128"/>
            </a:endParaRPr>
          </a:p>
          <a:p>
            <a:pPr eaLnBrk="1" hangingPunct="1">
              <a:lnSpc>
                <a:spcPct val="90000"/>
              </a:lnSpc>
              <a:buFontTx/>
              <a:buNone/>
            </a:pPr>
            <a:r>
              <a:rPr lang="en-US" altLang="x-none" sz="2400">
                <a:ea typeface="ＭＳ Ｐゴシック" charset="-128"/>
              </a:rPr>
              <a:t>Long term commitments</a:t>
            </a:r>
          </a:p>
          <a:p>
            <a:pPr eaLnBrk="1" hangingPunct="1">
              <a:lnSpc>
                <a:spcPct val="90000"/>
              </a:lnSpc>
              <a:buFontTx/>
              <a:buNone/>
            </a:pPr>
            <a:r>
              <a:rPr lang="en-US" altLang="x-none" sz="2400">
                <a:ea typeface="ＭＳ Ｐゴシック" charset="-128"/>
              </a:rPr>
              <a:t>Focuses on long-term interests </a:t>
            </a:r>
          </a:p>
          <a:p>
            <a:pPr eaLnBrk="1" hangingPunct="1">
              <a:lnSpc>
                <a:spcPct val="90000"/>
              </a:lnSpc>
              <a:buFontTx/>
              <a:buNone/>
            </a:pPr>
            <a:r>
              <a:rPr lang="en-US" altLang="x-none" sz="2400">
                <a:ea typeface="ＭＳ Ｐゴシック" charset="-128"/>
              </a:rPr>
              <a:t>	(e.g., market share)</a:t>
            </a:r>
          </a:p>
          <a:p>
            <a:pPr eaLnBrk="1" hangingPunct="1">
              <a:lnSpc>
                <a:spcPct val="90000"/>
              </a:lnSpc>
              <a:buFontTx/>
              <a:buNone/>
            </a:pPr>
            <a:r>
              <a:rPr lang="en-US" altLang="x-none" sz="2400">
                <a:ea typeface="ＭＳ Ｐゴシック" charset="-128"/>
              </a:rPr>
              <a:t>Great respect for tradition</a:t>
            </a:r>
          </a:p>
          <a:p>
            <a:pPr eaLnBrk="1" hangingPunct="1">
              <a:lnSpc>
                <a:spcPct val="90000"/>
              </a:lnSpc>
              <a:buFontTx/>
              <a:buNone/>
            </a:pPr>
            <a:r>
              <a:rPr lang="en-US" altLang="x-none" sz="2400">
                <a:ea typeface="ＭＳ Ｐゴシック" charset="-128"/>
              </a:rPr>
              <a:t>Thrifty with high savings rate</a:t>
            </a:r>
          </a:p>
          <a:p>
            <a:pPr eaLnBrk="1" hangingPunct="1">
              <a:lnSpc>
                <a:spcPct val="90000"/>
              </a:lnSpc>
              <a:buFontTx/>
              <a:buNone/>
            </a:pPr>
            <a:r>
              <a:rPr lang="en-US" altLang="x-none" sz="2400">
                <a:ea typeface="ＭＳ Ｐゴシック" charset="-128"/>
              </a:rPr>
              <a:t>Current situation is less important to them</a:t>
            </a:r>
          </a:p>
          <a:p>
            <a:pPr eaLnBrk="1" hangingPunct="1">
              <a:lnSpc>
                <a:spcPct val="90000"/>
              </a:lnSpc>
              <a:buFontTx/>
              <a:buNone/>
            </a:pPr>
            <a:r>
              <a:rPr lang="en-US" altLang="x-none" sz="2400">
                <a:ea typeface="ＭＳ Ｐゴシック" charset="-128"/>
              </a:rPr>
              <a:t>Strong work ethic</a:t>
            </a:r>
          </a:p>
          <a:p>
            <a:pPr eaLnBrk="1" hangingPunct="1">
              <a:lnSpc>
                <a:spcPct val="90000"/>
              </a:lnSpc>
              <a:buFontTx/>
              <a:buNone/>
            </a:pPr>
            <a:r>
              <a:rPr lang="en-US" altLang="x-none" sz="2400">
                <a:ea typeface="ＭＳ Ｐゴシック" charset="-128"/>
              </a:rPr>
              <a:t>Long term rewards are expected from today</a:t>
            </a:r>
            <a:r>
              <a:rPr lang="en-US" altLang="en-US" sz="2400">
                <a:ea typeface="ＭＳ Ｐゴシック" charset="-128"/>
              </a:rPr>
              <a:t>’</a:t>
            </a:r>
            <a:r>
              <a:rPr lang="en-US" altLang="x-none" sz="2400">
                <a:ea typeface="ＭＳ Ｐゴシック" charset="-128"/>
              </a:rPr>
              <a:t>s hard work</a:t>
            </a:r>
          </a:p>
          <a:p>
            <a:pPr eaLnBrk="1" hangingPunct="1">
              <a:lnSpc>
                <a:spcPct val="90000"/>
              </a:lnSpc>
              <a:buFontTx/>
              <a:buNone/>
            </a:pPr>
            <a:r>
              <a:rPr lang="en-US" altLang="x-none" sz="2400">
                <a:ea typeface="ＭＳ Ｐゴシック" charset="-128"/>
              </a:rPr>
              <a:t>Build life-long personal relationships</a:t>
            </a:r>
          </a:p>
          <a:p>
            <a:pPr eaLnBrk="1" hangingPunct="1">
              <a:lnSpc>
                <a:spcPct val="90000"/>
              </a:lnSpc>
              <a:buFontTx/>
              <a:buNone/>
            </a:pPr>
            <a:r>
              <a:rPr lang="en-US" altLang="x-none" sz="2400">
                <a:ea typeface="ＭＳ Ｐゴシック" charset="-128"/>
              </a:rPr>
              <a:t>Respect: thrift, perseverance, status, order, sense of shame</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1378" name="Rectangle 2"/>
          <p:cNvSpPr>
            <a:spLocks noGrp="1" noChangeArrowheads="1"/>
          </p:cNvSpPr>
          <p:nvPr>
            <p:ph type="title"/>
          </p:nvPr>
        </p:nvSpPr>
        <p:spPr/>
        <p:txBody>
          <a:bodyPr/>
          <a:lstStyle/>
          <a:p>
            <a:pPr eaLnBrk="1" hangingPunct="1">
              <a:defRPr/>
            </a:pPr>
            <a:r>
              <a:rPr lang="en-US" altLang="en-US">
                <a:ea typeface="+mj-ea"/>
                <a:cs typeface="+mj-cs"/>
              </a:rPr>
              <a:t>Short Term Orientation</a:t>
            </a:r>
          </a:p>
        </p:txBody>
      </p:sp>
      <p:sp>
        <p:nvSpPr>
          <p:cNvPr id="2021379" name="Rectangle 3"/>
          <p:cNvSpPr>
            <a:spLocks noGrp="1" noChangeArrowheads="1"/>
          </p:cNvSpPr>
          <p:nvPr>
            <p:ph type="body" idx="1"/>
          </p:nvPr>
        </p:nvSpPr>
        <p:spPr>
          <a:xfrm>
            <a:off x="457200" y="1600200"/>
            <a:ext cx="8382000" cy="4191000"/>
          </a:xfrm>
        </p:spPr>
        <p:txBody>
          <a:bodyPr/>
          <a:lstStyle/>
          <a:p>
            <a:pPr eaLnBrk="1" hangingPunct="1">
              <a:buFontTx/>
              <a:buNone/>
              <a:defRPr/>
            </a:pPr>
            <a:r>
              <a:rPr lang="en-US" altLang="en-US">
                <a:ea typeface="+mn-ea"/>
                <a:cs typeface="+mn-cs"/>
              </a:rPr>
              <a:t>Conventional, historic, short-term perspective</a:t>
            </a:r>
          </a:p>
          <a:p>
            <a:pPr eaLnBrk="1" hangingPunct="1">
              <a:buFontTx/>
              <a:buNone/>
              <a:defRPr/>
            </a:pPr>
            <a:r>
              <a:rPr lang="en-US" altLang="en-US">
                <a:ea typeface="+mn-ea"/>
                <a:cs typeface="+mn-cs"/>
              </a:rPr>
              <a:t>Focus on present</a:t>
            </a:r>
          </a:p>
          <a:p>
            <a:pPr eaLnBrk="1" hangingPunct="1">
              <a:buFontTx/>
              <a:buNone/>
              <a:defRPr/>
            </a:pPr>
            <a:r>
              <a:rPr lang="en-US" altLang="en-US">
                <a:ea typeface="+mn-ea"/>
                <a:cs typeface="+mn-cs"/>
              </a:rPr>
              <a:t>Change can occur more quickly</a:t>
            </a:r>
          </a:p>
          <a:p>
            <a:pPr eaLnBrk="1" hangingPunct="1">
              <a:buFontTx/>
              <a:buNone/>
              <a:defRPr/>
            </a:pPr>
            <a:r>
              <a:rPr lang="en-US" altLang="en-US">
                <a:ea typeface="+mn-ea"/>
                <a:cs typeface="+mn-cs"/>
              </a:rPr>
              <a:t>Efforts should produce quick results</a:t>
            </a:r>
          </a:p>
          <a:p>
            <a:pPr eaLnBrk="1" hangingPunct="1">
              <a:buFontTx/>
              <a:buNone/>
              <a:defRPr/>
            </a:pPr>
            <a:r>
              <a:rPr lang="en-US" altLang="en-US">
                <a:ea typeface="+mn-ea"/>
                <a:cs typeface="+mn-cs"/>
              </a:rPr>
              <a:t>Focuses on short-term interests (profits)</a:t>
            </a:r>
          </a:p>
          <a:p>
            <a:pPr eaLnBrk="1" hangingPunct="1">
              <a:buFontTx/>
              <a:buNone/>
              <a:defRPr/>
            </a:pPr>
            <a:r>
              <a:rPr lang="en-US" altLang="en-US">
                <a:ea typeface="+mn-ea"/>
                <a:cs typeface="+mn-cs"/>
              </a:rPr>
              <a:t>Seem to be irresponsible and waste money</a:t>
            </a:r>
          </a:p>
          <a:p>
            <a:pPr eaLnBrk="1" hangingPunct="1">
              <a:buFontTx/>
              <a:buNone/>
              <a:defRPr/>
            </a:pPr>
            <a:r>
              <a:rPr lang="en-US" altLang="en-US">
                <a:ea typeface="+mn-ea"/>
                <a:cs typeface="+mn-cs"/>
              </a:rPr>
              <a:t>A concern for saving face</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Global">
  <a:themeElements>
    <a:clrScheme name="">
      <a:dk1>
        <a:srgbClr val="000000"/>
      </a:dk1>
      <a:lt1>
        <a:srgbClr val="FFFFCC"/>
      </a:lt1>
      <a:dk2>
        <a:srgbClr val="CC6600"/>
      </a:dk2>
      <a:lt2>
        <a:srgbClr val="FFFFFF"/>
      </a:lt2>
      <a:accent1>
        <a:srgbClr val="FFFFCC"/>
      </a:accent1>
      <a:accent2>
        <a:srgbClr val="B5E0E3"/>
      </a:accent2>
      <a:accent3>
        <a:srgbClr val="FFFFE2"/>
      </a:accent3>
      <a:accent4>
        <a:srgbClr val="000000"/>
      </a:accent4>
      <a:accent5>
        <a:srgbClr val="FFFFE2"/>
      </a:accent5>
      <a:accent6>
        <a:srgbClr val="A4CBCE"/>
      </a:accent6>
      <a:hlink>
        <a:srgbClr val="4E59E2"/>
      </a:hlink>
      <a:folHlink>
        <a:srgbClr val="CCB374"/>
      </a:folHlink>
    </a:clrScheme>
    <a:fontScheme name="Glob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01090300">
  <a:themeElements>
    <a:clrScheme name="1_01090300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fontScheme name="1_01090300">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010903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010903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010903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010903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010903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010903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010903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01090300 8">
        <a:dk1>
          <a:srgbClr val="808080"/>
        </a:dk1>
        <a:lt1>
          <a:srgbClr val="FFFFFF"/>
        </a:lt1>
        <a:dk2>
          <a:srgbClr val="3399FF"/>
        </a:dk2>
        <a:lt2>
          <a:srgbClr val="CCECFF"/>
        </a:lt2>
        <a:accent1>
          <a:srgbClr val="00CC99"/>
        </a:accent1>
        <a:accent2>
          <a:srgbClr val="3333CC"/>
        </a:accent2>
        <a:accent3>
          <a:srgbClr val="ADCAF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Blank Presentation">
  <a:themeElements>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Blank Presenta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Poster Bodoni"/>
        <a:ea typeface=""/>
        <a:cs typeface=""/>
      </a:majorFont>
      <a:minorFont>
        <a:latin typeface="Eleph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6_Default Design 8">
      <a:dk1>
        <a:srgbClr val="000000"/>
      </a:dk1>
      <a:lt1>
        <a:srgbClr val="FFFFFF"/>
      </a:lt1>
      <a:dk2>
        <a:srgbClr val="003399"/>
      </a:dk2>
      <a:lt2>
        <a:srgbClr val="808080"/>
      </a:lt2>
      <a:accent1>
        <a:srgbClr val="FFECC5"/>
      </a:accent1>
      <a:accent2>
        <a:srgbClr val="003399"/>
      </a:accent2>
      <a:accent3>
        <a:srgbClr val="FFFFFF"/>
      </a:accent3>
      <a:accent4>
        <a:srgbClr val="000000"/>
      </a:accent4>
      <a:accent5>
        <a:srgbClr val="FFF4DF"/>
      </a:accent5>
      <a:accent6>
        <a:srgbClr val="002D8A"/>
      </a:accent6>
      <a:hlink>
        <a:srgbClr val="009999"/>
      </a:hlink>
      <a:folHlink>
        <a:srgbClr val="B2B2B2"/>
      </a:folHlink>
    </a:clrScheme>
    <a:fontScheme name="6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Default Design 8">
        <a:dk1>
          <a:srgbClr val="000000"/>
        </a:dk1>
        <a:lt1>
          <a:srgbClr val="FFFFFF"/>
        </a:lt1>
        <a:dk2>
          <a:srgbClr val="003399"/>
        </a:dk2>
        <a:lt2>
          <a:srgbClr val="808080"/>
        </a:lt2>
        <a:accent1>
          <a:srgbClr val="FFECC5"/>
        </a:accent1>
        <a:accent2>
          <a:srgbClr val="003399"/>
        </a:accent2>
        <a:accent3>
          <a:srgbClr val="FFFFFF"/>
        </a:accent3>
        <a:accent4>
          <a:srgbClr val="000000"/>
        </a:accent4>
        <a:accent5>
          <a:srgbClr val="FFF4DF"/>
        </a:accent5>
        <a:accent6>
          <a:srgbClr val="002D8A"/>
        </a:accent6>
        <a:hlink>
          <a:srgbClr val="0099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4202</TotalTime>
  <Words>4811</Words>
  <Application>Microsoft Macintosh PowerPoint</Application>
  <PresentationFormat>On-screen Show (4:3)</PresentationFormat>
  <Paragraphs>870</Paragraphs>
  <Slides>111</Slides>
  <Notes>108</Notes>
  <HiddenSlides>3</HiddenSlides>
  <MMClips>0</MMClips>
  <ScaleCrop>false</ScaleCrop>
  <HeadingPairs>
    <vt:vector size="8" baseType="variant">
      <vt:variant>
        <vt:lpstr>Fonts Used</vt:lpstr>
      </vt:variant>
      <vt:variant>
        <vt:i4>14</vt:i4>
      </vt:variant>
      <vt:variant>
        <vt:lpstr>Theme</vt:lpstr>
      </vt:variant>
      <vt:variant>
        <vt:i4>15</vt:i4>
      </vt:variant>
      <vt:variant>
        <vt:lpstr>Embedded OLE Servers</vt:lpstr>
      </vt:variant>
      <vt:variant>
        <vt:i4>2</vt:i4>
      </vt:variant>
      <vt:variant>
        <vt:lpstr>Slide Titles</vt:lpstr>
      </vt:variant>
      <vt:variant>
        <vt:i4>111</vt:i4>
      </vt:variant>
    </vt:vector>
  </HeadingPairs>
  <TitlesOfParts>
    <vt:vector size="142" baseType="lpstr">
      <vt:lpstr>ＭＳ Ｐゴシック</vt:lpstr>
      <vt:lpstr>SimSun</vt:lpstr>
      <vt:lpstr>Arial</vt:lpstr>
      <vt:lpstr>Arial Narrow</vt:lpstr>
      <vt:lpstr>Elephant</vt:lpstr>
      <vt:lpstr>Garamond</vt:lpstr>
      <vt:lpstr>Haettenschweiler</vt:lpstr>
      <vt:lpstr>Poster Bodoni</vt:lpstr>
      <vt:lpstr>Tahoma</vt:lpstr>
      <vt:lpstr>Times</vt:lpstr>
      <vt:lpstr>Times New Roman</vt:lpstr>
      <vt:lpstr>Trebuchet MS</vt:lpstr>
      <vt:lpstr>Verdana</vt:lpstr>
      <vt:lpstr>Wingdings</vt:lpstr>
      <vt:lpstr>Default Design</vt:lpstr>
      <vt:lpstr>Capsules</vt:lpstr>
      <vt:lpstr>2_Default Design</vt:lpstr>
      <vt:lpstr>Ocean</vt:lpstr>
      <vt:lpstr>3_Default Design</vt:lpstr>
      <vt:lpstr>Maple</vt:lpstr>
      <vt:lpstr>Blank</vt:lpstr>
      <vt:lpstr>Globe</vt:lpstr>
      <vt:lpstr>6_Default Design</vt:lpstr>
      <vt:lpstr>Global</vt:lpstr>
      <vt:lpstr>4_Default Design</vt:lpstr>
      <vt:lpstr>Orbit</vt:lpstr>
      <vt:lpstr>Ripple</vt:lpstr>
      <vt:lpstr>1_01090300</vt:lpstr>
      <vt:lpstr>1_Blank Presentation</vt:lpstr>
      <vt:lpstr>MS Org Chart</vt:lpstr>
      <vt:lpstr>Photo Editor Photo</vt:lpstr>
      <vt:lpstr>        Prof. John Barkai William S. Richardson School of Law University of Hawaii  </vt:lpstr>
      <vt:lpstr>PowerPoint Presentation</vt:lpstr>
      <vt:lpstr>PowerPoint Presentation</vt:lpstr>
      <vt:lpstr>PowerPoint Presentation</vt:lpstr>
      <vt:lpstr>PowerPoint Presentation</vt:lpstr>
      <vt:lpstr>PowerPoint Presentation</vt:lpstr>
      <vt:lpstr>       </vt:lpstr>
      <vt:lpstr>The Western View of the  Business Deal</vt:lpstr>
      <vt:lpstr>Asian View of the  Business Deal</vt:lpstr>
      <vt:lpstr>       </vt:lpstr>
      <vt:lpstr>PowerPoint Presentation</vt:lpstr>
      <vt:lpstr>Levels of culture</vt:lpstr>
      <vt:lpstr>Top 10 Countries by Population</vt:lpstr>
      <vt:lpstr>PowerPoint Presentation</vt:lpstr>
      <vt:lpstr>If there were 100 people in the world how many would live in…?</vt:lpstr>
      <vt:lpstr>If there were 100 people in the world how many would live in…?</vt:lpstr>
      <vt:lpstr>       </vt:lpstr>
      <vt:lpstr>PowerPoint Presentation</vt:lpstr>
      <vt:lpstr>CROSS CULTURAL</vt:lpstr>
      <vt:lpstr>PowerPoint Presentation</vt:lpstr>
      <vt:lpstr>PowerPoint Presentation</vt:lpstr>
      <vt:lpstr>LIVING  CROSS CULTURALLY</vt:lpstr>
      <vt:lpstr>PowerPoint Presentation</vt:lpstr>
      <vt:lpstr>PowerPoint Presentation</vt:lpstr>
      <vt:lpstr>PowerPoint Presentation</vt:lpstr>
      <vt:lpstr>PowerPoint Presentation</vt:lpstr>
      <vt:lpstr>PowerPoint Presentation</vt:lpstr>
      <vt:lpstr>The high-context communication style</vt:lpstr>
      <vt:lpstr>The low-context communication style</vt:lpstr>
      <vt:lpstr>Conflicts A High Context Perspective</vt:lpstr>
      <vt:lpstr>Conflicts  A Low Context Perspective</vt:lpstr>
      <vt:lpstr>Smart Bargaining: Doing Business with the Japanese  Graham &amp; Sano</vt:lpstr>
      <vt:lpstr>16 ways  Japanese avoid saying “No”</vt:lpstr>
      <vt:lpstr>No – Maybe Game</vt:lpstr>
      <vt:lpstr>PowerPoint Presentation</vt:lpstr>
      <vt:lpstr>PowerPoint Presentation</vt:lpstr>
      <vt:lpstr>PowerPoint Presentation</vt:lpstr>
      <vt:lpstr>Geert Hofstede (1980, 1991)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Cultural Categories</vt:lpstr>
      <vt:lpstr>PowerPoint Presentation</vt:lpstr>
      <vt:lpstr>Common Asian Groupings</vt:lpstr>
      <vt:lpstr>American Stereotype</vt:lpstr>
      <vt:lpstr>Context of Communication</vt:lpstr>
      <vt:lpstr>High Context Communication</vt:lpstr>
      <vt:lpstr>Low Context Communication</vt:lpstr>
      <vt:lpstr>How would you negotiate with   High Context Communicators?</vt:lpstr>
      <vt:lpstr>Negotiating with High Context Communicators</vt:lpstr>
      <vt:lpstr>Tips for Low Context Communicators</vt:lpstr>
      <vt:lpstr>Negotiating with Low Context Communicators</vt:lpstr>
      <vt:lpstr>Tips for High Context Communicators</vt:lpstr>
      <vt:lpstr>Power Distance (Hierarchy)</vt:lpstr>
      <vt:lpstr>Power distance</vt:lpstr>
      <vt:lpstr>PowerPoint Presentation</vt:lpstr>
      <vt:lpstr>High Power Distance</vt:lpstr>
      <vt:lpstr>Low Power Distance</vt:lpstr>
      <vt:lpstr>Negotiating with  High Power Distance Cultures</vt:lpstr>
      <vt:lpstr>Tips for  Low Power Distance Cultures</vt:lpstr>
      <vt:lpstr>Negotiating with  Low Power Distance</vt:lpstr>
      <vt:lpstr>Tips for  High Power Distance Cultures</vt:lpstr>
      <vt:lpstr>INDIVIDUALISM</vt:lpstr>
      <vt:lpstr>PowerPoint Presentation</vt:lpstr>
      <vt:lpstr>PowerPoint Presentation</vt:lpstr>
      <vt:lpstr> Individualism and collectivism</vt:lpstr>
      <vt:lpstr>Individualism</vt:lpstr>
      <vt:lpstr>Collectivism</vt:lpstr>
      <vt:lpstr>Negotiating with Individualists</vt:lpstr>
      <vt:lpstr>Tips for Collectivists</vt:lpstr>
      <vt:lpstr>Negotiating with Collectivists</vt:lpstr>
      <vt:lpstr>Tips for Individualists</vt:lpstr>
      <vt:lpstr>MASCULINITY</vt:lpstr>
      <vt:lpstr>Masculinity versus femininity</vt:lpstr>
      <vt:lpstr>Masculinity (competitiveness or assertiveness)</vt:lpstr>
      <vt:lpstr>Femininity ( nurturance and relationships)</vt:lpstr>
      <vt:lpstr>How would you negotiate with a   Masculine Culture?</vt:lpstr>
      <vt:lpstr>Negotiating with a  Masculine Culture</vt:lpstr>
      <vt:lpstr>Tips for  Feminine Culture</vt:lpstr>
      <vt:lpstr>Negotiating with a Feminine Culture</vt:lpstr>
      <vt:lpstr>Tips for  Masculine Culture</vt:lpstr>
      <vt:lpstr>Uncertainty Avoidance (risk taking)</vt:lpstr>
      <vt:lpstr>Uncertainty avoidance</vt:lpstr>
      <vt:lpstr>Uncertainty Avoidance should not be confused with risk avoidance  says Geert Hofstede  but almost everyone talks as if they are the same</vt:lpstr>
      <vt:lpstr>High Uncertainty Avoidance</vt:lpstr>
      <vt:lpstr>Low Uncertainty Avoidance</vt:lpstr>
      <vt:lpstr>Negotiating with High Uncertainty Avoiders</vt:lpstr>
      <vt:lpstr>Tips for Low Uncertainty Avoiders</vt:lpstr>
      <vt:lpstr>Negotiating with Low Uncertainty Avoiders</vt:lpstr>
      <vt:lpstr>Tips for High Uncertainty Avoiders</vt:lpstr>
      <vt:lpstr>Long Term Orientation</vt:lpstr>
      <vt:lpstr>Long-Term v. Short-Term Orientation</vt:lpstr>
      <vt:lpstr>Long Term Orientation</vt:lpstr>
      <vt:lpstr>Short Term Orientation</vt:lpstr>
      <vt:lpstr>Negotiating with  Long Term Orientation Cultures</vt:lpstr>
      <vt:lpstr>Tips for  Short Term Orientation Cultures</vt:lpstr>
      <vt:lpstr>Negotiating with Short Term Orientation Cultures</vt:lpstr>
      <vt:lpstr>Tips for  Long Term Orientation Cultures</vt:lpstr>
      <vt:lpstr>Universalism</vt:lpstr>
      <vt:lpstr>Universalists</vt:lpstr>
      <vt:lpstr>Particularists</vt:lpstr>
      <vt:lpstr>Negotiating with  Universalists</vt:lpstr>
      <vt:lpstr>Tips for  Particularists</vt:lpstr>
      <vt:lpstr>Negotiating with  Particularists</vt:lpstr>
      <vt:lpstr>Tips for  Universalists</vt:lpstr>
      <vt:lpstr>Problems With Translations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Lowry</dc:creator>
  <cp:lastModifiedBy>Jon Allan Reyhner</cp:lastModifiedBy>
  <cp:revision>284</cp:revision>
  <dcterms:created xsi:type="dcterms:W3CDTF">2005-09-22T06:46:13Z</dcterms:created>
  <dcterms:modified xsi:type="dcterms:W3CDTF">2024-10-28T19:20:01Z</dcterms:modified>
</cp:coreProperties>
</file>