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notesSlides/notesSlide5.xml" ContentType="application/vnd.openxmlformats-officedocument.presentationml.notesSlide+xml"/>
  <Override PartName="/ppt/theme/themeOverride6.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7.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heme/themeOverride8.xml" ContentType="application/vnd.openxmlformats-officedocument.themeOverride+xml"/>
  <Override PartName="/ppt/notesSlides/notesSlide21.xml" ContentType="application/vnd.openxmlformats-officedocument.presentationml.notesSlide+xml"/>
  <Override PartName="/ppt/theme/themeOverride9.xml" ContentType="application/vnd.openxmlformats-officedocument.themeOverride+xml"/>
  <Override PartName="/ppt/notesSlides/notesSlide22.xml" ContentType="application/vnd.openxmlformats-officedocument.presentationml.notesSlide+xml"/>
  <Override PartName="/ppt/theme/themeOverride10.xml" ContentType="application/vnd.openxmlformats-officedocument.themeOverride+xml"/>
  <Override PartName="/ppt/notesSlides/notesSlide23.xml" ContentType="application/vnd.openxmlformats-officedocument.presentationml.notesSlide+xml"/>
  <Override PartName="/ppt/theme/themeOverride11.xml" ContentType="application/vnd.openxmlformats-officedocument.themeOverr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handoutMasterIdLst>
    <p:handoutMasterId r:id="rId40"/>
  </p:handoutMasterIdLst>
  <p:sldIdLst>
    <p:sldId id="375" r:id="rId2"/>
    <p:sldId id="339" r:id="rId3"/>
    <p:sldId id="389" r:id="rId4"/>
    <p:sldId id="413" r:id="rId5"/>
    <p:sldId id="414" r:id="rId6"/>
    <p:sldId id="406" r:id="rId7"/>
    <p:sldId id="415" r:id="rId8"/>
    <p:sldId id="408" r:id="rId9"/>
    <p:sldId id="409" r:id="rId10"/>
    <p:sldId id="410" r:id="rId11"/>
    <p:sldId id="411" r:id="rId12"/>
    <p:sldId id="377" r:id="rId13"/>
    <p:sldId id="391" r:id="rId14"/>
    <p:sldId id="416" r:id="rId15"/>
    <p:sldId id="392" r:id="rId16"/>
    <p:sldId id="393" r:id="rId17"/>
    <p:sldId id="394" r:id="rId18"/>
    <p:sldId id="395" r:id="rId19"/>
    <p:sldId id="396" r:id="rId20"/>
    <p:sldId id="397" r:id="rId21"/>
    <p:sldId id="420" r:id="rId22"/>
    <p:sldId id="477" r:id="rId23"/>
    <p:sldId id="478" r:id="rId24"/>
    <p:sldId id="479" r:id="rId25"/>
    <p:sldId id="480" r:id="rId26"/>
    <p:sldId id="481" r:id="rId27"/>
    <p:sldId id="482" r:id="rId28"/>
    <p:sldId id="483" r:id="rId29"/>
    <p:sldId id="484" r:id="rId30"/>
    <p:sldId id="485" r:id="rId31"/>
    <p:sldId id="486" r:id="rId32"/>
    <p:sldId id="487" r:id="rId33"/>
    <p:sldId id="488" r:id="rId34"/>
    <p:sldId id="489" r:id="rId35"/>
    <p:sldId id="418" r:id="rId36"/>
    <p:sldId id="421" r:id="rId37"/>
    <p:sldId id="417" r:id="rId38"/>
  </p:sldIdLst>
  <p:sldSz cx="9144000" cy="6858000" type="letter"/>
  <p:notesSz cx="6858000" cy="9180513"/>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91">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94610"/>
  </p:normalViewPr>
  <p:slideViewPr>
    <p:cSldViewPr>
      <p:cViewPr varScale="1">
        <p:scale>
          <a:sx n="129" d="100"/>
          <a:sy n="129" d="100"/>
        </p:scale>
        <p:origin x="600"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480"/>
    </p:cViewPr>
  </p:sorterViewPr>
  <p:notesViewPr>
    <p:cSldViewPr>
      <p:cViewPr varScale="1">
        <p:scale>
          <a:sx n="110" d="100"/>
          <a:sy n="110" d="100"/>
        </p:scale>
        <p:origin x="-2120" y="-96"/>
      </p:cViewPr>
      <p:guideLst>
        <p:guide orient="horz" pos="2891"/>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FC23EA00-1B46-4E26-C5DC-FC6B6F77070E}"/>
              </a:ext>
            </a:extLst>
          </p:cNvPr>
          <p:cNvSpPr>
            <a:spLocks noGrp="1" noChangeArrowheads="1"/>
          </p:cNvSpPr>
          <p:nvPr>
            <p:ph type="hdr" sz="quarter"/>
          </p:nvPr>
        </p:nvSpPr>
        <p:spPr bwMode="auto">
          <a:xfrm>
            <a:off x="0" y="0"/>
            <a:ext cx="2971800" cy="458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106" charset="0"/>
                <a:ea typeface="+mn-ea"/>
                <a:cs typeface="+mn-cs"/>
              </a:defRPr>
            </a:lvl1pPr>
          </a:lstStyle>
          <a:p>
            <a:pPr>
              <a:defRPr/>
            </a:pPr>
            <a:endParaRPr lang="en-US"/>
          </a:p>
        </p:txBody>
      </p:sp>
      <p:sp>
        <p:nvSpPr>
          <p:cNvPr id="101379" name="Rectangle 3">
            <a:extLst>
              <a:ext uri="{FF2B5EF4-FFF2-40B4-BE49-F238E27FC236}">
                <a16:creationId xmlns:a16="http://schemas.microsoft.com/office/drawing/2014/main" id="{69FA8EE6-4ABC-33D5-FC48-A079E0A31EE8}"/>
              </a:ext>
            </a:extLst>
          </p:cNvPr>
          <p:cNvSpPr>
            <a:spLocks noGrp="1" noChangeArrowheads="1"/>
          </p:cNvSpPr>
          <p:nvPr>
            <p:ph type="dt" sz="quarter" idx="1"/>
          </p:nvPr>
        </p:nvSpPr>
        <p:spPr bwMode="auto">
          <a:xfrm>
            <a:off x="3884613" y="0"/>
            <a:ext cx="2971800" cy="458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106" charset="0"/>
                <a:ea typeface="+mn-ea"/>
                <a:cs typeface="+mn-cs"/>
              </a:defRPr>
            </a:lvl1pPr>
          </a:lstStyle>
          <a:p>
            <a:pPr>
              <a:defRPr/>
            </a:pPr>
            <a:endParaRPr lang="en-US"/>
          </a:p>
        </p:txBody>
      </p:sp>
      <p:sp>
        <p:nvSpPr>
          <p:cNvPr id="101380" name="Rectangle 4">
            <a:extLst>
              <a:ext uri="{FF2B5EF4-FFF2-40B4-BE49-F238E27FC236}">
                <a16:creationId xmlns:a16="http://schemas.microsoft.com/office/drawing/2014/main" id="{ACBA0010-5850-6604-6A91-B9EF26678C74}"/>
              </a:ext>
            </a:extLst>
          </p:cNvPr>
          <p:cNvSpPr>
            <a:spLocks noGrp="1" noChangeArrowheads="1"/>
          </p:cNvSpPr>
          <p:nvPr>
            <p:ph type="ftr" sz="quarter" idx="2"/>
          </p:nvPr>
        </p:nvSpPr>
        <p:spPr bwMode="auto">
          <a:xfrm>
            <a:off x="0" y="8720138"/>
            <a:ext cx="2971800" cy="4587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106" charset="0"/>
                <a:ea typeface="+mn-ea"/>
                <a:cs typeface="+mn-cs"/>
              </a:defRPr>
            </a:lvl1pPr>
          </a:lstStyle>
          <a:p>
            <a:pPr>
              <a:defRPr/>
            </a:pPr>
            <a:endParaRPr lang="en-US"/>
          </a:p>
        </p:txBody>
      </p:sp>
      <p:sp>
        <p:nvSpPr>
          <p:cNvPr id="101381" name="Rectangle 5">
            <a:extLst>
              <a:ext uri="{FF2B5EF4-FFF2-40B4-BE49-F238E27FC236}">
                <a16:creationId xmlns:a16="http://schemas.microsoft.com/office/drawing/2014/main" id="{5C717325-F239-F875-B80F-51C197958670}"/>
              </a:ext>
            </a:extLst>
          </p:cNvPr>
          <p:cNvSpPr>
            <a:spLocks noGrp="1" noChangeArrowheads="1"/>
          </p:cNvSpPr>
          <p:nvPr>
            <p:ph type="sldNum" sz="quarter" idx="3"/>
          </p:nvPr>
        </p:nvSpPr>
        <p:spPr bwMode="auto">
          <a:xfrm>
            <a:off x="3884613" y="8720138"/>
            <a:ext cx="2971800" cy="4587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948E58F3-7B4A-5845-A179-63482AAB0620}"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F42D60A0-A4F6-7BBF-CE1C-28904AE1DBB7}"/>
              </a:ext>
            </a:extLst>
          </p:cNvPr>
          <p:cNvSpPr>
            <a:spLocks noGrp="1" noChangeArrowheads="1"/>
          </p:cNvSpPr>
          <p:nvPr>
            <p:ph type="hdr" sz="quarter"/>
          </p:nvPr>
        </p:nvSpPr>
        <p:spPr bwMode="auto">
          <a:xfrm>
            <a:off x="0" y="0"/>
            <a:ext cx="2971800" cy="458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106" charset="0"/>
                <a:ea typeface="+mn-ea"/>
                <a:cs typeface="+mn-cs"/>
              </a:defRPr>
            </a:lvl1pPr>
          </a:lstStyle>
          <a:p>
            <a:pPr>
              <a:defRPr/>
            </a:pPr>
            <a:endParaRPr lang="en-US"/>
          </a:p>
        </p:txBody>
      </p:sp>
      <p:sp>
        <p:nvSpPr>
          <p:cNvPr id="29699" name="Rectangle 3">
            <a:extLst>
              <a:ext uri="{FF2B5EF4-FFF2-40B4-BE49-F238E27FC236}">
                <a16:creationId xmlns:a16="http://schemas.microsoft.com/office/drawing/2014/main" id="{1B692610-74E7-82B2-168D-BAF131600855}"/>
              </a:ext>
            </a:extLst>
          </p:cNvPr>
          <p:cNvSpPr>
            <a:spLocks noGrp="1" noChangeArrowheads="1"/>
          </p:cNvSpPr>
          <p:nvPr>
            <p:ph type="dt" idx="1"/>
          </p:nvPr>
        </p:nvSpPr>
        <p:spPr bwMode="auto">
          <a:xfrm>
            <a:off x="3884613" y="0"/>
            <a:ext cx="2971800" cy="458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106" charset="0"/>
                <a:ea typeface="+mn-ea"/>
                <a:cs typeface="+mn-cs"/>
              </a:defRPr>
            </a:lvl1pPr>
          </a:lstStyle>
          <a:p>
            <a:pPr>
              <a:defRPr/>
            </a:pPr>
            <a:endParaRPr lang="en-US"/>
          </a:p>
        </p:txBody>
      </p:sp>
      <p:sp>
        <p:nvSpPr>
          <p:cNvPr id="14340" name="Rectangle 4">
            <a:extLst>
              <a:ext uri="{FF2B5EF4-FFF2-40B4-BE49-F238E27FC236}">
                <a16:creationId xmlns:a16="http://schemas.microsoft.com/office/drawing/2014/main" id="{53FB4092-6C45-7022-EF48-3E9D142D64EC}"/>
              </a:ext>
            </a:extLst>
          </p:cNvPr>
          <p:cNvSpPr>
            <a:spLocks noGrp="1" noRot="1" noChangeAspect="1" noChangeArrowheads="1" noTextEdit="1"/>
          </p:cNvSpPr>
          <p:nvPr>
            <p:ph type="sldImg" idx="2"/>
          </p:nvPr>
        </p:nvSpPr>
        <p:spPr bwMode="auto">
          <a:xfrm>
            <a:off x="1136650" y="688975"/>
            <a:ext cx="4587875" cy="34417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1" name="Rectangle 5">
            <a:extLst>
              <a:ext uri="{FF2B5EF4-FFF2-40B4-BE49-F238E27FC236}">
                <a16:creationId xmlns:a16="http://schemas.microsoft.com/office/drawing/2014/main" id="{78EBCB17-CF1D-28ED-C692-408DE85FDC15}"/>
              </a:ext>
            </a:extLst>
          </p:cNvPr>
          <p:cNvSpPr>
            <a:spLocks noGrp="1" noChangeArrowheads="1"/>
          </p:cNvSpPr>
          <p:nvPr>
            <p:ph type="body" sz="quarter" idx="3"/>
          </p:nvPr>
        </p:nvSpPr>
        <p:spPr bwMode="auto">
          <a:xfrm>
            <a:off x="685800" y="4360863"/>
            <a:ext cx="5486400" cy="413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9702" name="Rectangle 6">
            <a:extLst>
              <a:ext uri="{FF2B5EF4-FFF2-40B4-BE49-F238E27FC236}">
                <a16:creationId xmlns:a16="http://schemas.microsoft.com/office/drawing/2014/main" id="{3267FE1A-2681-9D4A-4D60-4BB167DD92A3}"/>
              </a:ext>
            </a:extLst>
          </p:cNvPr>
          <p:cNvSpPr>
            <a:spLocks noGrp="1" noChangeArrowheads="1"/>
          </p:cNvSpPr>
          <p:nvPr>
            <p:ph type="ftr" sz="quarter" idx="4"/>
          </p:nvPr>
        </p:nvSpPr>
        <p:spPr bwMode="auto">
          <a:xfrm>
            <a:off x="0" y="8720138"/>
            <a:ext cx="2971800" cy="4587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106" charset="0"/>
                <a:ea typeface="+mn-ea"/>
                <a:cs typeface="+mn-cs"/>
              </a:defRPr>
            </a:lvl1pPr>
          </a:lstStyle>
          <a:p>
            <a:pPr>
              <a:defRPr/>
            </a:pPr>
            <a:endParaRPr lang="en-US"/>
          </a:p>
        </p:txBody>
      </p:sp>
      <p:sp>
        <p:nvSpPr>
          <p:cNvPr id="29703" name="Rectangle 7">
            <a:extLst>
              <a:ext uri="{FF2B5EF4-FFF2-40B4-BE49-F238E27FC236}">
                <a16:creationId xmlns:a16="http://schemas.microsoft.com/office/drawing/2014/main" id="{1D0D6816-F2F3-A60F-A615-81B65EEEFC2C}"/>
              </a:ext>
            </a:extLst>
          </p:cNvPr>
          <p:cNvSpPr>
            <a:spLocks noGrp="1" noChangeArrowheads="1"/>
          </p:cNvSpPr>
          <p:nvPr>
            <p:ph type="sldNum" sz="quarter" idx="5"/>
          </p:nvPr>
        </p:nvSpPr>
        <p:spPr bwMode="auto">
          <a:xfrm>
            <a:off x="3884613" y="8720138"/>
            <a:ext cx="2971800" cy="4587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A1DDEA19-7643-434F-BAFF-EFF1E9957FBE}"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6" charset="0"/>
        <a:ea typeface="ＭＳ Ｐゴシック" pitchFamily="-106" charset="-128"/>
        <a:cs typeface="ＭＳ Ｐゴシック" pitchFamily="-106" charset="-128"/>
      </a:defRPr>
    </a:lvl1pPr>
    <a:lvl2pPr marL="457200" algn="l" rtl="0" eaLnBrk="0" fontAlgn="base" hangingPunct="0">
      <a:spcBef>
        <a:spcPct val="30000"/>
      </a:spcBef>
      <a:spcAft>
        <a:spcPct val="0"/>
      </a:spcAft>
      <a:defRPr sz="1200" kern="1200">
        <a:solidFill>
          <a:schemeClr val="tx1"/>
        </a:solidFill>
        <a:latin typeface="Arial" pitchFamily="-106" charset="0"/>
        <a:ea typeface="ＭＳ Ｐゴシック" pitchFamily="-106" charset="-128"/>
        <a:cs typeface="+mn-cs"/>
      </a:defRPr>
    </a:lvl2pPr>
    <a:lvl3pPr marL="914400" algn="l" rtl="0" eaLnBrk="0" fontAlgn="base" hangingPunct="0">
      <a:spcBef>
        <a:spcPct val="30000"/>
      </a:spcBef>
      <a:spcAft>
        <a:spcPct val="0"/>
      </a:spcAft>
      <a:defRPr sz="1200" kern="1200">
        <a:solidFill>
          <a:schemeClr val="tx1"/>
        </a:solidFill>
        <a:latin typeface="Arial" pitchFamily="-106" charset="0"/>
        <a:ea typeface="ＭＳ Ｐゴシック" pitchFamily="-106" charset="-128"/>
        <a:cs typeface="+mn-cs"/>
      </a:defRPr>
    </a:lvl3pPr>
    <a:lvl4pPr marL="1371600" algn="l" rtl="0" eaLnBrk="0" fontAlgn="base" hangingPunct="0">
      <a:spcBef>
        <a:spcPct val="30000"/>
      </a:spcBef>
      <a:spcAft>
        <a:spcPct val="0"/>
      </a:spcAft>
      <a:defRPr sz="1200" kern="1200">
        <a:solidFill>
          <a:schemeClr val="tx1"/>
        </a:solidFill>
        <a:latin typeface="Arial" pitchFamily="-106" charset="0"/>
        <a:ea typeface="ＭＳ Ｐゴシック" pitchFamily="-106" charset="-128"/>
        <a:cs typeface="+mn-cs"/>
      </a:defRPr>
    </a:lvl4pPr>
    <a:lvl5pPr marL="1828800" algn="l" rtl="0" eaLnBrk="0" fontAlgn="base" hangingPunct="0">
      <a:spcBef>
        <a:spcPct val="30000"/>
      </a:spcBef>
      <a:spcAft>
        <a:spcPct val="0"/>
      </a:spcAft>
      <a:defRPr sz="1200" kern="1200">
        <a:solidFill>
          <a:schemeClr val="tx1"/>
        </a:solidFill>
        <a:latin typeface="Arial" pitchFamily="-106" charset="0"/>
        <a:ea typeface="ＭＳ Ｐゴシック" pitchFamily="-10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4306B0A9-747A-4579-27D6-962C8A1CDFE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AF324854-F3C4-3448-BE7F-B33B764BDF46}" type="slidenum">
              <a:rPr lang="en-US" altLang="en-US"/>
              <a:pPr>
                <a:spcBef>
                  <a:spcPct val="0"/>
                </a:spcBef>
              </a:pPr>
              <a:t>1</a:t>
            </a:fld>
            <a:endParaRPr lang="en-US" altLang="en-US"/>
          </a:p>
        </p:txBody>
      </p:sp>
      <p:sp>
        <p:nvSpPr>
          <p:cNvPr id="17410" name="Rectangle 2">
            <a:extLst>
              <a:ext uri="{FF2B5EF4-FFF2-40B4-BE49-F238E27FC236}">
                <a16:creationId xmlns:a16="http://schemas.microsoft.com/office/drawing/2014/main" id="{F5B5439D-63A5-28D9-7E43-C68193BCA77F}"/>
              </a:ext>
            </a:extLst>
          </p:cNvPr>
          <p:cNvSpPr>
            <a:spLocks noGrp="1" noRot="1" noChangeAspect="1" noChangeArrowheads="1" noTextEdit="1"/>
          </p:cNvSpPr>
          <p:nvPr>
            <p:ph type="sldImg"/>
          </p:nvPr>
        </p:nvSpPr>
        <p:spPr>
          <a:xfrm>
            <a:off x="1139825" y="690563"/>
            <a:ext cx="4586288" cy="3440112"/>
          </a:xfrm>
          <a:solidFill>
            <a:srgbClr val="FFFFFF"/>
          </a:solidFill>
          <a:ln/>
        </p:spPr>
      </p:sp>
      <p:sp>
        <p:nvSpPr>
          <p:cNvPr id="17411" name="Rectangle 3">
            <a:extLst>
              <a:ext uri="{FF2B5EF4-FFF2-40B4-BE49-F238E27FC236}">
                <a16:creationId xmlns:a16="http://schemas.microsoft.com/office/drawing/2014/main" id="{0E7166F9-91C8-E844-C77B-3F9839085CC3}"/>
              </a:ext>
            </a:extLst>
          </p:cNvPr>
          <p:cNvSpPr>
            <a:spLocks noGrp="1" noChangeArrowheads="1"/>
          </p:cNvSpPr>
          <p:nvPr>
            <p:ph type="body" idx="1"/>
          </p:nvPr>
        </p:nvSpPr>
        <p:spPr>
          <a:xfrm>
            <a:off x="685800" y="4360863"/>
            <a:ext cx="5486400" cy="4129087"/>
          </a:xfrm>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a:extLst>
              <a:ext uri="{FF2B5EF4-FFF2-40B4-BE49-F238E27FC236}">
                <a16:creationId xmlns:a16="http://schemas.microsoft.com/office/drawing/2014/main" id="{5B803A48-B36C-2A1E-BFC1-CBE31FD3205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1B274B84-C53E-184B-B5A1-22BB2B6B8F6E}" type="slidenum">
              <a:rPr lang="en-US" altLang="en-US"/>
              <a:pPr>
                <a:spcBef>
                  <a:spcPct val="0"/>
                </a:spcBef>
              </a:pPr>
              <a:t>10</a:t>
            </a:fld>
            <a:endParaRPr lang="en-US" altLang="en-US"/>
          </a:p>
        </p:txBody>
      </p:sp>
      <p:sp>
        <p:nvSpPr>
          <p:cNvPr id="35842" name="Rectangle 2">
            <a:extLst>
              <a:ext uri="{FF2B5EF4-FFF2-40B4-BE49-F238E27FC236}">
                <a16:creationId xmlns:a16="http://schemas.microsoft.com/office/drawing/2014/main" id="{2F4C6047-BD5D-4C45-D948-E44BA9D90A77}"/>
              </a:ext>
            </a:extLst>
          </p:cNvPr>
          <p:cNvSpPr>
            <a:spLocks noGrp="1" noRot="1" noChangeAspect="1" noChangeArrowheads="1" noTextEdit="1"/>
          </p:cNvSpPr>
          <p:nvPr>
            <p:ph type="sldImg"/>
          </p:nvPr>
        </p:nvSpPr>
        <p:spPr>
          <a:xfrm>
            <a:off x="1139825" y="690563"/>
            <a:ext cx="4586288" cy="3440112"/>
          </a:xfrm>
          <a:solidFill>
            <a:srgbClr val="FFFFFF"/>
          </a:solidFill>
          <a:ln/>
        </p:spPr>
      </p:sp>
      <p:sp>
        <p:nvSpPr>
          <p:cNvPr id="35843" name="Rectangle 3">
            <a:extLst>
              <a:ext uri="{FF2B5EF4-FFF2-40B4-BE49-F238E27FC236}">
                <a16:creationId xmlns:a16="http://schemas.microsoft.com/office/drawing/2014/main" id="{E46F05C6-2555-CF61-E1BF-CD09DBE8A82F}"/>
              </a:ext>
            </a:extLst>
          </p:cNvPr>
          <p:cNvSpPr>
            <a:spLocks noGrp="1" noChangeArrowheads="1"/>
          </p:cNvSpPr>
          <p:nvPr>
            <p:ph type="body" idx="1"/>
          </p:nvPr>
        </p:nvSpPr>
        <p:spPr>
          <a:xfrm>
            <a:off x="685800" y="4360863"/>
            <a:ext cx="5486400" cy="4129087"/>
          </a:xfrm>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a:extLst>
              <a:ext uri="{FF2B5EF4-FFF2-40B4-BE49-F238E27FC236}">
                <a16:creationId xmlns:a16="http://schemas.microsoft.com/office/drawing/2014/main" id="{2B92BD28-6B87-7C1E-2E7F-BB6FA8134C4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87E8C7BB-D138-124B-A461-618DE8027A31}" type="slidenum">
              <a:rPr lang="en-US" altLang="en-US"/>
              <a:pPr>
                <a:spcBef>
                  <a:spcPct val="0"/>
                </a:spcBef>
              </a:pPr>
              <a:t>11</a:t>
            </a:fld>
            <a:endParaRPr lang="en-US" altLang="en-US"/>
          </a:p>
        </p:txBody>
      </p:sp>
      <p:sp>
        <p:nvSpPr>
          <p:cNvPr id="37890" name="Rectangle 2">
            <a:extLst>
              <a:ext uri="{FF2B5EF4-FFF2-40B4-BE49-F238E27FC236}">
                <a16:creationId xmlns:a16="http://schemas.microsoft.com/office/drawing/2014/main" id="{C2E34EDE-9376-59D9-09C1-FDDB34BA1C80}"/>
              </a:ext>
            </a:extLst>
          </p:cNvPr>
          <p:cNvSpPr>
            <a:spLocks noGrp="1" noRot="1" noChangeAspect="1" noChangeArrowheads="1" noTextEdit="1"/>
          </p:cNvSpPr>
          <p:nvPr>
            <p:ph type="sldImg"/>
          </p:nvPr>
        </p:nvSpPr>
        <p:spPr>
          <a:xfrm>
            <a:off x="1139825" y="690563"/>
            <a:ext cx="4586288" cy="3440112"/>
          </a:xfrm>
          <a:solidFill>
            <a:srgbClr val="FFFFFF"/>
          </a:solidFill>
          <a:ln/>
        </p:spPr>
      </p:sp>
      <p:sp>
        <p:nvSpPr>
          <p:cNvPr id="37891" name="Rectangle 3">
            <a:extLst>
              <a:ext uri="{FF2B5EF4-FFF2-40B4-BE49-F238E27FC236}">
                <a16:creationId xmlns:a16="http://schemas.microsoft.com/office/drawing/2014/main" id="{98D15BE6-3782-EF54-9818-F00F6676D586}"/>
              </a:ext>
            </a:extLst>
          </p:cNvPr>
          <p:cNvSpPr>
            <a:spLocks noGrp="1" noChangeArrowheads="1"/>
          </p:cNvSpPr>
          <p:nvPr>
            <p:ph type="body" idx="1"/>
          </p:nvPr>
        </p:nvSpPr>
        <p:spPr>
          <a:xfrm>
            <a:off x="685800" y="4360863"/>
            <a:ext cx="5486400" cy="4129087"/>
          </a:xfrm>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a:extLst>
              <a:ext uri="{FF2B5EF4-FFF2-40B4-BE49-F238E27FC236}">
                <a16:creationId xmlns:a16="http://schemas.microsoft.com/office/drawing/2014/main" id="{7B189C80-9DBC-EEED-D1BD-EAE36AB6EB3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8A73A72F-9204-6B47-B03C-2FDBF575CEDB}" type="slidenum">
              <a:rPr lang="en-US" altLang="en-US"/>
              <a:pPr>
                <a:spcBef>
                  <a:spcPct val="0"/>
                </a:spcBef>
              </a:pPr>
              <a:t>12</a:t>
            </a:fld>
            <a:endParaRPr lang="en-US" altLang="en-US"/>
          </a:p>
        </p:txBody>
      </p:sp>
      <p:sp>
        <p:nvSpPr>
          <p:cNvPr id="39938" name="Rectangle 2">
            <a:extLst>
              <a:ext uri="{FF2B5EF4-FFF2-40B4-BE49-F238E27FC236}">
                <a16:creationId xmlns:a16="http://schemas.microsoft.com/office/drawing/2014/main" id="{A232806A-4377-375B-0079-5FBBD41FB534}"/>
              </a:ext>
            </a:extLst>
          </p:cNvPr>
          <p:cNvSpPr>
            <a:spLocks noGrp="1" noRot="1" noChangeAspect="1" noChangeArrowheads="1" noTextEdit="1"/>
          </p:cNvSpPr>
          <p:nvPr>
            <p:ph type="sldImg"/>
          </p:nvPr>
        </p:nvSpPr>
        <p:spPr>
          <a:xfrm>
            <a:off x="1139825" y="690563"/>
            <a:ext cx="4584700" cy="3440112"/>
          </a:xfrm>
          <a:solidFill>
            <a:srgbClr val="FFFFFF"/>
          </a:solidFill>
          <a:ln/>
        </p:spPr>
      </p:sp>
      <p:sp>
        <p:nvSpPr>
          <p:cNvPr id="39939" name="Rectangle 3">
            <a:extLst>
              <a:ext uri="{FF2B5EF4-FFF2-40B4-BE49-F238E27FC236}">
                <a16:creationId xmlns:a16="http://schemas.microsoft.com/office/drawing/2014/main" id="{8462FAB0-79D2-7704-370C-E0E4C3A8CB21}"/>
              </a:ext>
            </a:extLst>
          </p:cNvPr>
          <p:cNvSpPr>
            <a:spLocks noGrp="1" noChangeArrowheads="1"/>
          </p:cNvSpPr>
          <p:nvPr>
            <p:ph type="body" idx="1"/>
          </p:nvPr>
        </p:nvSpPr>
        <p:spPr>
          <a:xfrm>
            <a:off x="685800" y="4360863"/>
            <a:ext cx="5486400" cy="4129087"/>
          </a:xfrm>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a:extLst>
              <a:ext uri="{FF2B5EF4-FFF2-40B4-BE49-F238E27FC236}">
                <a16:creationId xmlns:a16="http://schemas.microsoft.com/office/drawing/2014/main" id="{80839870-5D62-2E5B-FBDB-941E4E149CB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F52D1C1C-815D-0047-879E-10F52FEA083D}" type="slidenum">
              <a:rPr lang="en-US" altLang="en-US"/>
              <a:pPr>
                <a:spcBef>
                  <a:spcPct val="0"/>
                </a:spcBef>
              </a:pPr>
              <a:t>13</a:t>
            </a:fld>
            <a:endParaRPr lang="en-US" altLang="en-US"/>
          </a:p>
        </p:txBody>
      </p:sp>
      <p:sp>
        <p:nvSpPr>
          <p:cNvPr id="41986" name="Rectangle 2">
            <a:extLst>
              <a:ext uri="{FF2B5EF4-FFF2-40B4-BE49-F238E27FC236}">
                <a16:creationId xmlns:a16="http://schemas.microsoft.com/office/drawing/2014/main" id="{BC025BD8-299D-CF4F-82E1-22E14E060252}"/>
              </a:ext>
            </a:extLst>
          </p:cNvPr>
          <p:cNvSpPr>
            <a:spLocks noGrp="1" noRot="1" noChangeAspect="1" noChangeArrowheads="1" noTextEdit="1"/>
          </p:cNvSpPr>
          <p:nvPr>
            <p:ph type="sldImg"/>
          </p:nvPr>
        </p:nvSpPr>
        <p:spPr>
          <a:xfrm>
            <a:off x="1135063" y="688975"/>
            <a:ext cx="4589462" cy="3441700"/>
          </a:xfrm>
          <a:solidFill>
            <a:srgbClr val="FFFFFF"/>
          </a:solidFill>
          <a:ln/>
        </p:spPr>
      </p:sp>
      <p:sp>
        <p:nvSpPr>
          <p:cNvPr id="41987" name="Rectangle 3">
            <a:extLst>
              <a:ext uri="{FF2B5EF4-FFF2-40B4-BE49-F238E27FC236}">
                <a16:creationId xmlns:a16="http://schemas.microsoft.com/office/drawing/2014/main" id="{90D431E8-6917-B363-E2CB-FDFA160D8200}"/>
              </a:ext>
            </a:extLst>
          </p:cNvPr>
          <p:cNvSpPr>
            <a:spLocks noGrp="1" noChangeArrowheads="1"/>
          </p:cNvSpPr>
          <p:nvPr>
            <p:ph type="body" idx="1"/>
          </p:nvPr>
        </p:nvSpPr>
        <p:spPr>
          <a:xfrm>
            <a:off x="914400" y="4360863"/>
            <a:ext cx="5029200" cy="4130675"/>
          </a:xfrm>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a:extLst>
              <a:ext uri="{FF2B5EF4-FFF2-40B4-BE49-F238E27FC236}">
                <a16:creationId xmlns:a16="http://schemas.microsoft.com/office/drawing/2014/main" id="{33B484C7-642E-3C7D-2C9D-8FE8A15CE03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BC18FBC6-26BE-D043-B154-7D9180020561}" type="slidenum">
              <a:rPr lang="en-US" altLang="en-US"/>
              <a:pPr>
                <a:spcBef>
                  <a:spcPct val="0"/>
                </a:spcBef>
              </a:pPr>
              <a:t>14</a:t>
            </a:fld>
            <a:endParaRPr lang="en-US" altLang="en-US"/>
          </a:p>
        </p:txBody>
      </p:sp>
      <p:sp>
        <p:nvSpPr>
          <p:cNvPr id="44034" name="Rectangle 2">
            <a:extLst>
              <a:ext uri="{FF2B5EF4-FFF2-40B4-BE49-F238E27FC236}">
                <a16:creationId xmlns:a16="http://schemas.microsoft.com/office/drawing/2014/main" id="{643C7C0E-07BC-3BA1-897E-907A5A1D9A41}"/>
              </a:ext>
            </a:extLst>
          </p:cNvPr>
          <p:cNvSpPr>
            <a:spLocks noGrp="1" noRot="1" noChangeAspect="1" noChangeArrowheads="1" noTextEdit="1"/>
          </p:cNvSpPr>
          <p:nvPr>
            <p:ph type="sldImg"/>
          </p:nvPr>
        </p:nvSpPr>
        <p:spPr>
          <a:xfrm>
            <a:off x="1135063" y="688975"/>
            <a:ext cx="4589462" cy="3441700"/>
          </a:xfrm>
          <a:solidFill>
            <a:srgbClr val="FFFFFF"/>
          </a:solidFill>
          <a:ln/>
        </p:spPr>
      </p:sp>
      <p:sp>
        <p:nvSpPr>
          <p:cNvPr id="44035" name="Rectangle 3">
            <a:extLst>
              <a:ext uri="{FF2B5EF4-FFF2-40B4-BE49-F238E27FC236}">
                <a16:creationId xmlns:a16="http://schemas.microsoft.com/office/drawing/2014/main" id="{C2837671-DBFE-4548-6CCC-5108ABF8E756}"/>
              </a:ext>
            </a:extLst>
          </p:cNvPr>
          <p:cNvSpPr>
            <a:spLocks noGrp="1" noChangeArrowheads="1"/>
          </p:cNvSpPr>
          <p:nvPr>
            <p:ph type="body" idx="1"/>
          </p:nvPr>
        </p:nvSpPr>
        <p:spPr>
          <a:xfrm>
            <a:off x="914400" y="4360863"/>
            <a:ext cx="5029200" cy="4130675"/>
          </a:xfrm>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a:extLst>
              <a:ext uri="{FF2B5EF4-FFF2-40B4-BE49-F238E27FC236}">
                <a16:creationId xmlns:a16="http://schemas.microsoft.com/office/drawing/2014/main" id="{523961F9-7085-7465-95CB-FA0B904EC04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9F049CE0-84E1-A24F-AD2F-2B14D73A757B}" type="slidenum">
              <a:rPr lang="en-US" altLang="en-US"/>
              <a:pPr>
                <a:spcBef>
                  <a:spcPct val="0"/>
                </a:spcBef>
              </a:pPr>
              <a:t>15</a:t>
            </a:fld>
            <a:endParaRPr lang="en-US" altLang="en-US"/>
          </a:p>
        </p:txBody>
      </p:sp>
      <p:sp>
        <p:nvSpPr>
          <p:cNvPr id="46082" name="Rectangle 2">
            <a:extLst>
              <a:ext uri="{FF2B5EF4-FFF2-40B4-BE49-F238E27FC236}">
                <a16:creationId xmlns:a16="http://schemas.microsoft.com/office/drawing/2014/main" id="{9554DA83-F76A-CCD9-A74D-AF3C88EF99D6}"/>
              </a:ext>
            </a:extLst>
          </p:cNvPr>
          <p:cNvSpPr>
            <a:spLocks noGrp="1" noRot="1" noChangeAspect="1" noChangeArrowheads="1" noTextEdit="1"/>
          </p:cNvSpPr>
          <p:nvPr>
            <p:ph type="sldImg"/>
          </p:nvPr>
        </p:nvSpPr>
        <p:spPr>
          <a:xfrm>
            <a:off x="1135063" y="688975"/>
            <a:ext cx="4589462" cy="3441700"/>
          </a:xfrm>
          <a:solidFill>
            <a:srgbClr val="FFFFFF"/>
          </a:solidFill>
          <a:ln/>
        </p:spPr>
      </p:sp>
      <p:sp>
        <p:nvSpPr>
          <p:cNvPr id="46083" name="Rectangle 3">
            <a:extLst>
              <a:ext uri="{FF2B5EF4-FFF2-40B4-BE49-F238E27FC236}">
                <a16:creationId xmlns:a16="http://schemas.microsoft.com/office/drawing/2014/main" id="{661AFDD7-D15A-771F-3CC4-BF600EBF450E}"/>
              </a:ext>
            </a:extLst>
          </p:cNvPr>
          <p:cNvSpPr>
            <a:spLocks noGrp="1" noChangeArrowheads="1"/>
          </p:cNvSpPr>
          <p:nvPr>
            <p:ph type="body" idx="1"/>
          </p:nvPr>
        </p:nvSpPr>
        <p:spPr>
          <a:xfrm>
            <a:off x="914400" y="4360863"/>
            <a:ext cx="5029200" cy="4130675"/>
          </a:xfrm>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a:extLst>
              <a:ext uri="{FF2B5EF4-FFF2-40B4-BE49-F238E27FC236}">
                <a16:creationId xmlns:a16="http://schemas.microsoft.com/office/drawing/2014/main" id="{307C6AAA-60AA-841F-552A-58A6A35CF5D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5C92CD12-70E7-1342-A34C-688F8D396B6B}" type="slidenum">
              <a:rPr lang="en-US" altLang="en-US"/>
              <a:pPr>
                <a:spcBef>
                  <a:spcPct val="0"/>
                </a:spcBef>
              </a:pPr>
              <a:t>16</a:t>
            </a:fld>
            <a:endParaRPr lang="en-US" altLang="en-US"/>
          </a:p>
        </p:txBody>
      </p:sp>
      <p:sp>
        <p:nvSpPr>
          <p:cNvPr id="48130" name="Rectangle 2">
            <a:extLst>
              <a:ext uri="{FF2B5EF4-FFF2-40B4-BE49-F238E27FC236}">
                <a16:creationId xmlns:a16="http://schemas.microsoft.com/office/drawing/2014/main" id="{F66EE0DE-9C56-023A-DCDD-76326A5311BF}"/>
              </a:ext>
            </a:extLst>
          </p:cNvPr>
          <p:cNvSpPr>
            <a:spLocks noGrp="1" noRot="1" noChangeAspect="1" noChangeArrowheads="1" noTextEdit="1"/>
          </p:cNvSpPr>
          <p:nvPr>
            <p:ph type="sldImg"/>
          </p:nvPr>
        </p:nvSpPr>
        <p:spPr>
          <a:xfrm>
            <a:off x="1135063" y="688975"/>
            <a:ext cx="4589462" cy="3441700"/>
          </a:xfrm>
          <a:solidFill>
            <a:srgbClr val="FFFFFF"/>
          </a:solidFill>
          <a:ln/>
        </p:spPr>
      </p:sp>
      <p:sp>
        <p:nvSpPr>
          <p:cNvPr id="48131" name="Rectangle 3">
            <a:extLst>
              <a:ext uri="{FF2B5EF4-FFF2-40B4-BE49-F238E27FC236}">
                <a16:creationId xmlns:a16="http://schemas.microsoft.com/office/drawing/2014/main" id="{DD637434-6385-AA9B-DAF6-6538A023BC86}"/>
              </a:ext>
            </a:extLst>
          </p:cNvPr>
          <p:cNvSpPr>
            <a:spLocks noGrp="1" noChangeArrowheads="1"/>
          </p:cNvSpPr>
          <p:nvPr>
            <p:ph type="body" idx="1"/>
          </p:nvPr>
        </p:nvSpPr>
        <p:spPr>
          <a:xfrm>
            <a:off x="914400" y="4360863"/>
            <a:ext cx="5029200" cy="4130675"/>
          </a:xfrm>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a:extLst>
              <a:ext uri="{FF2B5EF4-FFF2-40B4-BE49-F238E27FC236}">
                <a16:creationId xmlns:a16="http://schemas.microsoft.com/office/drawing/2014/main" id="{5CFCEA90-4F60-C221-06AD-3DD4D3E0AB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0BC3919C-460C-B740-8672-1C92030C6A5A}" type="slidenum">
              <a:rPr lang="en-US" altLang="en-US"/>
              <a:pPr>
                <a:spcBef>
                  <a:spcPct val="0"/>
                </a:spcBef>
              </a:pPr>
              <a:t>17</a:t>
            </a:fld>
            <a:endParaRPr lang="en-US" altLang="en-US"/>
          </a:p>
        </p:txBody>
      </p:sp>
      <p:sp>
        <p:nvSpPr>
          <p:cNvPr id="50178" name="Rectangle 2">
            <a:extLst>
              <a:ext uri="{FF2B5EF4-FFF2-40B4-BE49-F238E27FC236}">
                <a16:creationId xmlns:a16="http://schemas.microsoft.com/office/drawing/2014/main" id="{A77D401F-ACD6-F60C-928B-189C12391F63}"/>
              </a:ext>
            </a:extLst>
          </p:cNvPr>
          <p:cNvSpPr>
            <a:spLocks noGrp="1" noRot="1" noChangeAspect="1" noChangeArrowheads="1" noTextEdit="1"/>
          </p:cNvSpPr>
          <p:nvPr>
            <p:ph type="sldImg"/>
          </p:nvPr>
        </p:nvSpPr>
        <p:spPr>
          <a:xfrm>
            <a:off x="1135063" y="688975"/>
            <a:ext cx="4589462" cy="3441700"/>
          </a:xfrm>
          <a:solidFill>
            <a:srgbClr val="FFFFFF"/>
          </a:solidFill>
          <a:ln/>
        </p:spPr>
      </p:sp>
      <p:sp>
        <p:nvSpPr>
          <p:cNvPr id="50179" name="Rectangle 3">
            <a:extLst>
              <a:ext uri="{FF2B5EF4-FFF2-40B4-BE49-F238E27FC236}">
                <a16:creationId xmlns:a16="http://schemas.microsoft.com/office/drawing/2014/main" id="{248C8380-792F-A4B1-7C16-CFB8EFA25E8B}"/>
              </a:ext>
            </a:extLst>
          </p:cNvPr>
          <p:cNvSpPr>
            <a:spLocks noGrp="1" noChangeArrowheads="1"/>
          </p:cNvSpPr>
          <p:nvPr>
            <p:ph type="body" idx="1"/>
          </p:nvPr>
        </p:nvSpPr>
        <p:spPr>
          <a:xfrm>
            <a:off x="914400" y="4360863"/>
            <a:ext cx="5029200" cy="4130675"/>
          </a:xfrm>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a:extLst>
              <a:ext uri="{FF2B5EF4-FFF2-40B4-BE49-F238E27FC236}">
                <a16:creationId xmlns:a16="http://schemas.microsoft.com/office/drawing/2014/main" id="{35D1DAF0-A374-0F1C-74A9-272B721B9CD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82790DFE-A052-B545-977F-0DB1BB434532}" type="slidenum">
              <a:rPr lang="en-US" altLang="en-US"/>
              <a:pPr>
                <a:spcBef>
                  <a:spcPct val="0"/>
                </a:spcBef>
              </a:pPr>
              <a:t>18</a:t>
            </a:fld>
            <a:endParaRPr lang="en-US" altLang="en-US"/>
          </a:p>
        </p:txBody>
      </p:sp>
      <p:sp>
        <p:nvSpPr>
          <p:cNvPr id="52226" name="Rectangle 2">
            <a:extLst>
              <a:ext uri="{FF2B5EF4-FFF2-40B4-BE49-F238E27FC236}">
                <a16:creationId xmlns:a16="http://schemas.microsoft.com/office/drawing/2014/main" id="{809D9A9A-C191-E0CB-A6E1-BA954B39BEE6}"/>
              </a:ext>
            </a:extLst>
          </p:cNvPr>
          <p:cNvSpPr>
            <a:spLocks noGrp="1" noRot="1" noChangeAspect="1" noChangeArrowheads="1" noTextEdit="1"/>
          </p:cNvSpPr>
          <p:nvPr>
            <p:ph type="sldImg"/>
          </p:nvPr>
        </p:nvSpPr>
        <p:spPr>
          <a:xfrm>
            <a:off x="1135063" y="688975"/>
            <a:ext cx="4589462" cy="3441700"/>
          </a:xfrm>
          <a:solidFill>
            <a:srgbClr val="FFFFFF"/>
          </a:solidFill>
          <a:ln/>
        </p:spPr>
      </p:sp>
      <p:sp>
        <p:nvSpPr>
          <p:cNvPr id="52227" name="Rectangle 3">
            <a:extLst>
              <a:ext uri="{FF2B5EF4-FFF2-40B4-BE49-F238E27FC236}">
                <a16:creationId xmlns:a16="http://schemas.microsoft.com/office/drawing/2014/main" id="{36E74897-9AE1-465F-DAB1-C7CD87EBBA3C}"/>
              </a:ext>
            </a:extLst>
          </p:cNvPr>
          <p:cNvSpPr>
            <a:spLocks noGrp="1" noChangeArrowheads="1"/>
          </p:cNvSpPr>
          <p:nvPr>
            <p:ph type="body" idx="1"/>
          </p:nvPr>
        </p:nvSpPr>
        <p:spPr>
          <a:xfrm>
            <a:off x="914400" y="4360863"/>
            <a:ext cx="5029200" cy="4130675"/>
          </a:xfrm>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a:extLst>
              <a:ext uri="{FF2B5EF4-FFF2-40B4-BE49-F238E27FC236}">
                <a16:creationId xmlns:a16="http://schemas.microsoft.com/office/drawing/2014/main" id="{1A8471F5-8FAF-93D1-C899-EA96327EE8F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C3EDDE97-79E2-EE4F-902F-8D8B76501B93}" type="slidenum">
              <a:rPr lang="en-US" altLang="en-US"/>
              <a:pPr>
                <a:spcBef>
                  <a:spcPct val="0"/>
                </a:spcBef>
              </a:pPr>
              <a:t>19</a:t>
            </a:fld>
            <a:endParaRPr lang="en-US" altLang="en-US"/>
          </a:p>
        </p:txBody>
      </p:sp>
      <p:sp>
        <p:nvSpPr>
          <p:cNvPr id="54274" name="Rectangle 2">
            <a:extLst>
              <a:ext uri="{FF2B5EF4-FFF2-40B4-BE49-F238E27FC236}">
                <a16:creationId xmlns:a16="http://schemas.microsoft.com/office/drawing/2014/main" id="{EA3C32C3-9401-897D-E24E-374859FEE4FE}"/>
              </a:ext>
            </a:extLst>
          </p:cNvPr>
          <p:cNvSpPr>
            <a:spLocks noGrp="1" noRot="1" noChangeAspect="1" noChangeArrowheads="1" noTextEdit="1"/>
          </p:cNvSpPr>
          <p:nvPr>
            <p:ph type="sldImg"/>
          </p:nvPr>
        </p:nvSpPr>
        <p:spPr>
          <a:xfrm>
            <a:off x="1135063" y="688975"/>
            <a:ext cx="4589462" cy="3441700"/>
          </a:xfrm>
          <a:solidFill>
            <a:srgbClr val="FFFFFF"/>
          </a:solidFill>
          <a:ln/>
        </p:spPr>
      </p:sp>
      <p:sp>
        <p:nvSpPr>
          <p:cNvPr id="54275" name="Rectangle 3">
            <a:extLst>
              <a:ext uri="{FF2B5EF4-FFF2-40B4-BE49-F238E27FC236}">
                <a16:creationId xmlns:a16="http://schemas.microsoft.com/office/drawing/2014/main" id="{5F327A66-115B-0121-8463-F45CCC0C15DC}"/>
              </a:ext>
            </a:extLst>
          </p:cNvPr>
          <p:cNvSpPr>
            <a:spLocks noGrp="1" noChangeArrowheads="1"/>
          </p:cNvSpPr>
          <p:nvPr>
            <p:ph type="body" idx="1"/>
          </p:nvPr>
        </p:nvSpPr>
        <p:spPr>
          <a:xfrm>
            <a:off x="914400" y="4360863"/>
            <a:ext cx="5029200" cy="4130675"/>
          </a:xfrm>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a:extLst>
              <a:ext uri="{FF2B5EF4-FFF2-40B4-BE49-F238E27FC236}">
                <a16:creationId xmlns:a16="http://schemas.microsoft.com/office/drawing/2014/main" id="{E68C7FBC-49F1-8135-251A-9AC9F6D061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F6C50C73-E248-9A45-91DC-4AD29A977A1F}" type="slidenum">
              <a:rPr lang="en-US" altLang="en-US"/>
              <a:pPr>
                <a:spcBef>
                  <a:spcPct val="0"/>
                </a:spcBef>
              </a:pPr>
              <a:t>2</a:t>
            </a:fld>
            <a:endParaRPr lang="en-US" altLang="en-US"/>
          </a:p>
        </p:txBody>
      </p:sp>
      <p:sp>
        <p:nvSpPr>
          <p:cNvPr id="19458" name="Rectangle 2">
            <a:extLst>
              <a:ext uri="{FF2B5EF4-FFF2-40B4-BE49-F238E27FC236}">
                <a16:creationId xmlns:a16="http://schemas.microsoft.com/office/drawing/2014/main" id="{E5C292DA-FF77-4C88-DF0D-060178C7CB86}"/>
              </a:ext>
            </a:extLst>
          </p:cNvPr>
          <p:cNvSpPr>
            <a:spLocks noGrp="1" noRot="1" noChangeAspect="1" noChangeArrowheads="1" noTextEdit="1"/>
          </p:cNvSpPr>
          <p:nvPr>
            <p:ph type="sldImg"/>
          </p:nvPr>
        </p:nvSpPr>
        <p:spPr>
          <a:xfrm>
            <a:off x="1139825" y="690563"/>
            <a:ext cx="4584700" cy="3440112"/>
          </a:xfrm>
          <a:solidFill>
            <a:srgbClr val="FFFFFF"/>
          </a:solidFill>
          <a:ln/>
        </p:spPr>
      </p:sp>
      <p:sp>
        <p:nvSpPr>
          <p:cNvPr id="19459" name="Rectangle 3">
            <a:extLst>
              <a:ext uri="{FF2B5EF4-FFF2-40B4-BE49-F238E27FC236}">
                <a16:creationId xmlns:a16="http://schemas.microsoft.com/office/drawing/2014/main" id="{A6D126DE-519E-1B10-9F03-355CF565799C}"/>
              </a:ext>
            </a:extLst>
          </p:cNvPr>
          <p:cNvSpPr>
            <a:spLocks noGrp="1" noChangeArrowheads="1"/>
          </p:cNvSpPr>
          <p:nvPr>
            <p:ph type="body" idx="1"/>
          </p:nvPr>
        </p:nvSpPr>
        <p:spPr>
          <a:xfrm>
            <a:off x="685800" y="4360863"/>
            <a:ext cx="5486400" cy="4129087"/>
          </a:xfrm>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a:extLst>
              <a:ext uri="{FF2B5EF4-FFF2-40B4-BE49-F238E27FC236}">
                <a16:creationId xmlns:a16="http://schemas.microsoft.com/office/drawing/2014/main" id="{D3961E87-C2AF-67AA-B3B9-7456ADD821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25D9B826-88FF-A54C-A4D7-48125D00069B}" type="slidenum">
              <a:rPr lang="en-US" altLang="en-US"/>
              <a:pPr>
                <a:spcBef>
                  <a:spcPct val="0"/>
                </a:spcBef>
              </a:pPr>
              <a:t>20</a:t>
            </a:fld>
            <a:endParaRPr lang="en-US" altLang="en-US"/>
          </a:p>
        </p:txBody>
      </p:sp>
      <p:sp>
        <p:nvSpPr>
          <p:cNvPr id="56322" name="Rectangle 2">
            <a:extLst>
              <a:ext uri="{FF2B5EF4-FFF2-40B4-BE49-F238E27FC236}">
                <a16:creationId xmlns:a16="http://schemas.microsoft.com/office/drawing/2014/main" id="{A47DA39A-886F-8A0F-ADF4-C6DA81077C3A}"/>
              </a:ext>
            </a:extLst>
          </p:cNvPr>
          <p:cNvSpPr>
            <a:spLocks noGrp="1" noRot="1" noChangeAspect="1" noChangeArrowheads="1" noTextEdit="1"/>
          </p:cNvSpPr>
          <p:nvPr>
            <p:ph type="sldImg"/>
          </p:nvPr>
        </p:nvSpPr>
        <p:spPr>
          <a:xfrm>
            <a:off x="1135063" y="688975"/>
            <a:ext cx="4589462" cy="3441700"/>
          </a:xfrm>
          <a:solidFill>
            <a:srgbClr val="FFFFFF"/>
          </a:solidFill>
          <a:ln/>
        </p:spPr>
      </p:sp>
      <p:sp>
        <p:nvSpPr>
          <p:cNvPr id="56323" name="Rectangle 3">
            <a:extLst>
              <a:ext uri="{FF2B5EF4-FFF2-40B4-BE49-F238E27FC236}">
                <a16:creationId xmlns:a16="http://schemas.microsoft.com/office/drawing/2014/main" id="{2A6ECBDC-79D4-4802-F6F7-14885CF319C0}"/>
              </a:ext>
            </a:extLst>
          </p:cNvPr>
          <p:cNvSpPr>
            <a:spLocks noGrp="1" noChangeArrowheads="1"/>
          </p:cNvSpPr>
          <p:nvPr>
            <p:ph type="body" idx="1"/>
          </p:nvPr>
        </p:nvSpPr>
        <p:spPr>
          <a:xfrm>
            <a:off x="914400" y="4360863"/>
            <a:ext cx="5029200" cy="4130675"/>
          </a:xfrm>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a:extLst>
              <a:ext uri="{FF2B5EF4-FFF2-40B4-BE49-F238E27FC236}">
                <a16:creationId xmlns:a16="http://schemas.microsoft.com/office/drawing/2014/main" id="{614719F2-27F7-1EBF-948E-59D644278B5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7C93EC36-AB97-834E-AA1D-5654E469EC07}" type="slidenum">
              <a:rPr lang="en-US" altLang="en-US"/>
              <a:pPr>
                <a:spcBef>
                  <a:spcPct val="0"/>
                </a:spcBef>
              </a:pPr>
              <a:t>21</a:t>
            </a:fld>
            <a:endParaRPr lang="en-US" altLang="en-US"/>
          </a:p>
        </p:txBody>
      </p:sp>
      <p:sp>
        <p:nvSpPr>
          <p:cNvPr id="58370" name="Rectangle 2">
            <a:extLst>
              <a:ext uri="{FF2B5EF4-FFF2-40B4-BE49-F238E27FC236}">
                <a16:creationId xmlns:a16="http://schemas.microsoft.com/office/drawing/2014/main" id="{1F18EB25-05AC-52BB-8F44-D76D1CC9F23B}"/>
              </a:ext>
            </a:extLst>
          </p:cNvPr>
          <p:cNvSpPr>
            <a:spLocks noGrp="1" noRot="1" noChangeAspect="1" noChangeArrowheads="1" noTextEdit="1"/>
          </p:cNvSpPr>
          <p:nvPr>
            <p:ph type="sldImg"/>
          </p:nvPr>
        </p:nvSpPr>
        <p:spPr>
          <a:xfrm>
            <a:off x="1139825" y="690563"/>
            <a:ext cx="4584700" cy="3440112"/>
          </a:xfrm>
          <a:solidFill>
            <a:srgbClr val="FFFFFF"/>
          </a:solidFill>
          <a:ln/>
        </p:spPr>
      </p:sp>
      <p:sp>
        <p:nvSpPr>
          <p:cNvPr id="58371" name="Rectangle 3">
            <a:extLst>
              <a:ext uri="{FF2B5EF4-FFF2-40B4-BE49-F238E27FC236}">
                <a16:creationId xmlns:a16="http://schemas.microsoft.com/office/drawing/2014/main" id="{38111091-F6C2-2522-1E21-58527058B9CB}"/>
              </a:ext>
            </a:extLst>
          </p:cNvPr>
          <p:cNvSpPr>
            <a:spLocks noGrp="1" noChangeArrowheads="1"/>
          </p:cNvSpPr>
          <p:nvPr>
            <p:ph type="body" idx="1"/>
          </p:nvPr>
        </p:nvSpPr>
        <p:spPr>
          <a:xfrm>
            <a:off x="685800" y="4360863"/>
            <a:ext cx="5486400" cy="4129087"/>
          </a:xfrm>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a:extLst>
              <a:ext uri="{FF2B5EF4-FFF2-40B4-BE49-F238E27FC236}">
                <a16:creationId xmlns:a16="http://schemas.microsoft.com/office/drawing/2014/main" id="{A403F2F7-9804-3CA8-B33E-18CF66E5E84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0AF24964-4085-C34F-99EF-E5C61A65D741}" type="slidenum">
              <a:rPr lang="en-US" altLang="en-US"/>
              <a:pPr>
                <a:spcBef>
                  <a:spcPct val="0"/>
                </a:spcBef>
              </a:pPr>
              <a:t>35</a:t>
            </a:fld>
            <a:endParaRPr lang="en-US" altLang="en-US"/>
          </a:p>
        </p:txBody>
      </p:sp>
      <p:sp>
        <p:nvSpPr>
          <p:cNvPr id="73730" name="Rectangle 2">
            <a:extLst>
              <a:ext uri="{FF2B5EF4-FFF2-40B4-BE49-F238E27FC236}">
                <a16:creationId xmlns:a16="http://schemas.microsoft.com/office/drawing/2014/main" id="{0C18A260-80D9-3B83-11F4-12563671BE04}"/>
              </a:ext>
            </a:extLst>
          </p:cNvPr>
          <p:cNvSpPr>
            <a:spLocks noGrp="1" noRot="1" noChangeAspect="1" noChangeArrowheads="1" noTextEdit="1"/>
          </p:cNvSpPr>
          <p:nvPr>
            <p:ph type="sldImg"/>
          </p:nvPr>
        </p:nvSpPr>
        <p:spPr>
          <a:xfrm>
            <a:off x="1139825" y="690563"/>
            <a:ext cx="4584700" cy="3440112"/>
          </a:xfrm>
          <a:solidFill>
            <a:srgbClr val="FFFFFF"/>
          </a:solidFill>
          <a:ln/>
        </p:spPr>
      </p:sp>
      <p:sp>
        <p:nvSpPr>
          <p:cNvPr id="73731" name="Rectangle 3">
            <a:extLst>
              <a:ext uri="{FF2B5EF4-FFF2-40B4-BE49-F238E27FC236}">
                <a16:creationId xmlns:a16="http://schemas.microsoft.com/office/drawing/2014/main" id="{BAE22F49-7555-8EF2-0E95-40C40A294916}"/>
              </a:ext>
            </a:extLst>
          </p:cNvPr>
          <p:cNvSpPr>
            <a:spLocks noGrp="1" noChangeArrowheads="1"/>
          </p:cNvSpPr>
          <p:nvPr>
            <p:ph type="body" idx="1"/>
          </p:nvPr>
        </p:nvSpPr>
        <p:spPr>
          <a:xfrm>
            <a:off x="685800" y="4360863"/>
            <a:ext cx="5486400" cy="4129087"/>
          </a:xfrm>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a:extLst>
              <a:ext uri="{FF2B5EF4-FFF2-40B4-BE49-F238E27FC236}">
                <a16:creationId xmlns:a16="http://schemas.microsoft.com/office/drawing/2014/main" id="{19E512B6-454A-1193-264F-96DBEBB5530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504B5F28-08B0-BD4C-A2DB-2441D23D794D}" type="slidenum">
              <a:rPr lang="en-US" altLang="en-US"/>
              <a:pPr>
                <a:spcBef>
                  <a:spcPct val="0"/>
                </a:spcBef>
              </a:pPr>
              <a:t>36</a:t>
            </a:fld>
            <a:endParaRPr lang="en-US" altLang="en-US"/>
          </a:p>
        </p:txBody>
      </p:sp>
      <p:sp>
        <p:nvSpPr>
          <p:cNvPr id="75778" name="Rectangle 2">
            <a:extLst>
              <a:ext uri="{FF2B5EF4-FFF2-40B4-BE49-F238E27FC236}">
                <a16:creationId xmlns:a16="http://schemas.microsoft.com/office/drawing/2014/main" id="{C1BDBC4E-597C-27D8-CBE0-79876082CE11}"/>
              </a:ext>
            </a:extLst>
          </p:cNvPr>
          <p:cNvSpPr>
            <a:spLocks noGrp="1" noRot="1" noChangeAspect="1" noChangeArrowheads="1" noTextEdit="1"/>
          </p:cNvSpPr>
          <p:nvPr>
            <p:ph type="sldImg"/>
          </p:nvPr>
        </p:nvSpPr>
        <p:spPr>
          <a:xfrm>
            <a:off x="1139825" y="690563"/>
            <a:ext cx="4584700" cy="3440112"/>
          </a:xfrm>
          <a:solidFill>
            <a:srgbClr val="FFFFFF"/>
          </a:solidFill>
          <a:ln/>
        </p:spPr>
      </p:sp>
      <p:sp>
        <p:nvSpPr>
          <p:cNvPr id="75779" name="Rectangle 3">
            <a:extLst>
              <a:ext uri="{FF2B5EF4-FFF2-40B4-BE49-F238E27FC236}">
                <a16:creationId xmlns:a16="http://schemas.microsoft.com/office/drawing/2014/main" id="{F1C050A9-89D5-6F16-3588-5112793E1706}"/>
              </a:ext>
            </a:extLst>
          </p:cNvPr>
          <p:cNvSpPr>
            <a:spLocks noGrp="1" noChangeArrowheads="1"/>
          </p:cNvSpPr>
          <p:nvPr>
            <p:ph type="body" idx="1"/>
          </p:nvPr>
        </p:nvSpPr>
        <p:spPr>
          <a:xfrm>
            <a:off x="685800" y="4360863"/>
            <a:ext cx="5486400" cy="4129087"/>
          </a:xfrm>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a:extLst>
              <a:ext uri="{FF2B5EF4-FFF2-40B4-BE49-F238E27FC236}">
                <a16:creationId xmlns:a16="http://schemas.microsoft.com/office/drawing/2014/main" id="{EA4E5DBD-5719-5D92-D2B7-138A6CC3716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4E728734-7497-A34A-A316-4279B3DE0126}" type="slidenum">
              <a:rPr lang="en-US" altLang="en-US"/>
              <a:pPr>
                <a:spcBef>
                  <a:spcPct val="0"/>
                </a:spcBef>
              </a:pPr>
              <a:t>37</a:t>
            </a:fld>
            <a:endParaRPr lang="en-US" altLang="en-US"/>
          </a:p>
        </p:txBody>
      </p:sp>
      <p:sp>
        <p:nvSpPr>
          <p:cNvPr id="77826" name="Rectangle 2">
            <a:extLst>
              <a:ext uri="{FF2B5EF4-FFF2-40B4-BE49-F238E27FC236}">
                <a16:creationId xmlns:a16="http://schemas.microsoft.com/office/drawing/2014/main" id="{BC49BA85-81D4-9018-5F54-6481A4824E05}"/>
              </a:ext>
            </a:extLst>
          </p:cNvPr>
          <p:cNvSpPr>
            <a:spLocks noGrp="1" noRot="1" noChangeAspect="1" noChangeArrowheads="1" noTextEdit="1"/>
          </p:cNvSpPr>
          <p:nvPr>
            <p:ph type="sldImg"/>
          </p:nvPr>
        </p:nvSpPr>
        <p:spPr>
          <a:xfrm>
            <a:off x="1139825" y="690563"/>
            <a:ext cx="4584700" cy="3440112"/>
          </a:xfrm>
          <a:solidFill>
            <a:srgbClr val="FFFFFF"/>
          </a:solidFill>
          <a:ln/>
        </p:spPr>
      </p:sp>
      <p:sp>
        <p:nvSpPr>
          <p:cNvPr id="77827" name="Rectangle 3">
            <a:extLst>
              <a:ext uri="{FF2B5EF4-FFF2-40B4-BE49-F238E27FC236}">
                <a16:creationId xmlns:a16="http://schemas.microsoft.com/office/drawing/2014/main" id="{5E3E5039-FFC3-13DD-6091-E01DD7B82491}"/>
              </a:ext>
            </a:extLst>
          </p:cNvPr>
          <p:cNvSpPr>
            <a:spLocks noGrp="1" noChangeArrowheads="1"/>
          </p:cNvSpPr>
          <p:nvPr>
            <p:ph type="body" idx="1"/>
          </p:nvPr>
        </p:nvSpPr>
        <p:spPr>
          <a:xfrm>
            <a:off x="685800" y="4360863"/>
            <a:ext cx="5486400" cy="4129087"/>
          </a:xfrm>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a:extLst>
              <a:ext uri="{FF2B5EF4-FFF2-40B4-BE49-F238E27FC236}">
                <a16:creationId xmlns:a16="http://schemas.microsoft.com/office/drawing/2014/main" id="{07D390DE-7D24-4D17-7B1B-B73FE4A3CCF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D8E7675F-1692-5740-B0A1-DA902A90B54F}" type="slidenum">
              <a:rPr lang="en-US" altLang="en-US"/>
              <a:pPr>
                <a:spcBef>
                  <a:spcPct val="0"/>
                </a:spcBef>
              </a:pPr>
              <a:t>3</a:t>
            </a:fld>
            <a:endParaRPr lang="en-US" altLang="en-US"/>
          </a:p>
        </p:txBody>
      </p:sp>
      <p:sp>
        <p:nvSpPr>
          <p:cNvPr id="21506" name="Rectangle 2">
            <a:extLst>
              <a:ext uri="{FF2B5EF4-FFF2-40B4-BE49-F238E27FC236}">
                <a16:creationId xmlns:a16="http://schemas.microsoft.com/office/drawing/2014/main" id="{CBAFA5DC-9CD7-B623-DDC3-6BE36DB760A8}"/>
              </a:ext>
            </a:extLst>
          </p:cNvPr>
          <p:cNvSpPr>
            <a:spLocks noGrp="1" noRot="1" noChangeAspect="1" noChangeArrowheads="1" noTextEdit="1"/>
          </p:cNvSpPr>
          <p:nvPr>
            <p:ph type="sldImg"/>
          </p:nvPr>
        </p:nvSpPr>
        <p:spPr>
          <a:xfrm>
            <a:off x="1139825" y="690563"/>
            <a:ext cx="4584700" cy="3440112"/>
          </a:xfrm>
          <a:solidFill>
            <a:srgbClr val="FFFFFF"/>
          </a:solidFill>
          <a:ln/>
        </p:spPr>
      </p:sp>
      <p:sp>
        <p:nvSpPr>
          <p:cNvPr id="21507" name="Rectangle 3">
            <a:extLst>
              <a:ext uri="{FF2B5EF4-FFF2-40B4-BE49-F238E27FC236}">
                <a16:creationId xmlns:a16="http://schemas.microsoft.com/office/drawing/2014/main" id="{01E8EE6D-8A13-3634-E068-314C3CEA1034}"/>
              </a:ext>
            </a:extLst>
          </p:cNvPr>
          <p:cNvSpPr>
            <a:spLocks noGrp="1" noChangeArrowheads="1"/>
          </p:cNvSpPr>
          <p:nvPr>
            <p:ph type="body" idx="1"/>
          </p:nvPr>
        </p:nvSpPr>
        <p:spPr>
          <a:xfrm>
            <a:off x="685800" y="4360863"/>
            <a:ext cx="5486400" cy="4129087"/>
          </a:xfrm>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a:extLst>
              <a:ext uri="{FF2B5EF4-FFF2-40B4-BE49-F238E27FC236}">
                <a16:creationId xmlns:a16="http://schemas.microsoft.com/office/drawing/2014/main" id="{78D82CCD-21DA-9156-9555-A652C7F7DC0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E6C195C5-A8C7-B747-A85C-18341AB1C17D}" type="slidenum">
              <a:rPr lang="en-US" altLang="en-US"/>
              <a:pPr>
                <a:spcBef>
                  <a:spcPct val="0"/>
                </a:spcBef>
              </a:pPr>
              <a:t>4</a:t>
            </a:fld>
            <a:endParaRPr lang="en-US" altLang="en-US"/>
          </a:p>
        </p:txBody>
      </p:sp>
      <p:sp>
        <p:nvSpPr>
          <p:cNvPr id="23554" name="Rectangle 2">
            <a:extLst>
              <a:ext uri="{FF2B5EF4-FFF2-40B4-BE49-F238E27FC236}">
                <a16:creationId xmlns:a16="http://schemas.microsoft.com/office/drawing/2014/main" id="{2FFB3B82-C1A4-C322-AA61-F5F3B7E809B3}"/>
              </a:ext>
            </a:extLst>
          </p:cNvPr>
          <p:cNvSpPr>
            <a:spLocks noGrp="1" noRot="1" noChangeAspect="1" noChangeArrowheads="1" noTextEdit="1"/>
          </p:cNvSpPr>
          <p:nvPr>
            <p:ph type="sldImg"/>
          </p:nvPr>
        </p:nvSpPr>
        <p:spPr>
          <a:xfrm>
            <a:off x="1139825" y="690563"/>
            <a:ext cx="4586288" cy="3440112"/>
          </a:xfrm>
          <a:solidFill>
            <a:srgbClr val="FFFFFF"/>
          </a:solidFill>
          <a:ln/>
        </p:spPr>
      </p:sp>
      <p:sp>
        <p:nvSpPr>
          <p:cNvPr id="23555" name="Rectangle 3">
            <a:extLst>
              <a:ext uri="{FF2B5EF4-FFF2-40B4-BE49-F238E27FC236}">
                <a16:creationId xmlns:a16="http://schemas.microsoft.com/office/drawing/2014/main" id="{47B1A17B-3D1E-0F98-57C6-279675F6B6FD}"/>
              </a:ext>
            </a:extLst>
          </p:cNvPr>
          <p:cNvSpPr>
            <a:spLocks noGrp="1" noChangeArrowheads="1"/>
          </p:cNvSpPr>
          <p:nvPr>
            <p:ph type="body" idx="1"/>
          </p:nvPr>
        </p:nvSpPr>
        <p:spPr>
          <a:xfrm>
            <a:off x="685800" y="4360863"/>
            <a:ext cx="5486400" cy="4129087"/>
          </a:xfrm>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a:extLst>
              <a:ext uri="{FF2B5EF4-FFF2-40B4-BE49-F238E27FC236}">
                <a16:creationId xmlns:a16="http://schemas.microsoft.com/office/drawing/2014/main" id="{3A40BF95-48C5-2B15-DCF1-0764CA1E02A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36BAAA9E-C054-5848-8483-C8DE3AF3AAA6}" type="slidenum">
              <a:rPr lang="en-US" altLang="en-US"/>
              <a:pPr>
                <a:spcBef>
                  <a:spcPct val="0"/>
                </a:spcBef>
              </a:pPr>
              <a:t>5</a:t>
            </a:fld>
            <a:endParaRPr lang="en-US" altLang="en-US"/>
          </a:p>
        </p:txBody>
      </p:sp>
      <p:sp>
        <p:nvSpPr>
          <p:cNvPr id="25602" name="Rectangle 2">
            <a:extLst>
              <a:ext uri="{FF2B5EF4-FFF2-40B4-BE49-F238E27FC236}">
                <a16:creationId xmlns:a16="http://schemas.microsoft.com/office/drawing/2014/main" id="{3801036E-DF59-9417-3C15-819954CC4320}"/>
              </a:ext>
            </a:extLst>
          </p:cNvPr>
          <p:cNvSpPr>
            <a:spLocks noGrp="1" noRot="1" noChangeAspect="1" noChangeArrowheads="1" noTextEdit="1"/>
          </p:cNvSpPr>
          <p:nvPr>
            <p:ph type="sldImg"/>
          </p:nvPr>
        </p:nvSpPr>
        <p:spPr>
          <a:solidFill>
            <a:srgbClr val="FFFFFF"/>
          </a:solidFill>
          <a:ln/>
        </p:spPr>
      </p:sp>
      <p:sp>
        <p:nvSpPr>
          <p:cNvPr id="25603" name="Rectangle 3">
            <a:extLst>
              <a:ext uri="{FF2B5EF4-FFF2-40B4-BE49-F238E27FC236}">
                <a16:creationId xmlns:a16="http://schemas.microsoft.com/office/drawing/2014/main" id="{75EFEB5F-E4BF-4C24-AAA8-EE55FB4B210D}"/>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a:extLst>
              <a:ext uri="{FF2B5EF4-FFF2-40B4-BE49-F238E27FC236}">
                <a16:creationId xmlns:a16="http://schemas.microsoft.com/office/drawing/2014/main" id="{ABAA308D-81CB-AFB1-9376-10C9A9EDC3A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28E474C2-FB74-8247-BFC7-243CB3BC2265}" type="slidenum">
              <a:rPr lang="en-US" altLang="en-US"/>
              <a:pPr>
                <a:spcBef>
                  <a:spcPct val="0"/>
                </a:spcBef>
              </a:pPr>
              <a:t>6</a:t>
            </a:fld>
            <a:endParaRPr lang="en-US" altLang="en-US"/>
          </a:p>
        </p:txBody>
      </p:sp>
      <p:sp>
        <p:nvSpPr>
          <p:cNvPr id="27650" name="Rectangle 2">
            <a:extLst>
              <a:ext uri="{FF2B5EF4-FFF2-40B4-BE49-F238E27FC236}">
                <a16:creationId xmlns:a16="http://schemas.microsoft.com/office/drawing/2014/main" id="{C1C4B73D-C521-32BD-BFF5-FA5C78A174B4}"/>
              </a:ext>
            </a:extLst>
          </p:cNvPr>
          <p:cNvSpPr>
            <a:spLocks noGrp="1" noRot="1" noChangeAspect="1" noChangeArrowheads="1" noTextEdit="1"/>
          </p:cNvSpPr>
          <p:nvPr>
            <p:ph type="sldImg"/>
          </p:nvPr>
        </p:nvSpPr>
        <p:spPr>
          <a:xfrm>
            <a:off x="1139825" y="690563"/>
            <a:ext cx="4586288" cy="3440112"/>
          </a:xfrm>
          <a:solidFill>
            <a:srgbClr val="FFFFFF"/>
          </a:solidFill>
          <a:ln/>
        </p:spPr>
      </p:sp>
      <p:sp>
        <p:nvSpPr>
          <p:cNvPr id="27651" name="Rectangle 3">
            <a:extLst>
              <a:ext uri="{FF2B5EF4-FFF2-40B4-BE49-F238E27FC236}">
                <a16:creationId xmlns:a16="http://schemas.microsoft.com/office/drawing/2014/main" id="{A009B53F-17D1-5216-A3A6-9D5544CC6D12}"/>
              </a:ext>
            </a:extLst>
          </p:cNvPr>
          <p:cNvSpPr>
            <a:spLocks noGrp="1" noChangeArrowheads="1"/>
          </p:cNvSpPr>
          <p:nvPr>
            <p:ph type="body" idx="1"/>
          </p:nvPr>
        </p:nvSpPr>
        <p:spPr>
          <a:xfrm>
            <a:off x="685800" y="4360863"/>
            <a:ext cx="5486400" cy="4129087"/>
          </a:xfrm>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a:extLst>
              <a:ext uri="{FF2B5EF4-FFF2-40B4-BE49-F238E27FC236}">
                <a16:creationId xmlns:a16="http://schemas.microsoft.com/office/drawing/2014/main" id="{8D03EC3B-5B24-2D45-D29A-F498BA4E0BE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0065268A-A94C-774B-AA95-70CDD1B23B44}" type="slidenum">
              <a:rPr lang="en-US" altLang="en-US"/>
              <a:pPr>
                <a:spcBef>
                  <a:spcPct val="0"/>
                </a:spcBef>
              </a:pPr>
              <a:t>7</a:t>
            </a:fld>
            <a:endParaRPr lang="en-US" altLang="en-US"/>
          </a:p>
        </p:txBody>
      </p:sp>
      <p:sp>
        <p:nvSpPr>
          <p:cNvPr id="29698" name="Rectangle 2">
            <a:extLst>
              <a:ext uri="{FF2B5EF4-FFF2-40B4-BE49-F238E27FC236}">
                <a16:creationId xmlns:a16="http://schemas.microsoft.com/office/drawing/2014/main" id="{BF750280-F33F-1B5F-FCB4-7081394269E3}"/>
              </a:ext>
            </a:extLst>
          </p:cNvPr>
          <p:cNvSpPr>
            <a:spLocks noGrp="1" noRot="1" noChangeAspect="1" noChangeArrowheads="1" noTextEdit="1"/>
          </p:cNvSpPr>
          <p:nvPr>
            <p:ph type="sldImg"/>
          </p:nvPr>
        </p:nvSpPr>
        <p:spPr>
          <a:solidFill>
            <a:srgbClr val="FFFFFF"/>
          </a:solidFill>
          <a:ln/>
        </p:spPr>
      </p:sp>
      <p:sp>
        <p:nvSpPr>
          <p:cNvPr id="29699" name="Rectangle 3">
            <a:extLst>
              <a:ext uri="{FF2B5EF4-FFF2-40B4-BE49-F238E27FC236}">
                <a16:creationId xmlns:a16="http://schemas.microsoft.com/office/drawing/2014/main" id="{A7D14551-71E9-68C5-5E74-45E6C7AE2786}"/>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a:extLst>
              <a:ext uri="{FF2B5EF4-FFF2-40B4-BE49-F238E27FC236}">
                <a16:creationId xmlns:a16="http://schemas.microsoft.com/office/drawing/2014/main" id="{4A4E54D3-5520-15B4-E0C7-78BA7183A5B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398FEB01-AA10-1F4C-A430-3B19AA147A97}" type="slidenum">
              <a:rPr lang="en-US" altLang="en-US"/>
              <a:pPr>
                <a:spcBef>
                  <a:spcPct val="0"/>
                </a:spcBef>
              </a:pPr>
              <a:t>8</a:t>
            </a:fld>
            <a:endParaRPr lang="en-US" altLang="en-US"/>
          </a:p>
        </p:txBody>
      </p:sp>
      <p:sp>
        <p:nvSpPr>
          <p:cNvPr id="31746" name="Rectangle 2">
            <a:extLst>
              <a:ext uri="{FF2B5EF4-FFF2-40B4-BE49-F238E27FC236}">
                <a16:creationId xmlns:a16="http://schemas.microsoft.com/office/drawing/2014/main" id="{EDD081DF-37B8-DFE1-3EEF-CB55CE0F8206}"/>
              </a:ext>
            </a:extLst>
          </p:cNvPr>
          <p:cNvSpPr>
            <a:spLocks noGrp="1" noRot="1" noChangeAspect="1" noChangeArrowheads="1" noTextEdit="1"/>
          </p:cNvSpPr>
          <p:nvPr>
            <p:ph type="sldImg"/>
          </p:nvPr>
        </p:nvSpPr>
        <p:spPr>
          <a:xfrm>
            <a:off x="1139825" y="690563"/>
            <a:ext cx="4586288" cy="3440112"/>
          </a:xfrm>
          <a:solidFill>
            <a:srgbClr val="FFFFFF"/>
          </a:solidFill>
          <a:ln/>
        </p:spPr>
      </p:sp>
      <p:sp>
        <p:nvSpPr>
          <p:cNvPr id="31747" name="Rectangle 3">
            <a:extLst>
              <a:ext uri="{FF2B5EF4-FFF2-40B4-BE49-F238E27FC236}">
                <a16:creationId xmlns:a16="http://schemas.microsoft.com/office/drawing/2014/main" id="{4710C594-DC39-93A5-FFBC-3A0AD178E468}"/>
              </a:ext>
            </a:extLst>
          </p:cNvPr>
          <p:cNvSpPr>
            <a:spLocks noGrp="1" noChangeArrowheads="1"/>
          </p:cNvSpPr>
          <p:nvPr>
            <p:ph type="body" idx="1"/>
          </p:nvPr>
        </p:nvSpPr>
        <p:spPr>
          <a:xfrm>
            <a:off x="685800" y="4360863"/>
            <a:ext cx="5486400" cy="4129087"/>
          </a:xfrm>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a:extLst>
              <a:ext uri="{FF2B5EF4-FFF2-40B4-BE49-F238E27FC236}">
                <a16:creationId xmlns:a16="http://schemas.microsoft.com/office/drawing/2014/main" id="{18A85B92-B949-AD57-FC5A-5C35D2D4B7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B711FED4-CBCB-2444-AF7D-6B9CFD6B1EA6}" type="slidenum">
              <a:rPr lang="en-US" altLang="en-US"/>
              <a:pPr>
                <a:spcBef>
                  <a:spcPct val="0"/>
                </a:spcBef>
              </a:pPr>
              <a:t>9</a:t>
            </a:fld>
            <a:endParaRPr lang="en-US" altLang="en-US"/>
          </a:p>
        </p:txBody>
      </p:sp>
      <p:sp>
        <p:nvSpPr>
          <p:cNvPr id="33794" name="Rectangle 2">
            <a:extLst>
              <a:ext uri="{FF2B5EF4-FFF2-40B4-BE49-F238E27FC236}">
                <a16:creationId xmlns:a16="http://schemas.microsoft.com/office/drawing/2014/main" id="{CB960935-9E0F-F7CC-3E57-6A930901E195}"/>
              </a:ext>
            </a:extLst>
          </p:cNvPr>
          <p:cNvSpPr>
            <a:spLocks noGrp="1" noRot="1" noChangeAspect="1" noChangeArrowheads="1" noTextEdit="1"/>
          </p:cNvSpPr>
          <p:nvPr>
            <p:ph type="sldImg"/>
          </p:nvPr>
        </p:nvSpPr>
        <p:spPr>
          <a:xfrm>
            <a:off x="1139825" y="690563"/>
            <a:ext cx="4586288" cy="3440112"/>
          </a:xfrm>
          <a:solidFill>
            <a:srgbClr val="FFFFFF"/>
          </a:solidFill>
          <a:ln/>
        </p:spPr>
      </p:sp>
      <p:sp>
        <p:nvSpPr>
          <p:cNvPr id="33795" name="Rectangle 3">
            <a:extLst>
              <a:ext uri="{FF2B5EF4-FFF2-40B4-BE49-F238E27FC236}">
                <a16:creationId xmlns:a16="http://schemas.microsoft.com/office/drawing/2014/main" id="{69864488-D1EC-E9AD-DAB6-9F34FA032168}"/>
              </a:ext>
            </a:extLst>
          </p:cNvPr>
          <p:cNvSpPr>
            <a:spLocks noGrp="1" noChangeArrowheads="1"/>
          </p:cNvSpPr>
          <p:nvPr>
            <p:ph type="body" idx="1"/>
          </p:nvPr>
        </p:nvSpPr>
        <p:spPr>
          <a:xfrm>
            <a:off x="685800" y="4360863"/>
            <a:ext cx="5486400" cy="4129087"/>
          </a:xfrm>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2D82F638-3D35-ED85-616C-03C6CE59D15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476E557-3CEB-0342-6A98-C71DEA061EF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B82E862-C188-9308-61AC-2662EB568B93}"/>
              </a:ext>
            </a:extLst>
          </p:cNvPr>
          <p:cNvSpPr>
            <a:spLocks noGrp="1" noChangeArrowheads="1"/>
          </p:cNvSpPr>
          <p:nvPr>
            <p:ph type="sldNum" sz="quarter" idx="12"/>
          </p:nvPr>
        </p:nvSpPr>
        <p:spPr>
          <a:ln/>
        </p:spPr>
        <p:txBody>
          <a:bodyPr/>
          <a:lstStyle>
            <a:lvl1pPr>
              <a:defRPr/>
            </a:lvl1pPr>
          </a:lstStyle>
          <a:p>
            <a:fld id="{F5190434-ACF0-2847-9032-BE7ED6B755DE}" type="slidenum">
              <a:rPr lang="en-US" altLang="en-US"/>
              <a:pPr/>
              <a:t>‹#›</a:t>
            </a:fld>
            <a:endParaRPr lang="en-US" altLang="en-US"/>
          </a:p>
        </p:txBody>
      </p:sp>
    </p:spTree>
    <p:extLst>
      <p:ext uri="{BB962C8B-B14F-4D97-AF65-F5344CB8AC3E}">
        <p14:creationId xmlns:p14="http://schemas.microsoft.com/office/powerpoint/2010/main" val="1155688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7167A38-6F3A-E3B9-BD0F-CC9B3575258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799838C-1A18-362E-AAB8-C2DAC02CC1B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119BF4F-C7F1-37B5-0868-B4081D18B2AB}"/>
              </a:ext>
            </a:extLst>
          </p:cNvPr>
          <p:cNvSpPr>
            <a:spLocks noGrp="1" noChangeArrowheads="1"/>
          </p:cNvSpPr>
          <p:nvPr>
            <p:ph type="sldNum" sz="quarter" idx="12"/>
          </p:nvPr>
        </p:nvSpPr>
        <p:spPr>
          <a:ln/>
        </p:spPr>
        <p:txBody>
          <a:bodyPr/>
          <a:lstStyle>
            <a:lvl1pPr>
              <a:defRPr/>
            </a:lvl1pPr>
          </a:lstStyle>
          <a:p>
            <a:fld id="{150D551D-355B-7447-AA85-6A613D41F61A}" type="slidenum">
              <a:rPr lang="en-US" altLang="en-US"/>
              <a:pPr/>
              <a:t>‹#›</a:t>
            </a:fld>
            <a:endParaRPr lang="en-US" altLang="en-US"/>
          </a:p>
        </p:txBody>
      </p:sp>
    </p:spTree>
    <p:extLst>
      <p:ext uri="{BB962C8B-B14F-4D97-AF65-F5344CB8AC3E}">
        <p14:creationId xmlns:p14="http://schemas.microsoft.com/office/powerpoint/2010/main" val="1679111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FD6380E-5DFF-4EDD-D4A5-DE7B6C960EF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D54D267-FF1E-F70B-86D3-34D970DE02D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B012FCB-72AC-1004-E58A-DF44B555F0FF}"/>
              </a:ext>
            </a:extLst>
          </p:cNvPr>
          <p:cNvSpPr>
            <a:spLocks noGrp="1" noChangeArrowheads="1"/>
          </p:cNvSpPr>
          <p:nvPr>
            <p:ph type="sldNum" sz="quarter" idx="12"/>
          </p:nvPr>
        </p:nvSpPr>
        <p:spPr>
          <a:ln/>
        </p:spPr>
        <p:txBody>
          <a:bodyPr/>
          <a:lstStyle>
            <a:lvl1pPr>
              <a:defRPr/>
            </a:lvl1pPr>
          </a:lstStyle>
          <a:p>
            <a:fld id="{0811F4C9-8923-9C44-A5FE-71151227FF3C}" type="slidenum">
              <a:rPr lang="en-US" altLang="en-US"/>
              <a:pPr/>
              <a:t>‹#›</a:t>
            </a:fld>
            <a:endParaRPr lang="en-US" altLang="en-US"/>
          </a:p>
        </p:txBody>
      </p:sp>
    </p:spTree>
    <p:extLst>
      <p:ext uri="{BB962C8B-B14F-4D97-AF65-F5344CB8AC3E}">
        <p14:creationId xmlns:p14="http://schemas.microsoft.com/office/powerpoint/2010/main" val="187428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308C984A-2128-18D0-8652-E0F68B3002C1}"/>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ACF81BA2-40C9-079C-EA75-6BD5C916BCC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381A6CF3-4EE7-0AB0-BC1F-6F8A4613E4EC}"/>
              </a:ext>
            </a:extLst>
          </p:cNvPr>
          <p:cNvSpPr>
            <a:spLocks noGrp="1" noChangeArrowheads="1"/>
          </p:cNvSpPr>
          <p:nvPr>
            <p:ph type="sldNum" sz="quarter" idx="12"/>
          </p:nvPr>
        </p:nvSpPr>
        <p:spPr>
          <a:ln/>
        </p:spPr>
        <p:txBody>
          <a:bodyPr/>
          <a:lstStyle>
            <a:lvl1pPr>
              <a:defRPr/>
            </a:lvl1pPr>
          </a:lstStyle>
          <a:p>
            <a:fld id="{D87AE978-5227-CC40-86BC-A80F72D78AD2}" type="slidenum">
              <a:rPr lang="en-US" altLang="en-US"/>
              <a:pPr/>
              <a:t>‹#›</a:t>
            </a:fld>
            <a:endParaRPr lang="en-US" altLang="en-US"/>
          </a:p>
        </p:txBody>
      </p:sp>
    </p:spTree>
    <p:extLst>
      <p:ext uri="{BB962C8B-B14F-4D97-AF65-F5344CB8AC3E}">
        <p14:creationId xmlns:p14="http://schemas.microsoft.com/office/powerpoint/2010/main" val="291941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1D32A03-F59A-B211-AF73-4ED08F5A79F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887ACE1-FB74-B45F-CC03-EA6B0C49178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B2CFC82-A64E-F5A7-FB30-67BF7180FBD1}"/>
              </a:ext>
            </a:extLst>
          </p:cNvPr>
          <p:cNvSpPr>
            <a:spLocks noGrp="1" noChangeArrowheads="1"/>
          </p:cNvSpPr>
          <p:nvPr>
            <p:ph type="sldNum" sz="quarter" idx="12"/>
          </p:nvPr>
        </p:nvSpPr>
        <p:spPr>
          <a:ln/>
        </p:spPr>
        <p:txBody>
          <a:bodyPr/>
          <a:lstStyle>
            <a:lvl1pPr>
              <a:defRPr/>
            </a:lvl1pPr>
          </a:lstStyle>
          <a:p>
            <a:fld id="{5BBEA11D-E39D-C046-B983-9363830A0D17}" type="slidenum">
              <a:rPr lang="en-US" altLang="en-US"/>
              <a:pPr/>
              <a:t>‹#›</a:t>
            </a:fld>
            <a:endParaRPr lang="en-US" altLang="en-US"/>
          </a:p>
        </p:txBody>
      </p:sp>
    </p:spTree>
    <p:extLst>
      <p:ext uri="{BB962C8B-B14F-4D97-AF65-F5344CB8AC3E}">
        <p14:creationId xmlns:p14="http://schemas.microsoft.com/office/powerpoint/2010/main" val="407505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9A576FFA-9366-1F1E-3C65-5BC3B788490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D097301-102D-163F-396A-5090BC94DE4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CFB0623-DB7B-7FD3-4C4D-0CA3530D3060}"/>
              </a:ext>
            </a:extLst>
          </p:cNvPr>
          <p:cNvSpPr>
            <a:spLocks noGrp="1" noChangeArrowheads="1"/>
          </p:cNvSpPr>
          <p:nvPr>
            <p:ph type="sldNum" sz="quarter" idx="12"/>
          </p:nvPr>
        </p:nvSpPr>
        <p:spPr>
          <a:ln/>
        </p:spPr>
        <p:txBody>
          <a:bodyPr/>
          <a:lstStyle>
            <a:lvl1pPr>
              <a:defRPr/>
            </a:lvl1pPr>
          </a:lstStyle>
          <a:p>
            <a:fld id="{51CCB4B9-2B87-5E42-A591-23CFBB1B2B16}" type="slidenum">
              <a:rPr lang="en-US" altLang="en-US"/>
              <a:pPr/>
              <a:t>‹#›</a:t>
            </a:fld>
            <a:endParaRPr lang="en-US" altLang="en-US"/>
          </a:p>
        </p:txBody>
      </p:sp>
    </p:spTree>
    <p:extLst>
      <p:ext uri="{BB962C8B-B14F-4D97-AF65-F5344CB8AC3E}">
        <p14:creationId xmlns:p14="http://schemas.microsoft.com/office/powerpoint/2010/main" val="1658583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12EDD53-5F47-32BA-C04D-625292CC93C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CCE3BF2-CCC8-B5A8-0852-5782BCE2660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7975E61-79DB-344E-A005-B438764A51B4}"/>
              </a:ext>
            </a:extLst>
          </p:cNvPr>
          <p:cNvSpPr>
            <a:spLocks noGrp="1" noChangeArrowheads="1"/>
          </p:cNvSpPr>
          <p:nvPr>
            <p:ph type="sldNum" sz="quarter" idx="12"/>
          </p:nvPr>
        </p:nvSpPr>
        <p:spPr>
          <a:ln/>
        </p:spPr>
        <p:txBody>
          <a:bodyPr/>
          <a:lstStyle>
            <a:lvl1pPr>
              <a:defRPr/>
            </a:lvl1pPr>
          </a:lstStyle>
          <a:p>
            <a:fld id="{02E91449-311D-1C4E-BBBC-3500E0A7062C}" type="slidenum">
              <a:rPr lang="en-US" altLang="en-US"/>
              <a:pPr/>
              <a:t>‹#›</a:t>
            </a:fld>
            <a:endParaRPr lang="en-US" altLang="en-US"/>
          </a:p>
        </p:txBody>
      </p:sp>
    </p:spTree>
    <p:extLst>
      <p:ext uri="{BB962C8B-B14F-4D97-AF65-F5344CB8AC3E}">
        <p14:creationId xmlns:p14="http://schemas.microsoft.com/office/powerpoint/2010/main" val="1561027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ECAECCFB-44A1-1C73-0BFE-EB6CE19ACEED}"/>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AA327F35-C08F-4644-E68A-3199346E1C5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7269D33C-8304-ABAF-D4FF-E33A3417811C}"/>
              </a:ext>
            </a:extLst>
          </p:cNvPr>
          <p:cNvSpPr>
            <a:spLocks noGrp="1" noChangeArrowheads="1"/>
          </p:cNvSpPr>
          <p:nvPr>
            <p:ph type="sldNum" sz="quarter" idx="12"/>
          </p:nvPr>
        </p:nvSpPr>
        <p:spPr>
          <a:ln/>
        </p:spPr>
        <p:txBody>
          <a:bodyPr/>
          <a:lstStyle>
            <a:lvl1pPr>
              <a:defRPr/>
            </a:lvl1pPr>
          </a:lstStyle>
          <a:p>
            <a:fld id="{6ABE8509-EDF1-EA46-ABBB-102A5CCE9EDF}" type="slidenum">
              <a:rPr lang="en-US" altLang="en-US"/>
              <a:pPr/>
              <a:t>‹#›</a:t>
            </a:fld>
            <a:endParaRPr lang="en-US" altLang="en-US"/>
          </a:p>
        </p:txBody>
      </p:sp>
    </p:spTree>
    <p:extLst>
      <p:ext uri="{BB962C8B-B14F-4D97-AF65-F5344CB8AC3E}">
        <p14:creationId xmlns:p14="http://schemas.microsoft.com/office/powerpoint/2010/main" val="2459036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DB9506A4-0441-1913-3A46-6EF5E77E6221}"/>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54A708BD-C074-B93B-D63C-D988062BCD5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07652B84-C426-3622-C205-11B7C4568393}"/>
              </a:ext>
            </a:extLst>
          </p:cNvPr>
          <p:cNvSpPr>
            <a:spLocks noGrp="1" noChangeArrowheads="1"/>
          </p:cNvSpPr>
          <p:nvPr>
            <p:ph type="sldNum" sz="quarter" idx="12"/>
          </p:nvPr>
        </p:nvSpPr>
        <p:spPr>
          <a:ln/>
        </p:spPr>
        <p:txBody>
          <a:bodyPr/>
          <a:lstStyle>
            <a:lvl1pPr>
              <a:defRPr/>
            </a:lvl1pPr>
          </a:lstStyle>
          <a:p>
            <a:fld id="{0CD18196-0012-F44E-89DB-FC8FBE3AB172}" type="slidenum">
              <a:rPr lang="en-US" altLang="en-US"/>
              <a:pPr/>
              <a:t>‹#›</a:t>
            </a:fld>
            <a:endParaRPr lang="en-US" altLang="en-US"/>
          </a:p>
        </p:txBody>
      </p:sp>
    </p:spTree>
    <p:extLst>
      <p:ext uri="{BB962C8B-B14F-4D97-AF65-F5344CB8AC3E}">
        <p14:creationId xmlns:p14="http://schemas.microsoft.com/office/powerpoint/2010/main" val="3015119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27B7C66-5C4E-1D27-7E73-7E2116A14FA8}"/>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241CCEEA-B88F-4622-5A48-434A2C85B61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DFF27E99-4A5F-10C5-0232-076147A1172B}"/>
              </a:ext>
            </a:extLst>
          </p:cNvPr>
          <p:cNvSpPr>
            <a:spLocks noGrp="1" noChangeArrowheads="1"/>
          </p:cNvSpPr>
          <p:nvPr>
            <p:ph type="sldNum" sz="quarter" idx="12"/>
          </p:nvPr>
        </p:nvSpPr>
        <p:spPr>
          <a:ln/>
        </p:spPr>
        <p:txBody>
          <a:bodyPr/>
          <a:lstStyle>
            <a:lvl1pPr>
              <a:defRPr/>
            </a:lvl1pPr>
          </a:lstStyle>
          <a:p>
            <a:fld id="{5C952596-E378-6242-9F45-0C75A81BB9D5}" type="slidenum">
              <a:rPr lang="en-US" altLang="en-US"/>
              <a:pPr/>
              <a:t>‹#›</a:t>
            </a:fld>
            <a:endParaRPr lang="en-US" altLang="en-US"/>
          </a:p>
        </p:txBody>
      </p:sp>
    </p:spTree>
    <p:extLst>
      <p:ext uri="{BB962C8B-B14F-4D97-AF65-F5344CB8AC3E}">
        <p14:creationId xmlns:p14="http://schemas.microsoft.com/office/powerpoint/2010/main" val="4143271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6085541-6E8E-7443-7FB6-0C1ED8B9984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1302856-9C28-F6B5-139C-2AD1294ECDB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6FB9493-AF9E-3ACC-8196-6308E71109B5}"/>
              </a:ext>
            </a:extLst>
          </p:cNvPr>
          <p:cNvSpPr>
            <a:spLocks noGrp="1" noChangeArrowheads="1"/>
          </p:cNvSpPr>
          <p:nvPr>
            <p:ph type="sldNum" sz="quarter" idx="12"/>
          </p:nvPr>
        </p:nvSpPr>
        <p:spPr>
          <a:ln/>
        </p:spPr>
        <p:txBody>
          <a:bodyPr/>
          <a:lstStyle>
            <a:lvl1pPr>
              <a:defRPr/>
            </a:lvl1pPr>
          </a:lstStyle>
          <a:p>
            <a:fld id="{56AB9838-DFF3-9A4B-B545-B5016B77BD66}" type="slidenum">
              <a:rPr lang="en-US" altLang="en-US"/>
              <a:pPr/>
              <a:t>‹#›</a:t>
            </a:fld>
            <a:endParaRPr lang="en-US" altLang="en-US"/>
          </a:p>
        </p:txBody>
      </p:sp>
    </p:spTree>
    <p:extLst>
      <p:ext uri="{BB962C8B-B14F-4D97-AF65-F5344CB8AC3E}">
        <p14:creationId xmlns:p14="http://schemas.microsoft.com/office/powerpoint/2010/main" val="2108816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FB5A5DB-2EDF-618B-D62B-BAF5C1C9465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7CDAE8F-7DB9-C14C-407E-A76A9136467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F17D3D5-D44E-D3F6-8EBA-35FA8E545D81}"/>
              </a:ext>
            </a:extLst>
          </p:cNvPr>
          <p:cNvSpPr>
            <a:spLocks noGrp="1" noChangeArrowheads="1"/>
          </p:cNvSpPr>
          <p:nvPr>
            <p:ph type="sldNum" sz="quarter" idx="12"/>
          </p:nvPr>
        </p:nvSpPr>
        <p:spPr>
          <a:ln/>
        </p:spPr>
        <p:txBody>
          <a:bodyPr/>
          <a:lstStyle>
            <a:lvl1pPr>
              <a:defRPr/>
            </a:lvl1pPr>
          </a:lstStyle>
          <a:p>
            <a:fld id="{7BB8BE94-6371-9B4F-91DF-497055526609}" type="slidenum">
              <a:rPr lang="en-US" altLang="en-US"/>
              <a:pPr/>
              <a:t>‹#›</a:t>
            </a:fld>
            <a:endParaRPr lang="en-US" altLang="en-US"/>
          </a:p>
        </p:txBody>
      </p:sp>
    </p:spTree>
    <p:extLst>
      <p:ext uri="{BB962C8B-B14F-4D97-AF65-F5344CB8AC3E}">
        <p14:creationId xmlns:p14="http://schemas.microsoft.com/office/powerpoint/2010/main" val="6626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alpha val="0"/>
          </a:schemeClr>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466BD34-0CBB-CE31-A7BC-FEED69622190}"/>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905B9AA9-FFB8-E301-460F-1691FB7A00C6}"/>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2414FEDE-CE4F-121B-B6EC-D9601E1D5FEE}"/>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pitchFamily="-106" charset="0"/>
                <a:ea typeface="+mn-ea"/>
                <a:cs typeface="+mn-cs"/>
              </a:defRPr>
            </a:lvl1pPr>
          </a:lstStyle>
          <a:p>
            <a:pPr>
              <a:defRPr/>
            </a:pPr>
            <a:endParaRPr lang="en-US"/>
          </a:p>
        </p:txBody>
      </p:sp>
      <p:sp>
        <p:nvSpPr>
          <p:cNvPr id="1029" name="Rectangle 5">
            <a:extLst>
              <a:ext uri="{FF2B5EF4-FFF2-40B4-BE49-F238E27FC236}">
                <a16:creationId xmlns:a16="http://schemas.microsoft.com/office/drawing/2014/main" id="{2125B0F1-C67F-5A23-8D76-1A87EB60B33B}"/>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itchFamily="-106" charset="0"/>
                <a:ea typeface="+mn-ea"/>
                <a:cs typeface="+mn-cs"/>
              </a:defRPr>
            </a:lvl1pPr>
          </a:lstStyle>
          <a:p>
            <a:pPr>
              <a:defRPr/>
            </a:pPr>
            <a:endParaRPr lang="en-US"/>
          </a:p>
        </p:txBody>
      </p:sp>
      <p:sp>
        <p:nvSpPr>
          <p:cNvPr id="1030" name="Rectangle 6">
            <a:extLst>
              <a:ext uri="{FF2B5EF4-FFF2-40B4-BE49-F238E27FC236}">
                <a16:creationId xmlns:a16="http://schemas.microsoft.com/office/drawing/2014/main" id="{01A279C4-EFFE-5357-29F9-2EC986B25088}"/>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15555361-C13B-FD45-9C00-05D87F3EDDEE}"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a:solidFill>
            <a:schemeClr val="tx2"/>
          </a:solidFill>
          <a:latin typeface="+mj-lt"/>
          <a:ea typeface="ＭＳ Ｐゴシック" pitchFamily="-106" charset="-128"/>
          <a:cs typeface="ＭＳ Ｐゴシック" pitchFamily="-106" charset="-128"/>
        </a:defRPr>
      </a:lvl1pPr>
      <a:lvl2pPr algn="ctr" rtl="0" eaLnBrk="0" fontAlgn="base" hangingPunct="0">
        <a:spcBef>
          <a:spcPct val="0"/>
        </a:spcBef>
        <a:spcAft>
          <a:spcPct val="0"/>
        </a:spcAft>
        <a:defRPr sz="4400">
          <a:solidFill>
            <a:schemeClr val="tx2"/>
          </a:solidFill>
          <a:latin typeface="Arial" pitchFamily="-106" charset="0"/>
          <a:ea typeface="ＭＳ Ｐゴシック" pitchFamily="-106" charset="-128"/>
          <a:cs typeface="ＭＳ Ｐゴシック" pitchFamily="-106" charset="-128"/>
        </a:defRPr>
      </a:lvl2pPr>
      <a:lvl3pPr algn="ctr" rtl="0" eaLnBrk="0" fontAlgn="base" hangingPunct="0">
        <a:spcBef>
          <a:spcPct val="0"/>
        </a:spcBef>
        <a:spcAft>
          <a:spcPct val="0"/>
        </a:spcAft>
        <a:defRPr sz="4400">
          <a:solidFill>
            <a:schemeClr val="tx2"/>
          </a:solidFill>
          <a:latin typeface="Arial" pitchFamily="-106" charset="0"/>
          <a:ea typeface="ＭＳ Ｐゴシック" pitchFamily="-106" charset="-128"/>
          <a:cs typeface="ＭＳ Ｐゴシック" pitchFamily="-106" charset="-128"/>
        </a:defRPr>
      </a:lvl3pPr>
      <a:lvl4pPr algn="ctr" rtl="0" eaLnBrk="0" fontAlgn="base" hangingPunct="0">
        <a:spcBef>
          <a:spcPct val="0"/>
        </a:spcBef>
        <a:spcAft>
          <a:spcPct val="0"/>
        </a:spcAft>
        <a:defRPr sz="4400">
          <a:solidFill>
            <a:schemeClr val="tx2"/>
          </a:solidFill>
          <a:latin typeface="Arial" pitchFamily="-106" charset="0"/>
          <a:ea typeface="ＭＳ Ｐゴシック" pitchFamily="-106" charset="-128"/>
          <a:cs typeface="ＭＳ Ｐゴシック" pitchFamily="-106" charset="-128"/>
        </a:defRPr>
      </a:lvl4pPr>
      <a:lvl5pPr algn="ctr" rtl="0" eaLnBrk="0" fontAlgn="base" hangingPunct="0">
        <a:spcBef>
          <a:spcPct val="0"/>
        </a:spcBef>
        <a:spcAft>
          <a:spcPct val="0"/>
        </a:spcAft>
        <a:defRPr sz="4400">
          <a:solidFill>
            <a:schemeClr val="tx2"/>
          </a:solidFill>
          <a:latin typeface="Arial" pitchFamily="-106" charset="0"/>
          <a:ea typeface="ＭＳ Ｐゴシック" pitchFamily="-106" charset="-128"/>
          <a:cs typeface="ＭＳ Ｐゴシック" pitchFamily="-106" charset="-128"/>
        </a:defRPr>
      </a:lvl5pPr>
      <a:lvl6pPr marL="457200" algn="ctr" rtl="0" fontAlgn="base">
        <a:spcBef>
          <a:spcPct val="0"/>
        </a:spcBef>
        <a:spcAft>
          <a:spcPct val="0"/>
        </a:spcAft>
        <a:defRPr sz="4400">
          <a:solidFill>
            <a:schemeClr val="tx2"/>
          </a:solidFill>
          <a:latin typeface="Arial" pitchFamily="-106" charset="0"/>
        </a:defRPr>
      </a:lvl6pPr>
      <a:lvl7pPr marL="914400" algn="ctr" rtl="0" fontAlgn="base">
        <a:spcBef>
          <a:spcPct val="0"/>
        </a:spcBef>
        <a:spcAft>
          <a:spcPct val="0"/>
        </a:spcAft>
        <a:defRPr sz="4400">
          <a:solidFill>
            <a:schemeClr val="tx2"/>
          </a:solidFill>
          <a:latin typeface="Arial" pitchFamily="-106" charset="0"/>
        </a:defRPr>
      </a:lvl7pPr>
      <a:lvl8pPr marL="1371600" algn="ctr" rtl="0" fontAlgn="base">
        <a:spcBef>
          <a:spcPct val="0"/>
        </a:spcBef>
        <a:spcAft>
          <a:spcPct val="0"/>
        </a:spcAft>
        <a:defRPr sz="4400">
          <a:solidFill>
            <a:schemeClr val="tx2"/>
          </a:solidFill>
          <a:latin typeface="Arial" pitchFamily="-106" charset="0"/>
        </a:defRPr>
      </a:lvl8pPr>
      <a:lvl9pPr marL="1828800" algn="ctr" rtl="0" fontAlgn="base">
        <a:spcBef>
          <a:spcPct val="0"/>
        </a:spcBef>
        <a:spcAft>
          <a:spcPct val="0"/>
        </a:spcAft>
        <a:defRPr sz="4400">
          <a:solidFill>
            <a:schemeClr val="tx2"/>
          </a:solidFill>
          <a:latin typeface="Arial" pitchFamily="-10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6" charset="-128"/>
          <a:cs typeface="ＭＳ Ｐゴシック" pitchFamily="-106"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6"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6"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6"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6"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6"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6"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6"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hemeOverride" Target="../theme/themeOverride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hemeOverride" Target="../theme/themeOverride8.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hemeOverride" Target="../theme/themeOverride3.xml"/></Relationships>
</file>

<file path=ppt/slides/_rels/slide3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hemeOverride" Target="../theme/themeOverride9.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hemeOverride" Target="../theme/themeOverride10.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hemeOverride" Target="../theme/themeOverride1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hemeOverride" Target="../theme/themeOverride4.xml"/><Relationship Id="rId4" Type="http://schemas.openxmlformats.org/officeDocument/2006/relationships/hyperlink" Target="https://www.azfamily.com/2023/01/04/new-arizona-school-superintendent-discusses-priorities-improving-public-education/"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hemeOverride" Target="../theme/themeOverride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hemeOverride" Target="../theme/themeOverride6.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Number Placeholder 5">
            <a:extLst>
              <a:ext uri="{FF2B5EF4-FFF2-40B4-BE49-F238E27FC236}">
                <a16:creationId xmlns:a16="http://schemas.microsoft.com/office/drawing/2014/main" id="{FB99D758-31FB-435D-01D8-FE72EF7CAC6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6A0DB540-7386-274A-A1D5-CC12162B7936}" type="slidenum">
              <a:rPr lang="en-US" altLang="en-US" sz="1400"/>
              <a:pPr>
                <a:spcBef>
                  <a:spcPct val="0"/>
                </a:spcBef>
                <a:buFontTx/>
                <a:buNone/>
              </a:pPr>
              <a:t>1</a:t>
            </a:fld>
            <a:endParaRPr lang="en-US" altLang="en-US" sz="1400"/>
          </a:p>
        </p:txBody>
      </p:sp>
      <p:sp>
        <p:nvSpPr>
          <p:cNvPr id="16386" name="Rectangle 2">
            <a:extLst>
              <a:ext uri="{FF2B5EF4-FFF2-40B4-BE49-F238E27FC236}">
                <a16:creationId xmlns:a16="http://schemas.microsoft.com/office/drawing/2014/main" id="{1A2D5173-DE27-6446-FF6D-2BADD7971D04}"/>
              </a:ext>
            </a:extLst>
          </p:cNvPr>
          <p:cNvSpPr>
            <a:spLocks noGrp="1" noChangeArrowheads="1"/>
          </p:cNvSpPr>
          <p:nvPr>
            <p:ph type="ctrTitle"/>
          </p:nvPr>
        </p:nvSpPr>
        <p:spPr>
          <a:xfrm>
            <a:off x="152400" y="304800"/>
            <a:ext cx="8763000" cy="3352800"/>
          </a:xfrm>
        </p:spPr>
        <p:txBody>
          <a:bodyPr/>
          <a:lstStyle/>
          <a:p>
            <a:pPr eaLnBrk="1" hangingPunct="1"/>
            <a:r>
              <a:rPr lang="en-US" altLang="en-US" sz="6000" b="1" i="1">
                <a:solidFill>
                  <a:schemeClr val="tx1"/>
                </a:solidFill>
                <a:ea typeface="ＭＳ Ｐゴシック" panose="020B0600070205080204" pitchFamily="34" charset="-128"/>
              </a:rPr>
              <a:t>Bilingual Education</a:t>
            </a:r>
            <a:br>
              <a:rPr lang="en-US" altLang="en-US" sz="6000" b="1" i="1">
                <a:solidFill>
                  <a:schemeClr val="tx1"/>
                </a:solidFill>
                <a:ea typeface="ＭＳ Ｐゴシック" panose="020B0600070205080204" pitchFamily="34" charset="-128"/>
              </a:rPr>
            </a:br>
            <a:r>
              <a:rPr lang="en-US" altLang="en-US" sz="3200" b="1">
                <a:solidFill>
                  <a:schemeClr val="tx1"/>
                </a:solidFill>
                <a:ea typeface="ＭＳ Ｐゴシック" panose="020B0600070205080204" pitchFamily="34" charset="-128"/>
              </a:rPr>
              <a:t>Yesterday and Today</a:t>
            </a:r>
            <a:br>
              <a:rPr lang="en-US" altLang="en-US" sz="3200" b="1">
                <a:solidFill>
                  <a:schemeClr val="tx1"/>
                </a:solidFill>
                <a:ea typeface="ＭＳ Ｐゴシック" panose="020B0600070205080204" pitchFamily="34" charset="-128"/>
              </a:rPr>
            </a:br>
            <a:br>
              <a:rPr lang="en-US" altLang="en-US" sz="3200" b="1">
                <a:solidFill>
                  <a:schemeClr val="tx1"/>
                </a:solidFill>
                <a:latin typeface="Palatino" pitchFamily="2" charset="77"/>
                <a:ea typeface="ＭＳ Ｐゴシック" panose="020B0600070205080204" pitchFamily="34" charset="-128"/>
              </a:rPr>
            </a:br>
            <a:br>
              <a:rPr lang="en-US" altLang="en-US" sz="3200" b="1">
                <a:solidFill>
                  <a:schemeClr val="tx1"/>
                </a:solidFill>
                <a:latin typeface="Palatino" pitchFamily="2" charset="77"/>
                <a:ea typeface="ＭＳ Ｐゴシック" panose="020B0600070205080204" pitchFamily="34" charset="-128"/>
              </a:rPr>
            </a:br>
            <a:r>
              <a:rPr lang="en-US" altLang="en-US" sz="3200" b="1">
                <a:solidFill>
                  <a:schemeClr val="tx1"/>
                </a:solidFill>
                <a:latin typeface="Palatino" pitchFamily="2" charset="77"/>
                <a:ea typeface="ＭＳ Ｐゴシック" panose="020B0600070205080204" pitchFamily="34" charset="-128"/>
              </a:rPr>
              <a:t>BME 210, Week 13</a:t>
            </a:r>
            <a:endParaRPr lang="en-US" altLang="en-US" sz="4800" b="1" i="1">
              <a:solidFill>
                <a:schemeClr val="tx1"/>
              </a:solidFill>
              <a:latin typeface="Times" pitchFamily="2" charset="0"/>
              <a:ea typeface="ＭＳ Ｐゴシック" panose="020B0600070205080204" pitchFamily="34" charset="-128"/>
            </a:endParaRPr>
          </a:p>
        </p:txBody>
      </p:sp>
      <p:sp>
        <p:nvSpPr>
          <p:cNvPr id="16387" name="Rectangle 3">
            <a:extLst>
              <a:ext uri="{FF2B5EF4-FFF2-40B4-BE49-F238E27FC236}">
                <a16:creationId xmlns:a16="http://schemas.microsoft.com/office/drawing/2014/main" id="{DA8B9A66-C499-4BF0-45E1-F24610390A17}"/>
              </a:ext>
            </a:extLst>
          </p:cNvPr>
          <p:cNvSpPr>
            <a:spLocks noGrp="1" noChangeArrowheads="1"/>
          </p:cNvSpPr>
          <p:nvPr>
            <p:ph type="subTitle" idx="1"/>
          </p:nvPr>
        </p:nvSpPr>
        <p:spPr>
          <a:xfrm>
            <a:off x="0" y="3886200"/>
            <a:ext cx="9144000" cy="685800"/>
          </a:xfrm>
        </p:spPr>
        <p:txBody>
          <a:bodyPr/>
          <a:lstStyle/>
          <a:p>
            <a:pPr eaLnBrk="1" hangingPunct="1"/>
            <a:r>
              <a:rPr lang="en-US" altLang="en-US" sz="4200" b="1">
                <a:ea typeface="ＭＳ Ｐゴシック" panose="020B0600070205080204" pitchFamily="34" charset="-128"/>
              </a:rPr>
              <a:t>Jon Reyhner</a:t>
            </a:r>
          </a:p>
        </p:txBody>
      </p:sp>
      <p:pic>
        <p:nvPicPr>
          <p:cNvPr id="16388" name="Picture 4">
            <a:extLst>
              <a:ext uri="{FF2B5EF4-FFF2-40B4-BE49-F238E27FC236}">
                <a16:creationId xmlns:a16="http://schemas.microsoft.com/office/drawing/2014/main" id="{9764A195-537E-8145-A10C-0703867A25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724400"/>
            <a:ext cx="9144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Number Placeholder 3">
            <a:extLst>
              <a:ext uri="{FF2B5EF4-FFF2-40B4-BE49-F238E27FC236}">
                <a16:creationId xmlns:a16="http://schemas.microsoft.com/office/drawing/2014/main" id="{04B2AE12-752C-E1E2-783B-FD995A8C88C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8CC1F6E9-0300-E34E-A80F-AD8A5DAC5895}" type="slidenum">
              <a:rPr lang="en-US" altLang="en-US" sz="1400"/>
              <a:pPr>
                <a:spcBef>
                  <a:spcPct val="0"/>
                </a:spcBef>
                <a:buFontTx/>
                <a:buNone/>
              </a:pPr>
              <a:t>10</a:t>
            </a:fld>
            <a:endParaRPr lang="en-US" altLang="en-US" sz="1400"/>
          </a:p>
        </p:txBody>
      </p:sp>
      <p:sp>
        <p:nvSpPr>
          <p:cNvPr id="34818" name="Text Box 2">
            <a:extLst>
              <a:ext uri="{FF2B5EF4-FFF2-40B4-BE49-F238E27FC236}">
                <a16:creationId xmlns:a16="http://schemas.microsoft.com/office/drawing/2014/main" id="{2AB0085B-494C-1F21-33A7-5DF8060C8116}"/>
              </a:ext>
            </a:extLst>
          </p:cNvPr>
          <p:cNvSpPr txBox="1">
            <a:spLocks noChangeArrowheads="1"/>
          </p:cNvSpPr>
          <p:nvPr/>
        </p:nvSpPr>
        <p:spPr bwMode="auto">
          <a:xfrm>
            <a:off x="747713" y="889000"/>
            <a:ext cx="7481887"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defTabSz="82073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820738">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820738">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820738">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ja-JP" altLang="en-US">
                <a:solidFill>
                  <a:srgbClr val="000000"/>
                </a:solidFill>
              </a:rPr>
              <a:t>“</a:t>
            </a:r>
            <a:r>
              <a:rPr lang="en-US" altLang="ja-JP">
                <a:solidFill>
                  <a:srgbClr val="000000"/>
                </a:solidFill>
              </a:rPr>
              <a:t>Another characteristic that really makes a gang distinctive is the language they speak. If we could transfer the young people</a:t>
            </a:r>
            <a:r>
              <a:rPr lang="ja-JP" altLang="en-US">
                <a:solidFill>
                  <a:srgbClr val="000000"/>
                </a:solidFill>
              </a:rPr>
              <a:t>’</a:t>
            </a:r>
            <a:r>
              <a:rPr lang="en-US" altLang="ja-JP">
                <a:solidFill>
                  <a:srgbClr val="000000"/>
                </a:solidFill>
              </a:rPr>
              <a:t>s loyalty back to our own tribes and families, we could restore the frayed social fabric of our reservations. We need to make our children see our languages and cultures as viable and just as valuable as anything they see on television, movies, or videos.</a:t>
            </a:r>
            <a:r>
              <a:rPr lang="ja-JP" altLang="en-US">
                <a:solidFill>
                  <a:srgbClr val="000000"/>
                </a:solidFill>
              </a:rPr>
              <a:t>”</a:t>
            </a:r>
            <a:endParaRPr lang="en-US" altLang="en-US" sz="2800">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Number Placeholder 3">
            <a:extLst>
              <a:ext uri="{FF2B5EF4-FFF2-40B4-BE49-F238E27FC236}">
                <a16:creationId xmlns:a16="http://schemas.microsoft.com/office/drawing/2014/main" id="{A51812C1-7BC9-3AFF-9E89-77854740DE8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68546A60-C3C6-EC44-95CA-580DF9D21C76}" type="slidenum">
              <a:rPr lang="en-US" altLang="en-US" sz="1400"/>
              <a:pPr>
                <a:spcBef>
                  <a:spcPct val="0"/>
                </a:spcBef>
                <a:buFontTx/>
                <a:buNone/>
              </a:pPr>
              <a:t>11</a:t>
            </a:fld>
            <a:endParaRPr lang="en-US" altLang="en-US" sz="1400"/>
          </a:p>
        </p:txBody>
      </p:sp>
      <p:sp>
        <p:nvSpPr>
          <p:cNvPr id="36866" name="Text Box 2">
            <a:extLst>
              <a:ext uri="{FF2B5EF4-FFF2-40B4-BE49-F238E27FC236}">
                <a16:creationId xmlns:a16="http://schemas.microsoft.com/office/drawing/2014/main" id="{44FEB07C-7B66-D9A5-6411-4AE4DC593085}"/>
              </a:ext>
            </a:extLst>
          </p:cNvPr>
          <p:cNvSpPr txBox="1">
            <a:spLocks noChangeArrowheads="1"/>
          </p:cNvSpPr>
          <p:nvPr/>
        </p:nvSpPr>
        <p:spPr bwMode="auto">
          <a:xfrm>
            <a:off x="381000" y="152400"/>
            <a:ext cx="8534400" cy="649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000000"/>
                </a:solidFill>
              </a:rPr>
              <a:t>Northern Arizona University Professor Angela Willeto’s (1999) study of 451 Navajo high school students from 11 different Navajo schools confirms that students</a:t>
            </a:r>
            <a:r>
              <a:rPr lang="ja-JP" altLang="en-US">
                <a:solidFill>
                  <a:srgbClr val="000000"/>
                </a:solidFill>
              </a:rPr>
              <a:t>’</a:t>
            </a:r>
            <a:r>
              <a:rPr lang="en-US" altLang="ja-JP">
                <a:solidFill>
                  <a:srgbClr val="000000"/>
                </a:solidFill>
              </a:rPr>
              <a:t> orientation towards traditional culture, as measured by participation in ritual activities and cultural conventions as well </a:t>
            </a:r>
            <a:r>
              <a:rPr lang="en-US" altLang="ja-JP">
                <a:solidFill>
                  <a:srgbClr val="FF0000"/>
                </a:solidFill>
              </a:rPr>
              <a:t>as Navajo language use</a:t>
            </a:r>
            <a:r>
              <a:rPr lang="en-US" altLang="ja-JP">
                <a:solidFill>
                  <a:srgbClr val="000000"/>
                </a:solidFill>
              </a:rPr>
              <a:t>, does not negatively effect these students</a:t>
            </a:r>
            <a:r>
              <a:rPr lang="ja-JP" altLang="en-US">
                <a:solidFill>
                  <a:srgbClr val="000000"/>
                </a:solidFill>
              </a:rPr>
              <a:t>’</a:t>
            </a:r>
            <a:r>
              <a:rPr lang="en-US" altLang="ja-JP">
                <a:solidFill>
                  <a:srgbClr val="000000"/>
                </a:solidFill>
              </a:rPr>
              <a:t> academic performance. Thus </a:t>
            </a:r>
            <a:r>
              <a:rPr lang="ja-JP" altLang="en-US">
                <a:solidFill>
                  <a:srgbClr val="000000"/>
                </a:solidFill>
              </a:rPr>
              <a:t>“</a:t>
            </a:r>
            <a:r>
              <a:rPr lang="en-US" altLang="ja-JP">
                <a:solidFill>
                  <a:srgbClr val="000000"/>
                </a:solidFill>
              </a:rPr>
              <a:t>a difference between the cultural values of the school and child </a:t>
            </a:r>
            <a:r>
              <a:rPr lang="en-US" altLang="ja-JP" i="1">
                <a:solidFill>
                  <a:srgbClr val="000000"/>
                </a:solidFill>
              </a:rPr>
              <a:t>per se</a:t>
            </a:r>
            <a:r>
              <a:rPr lang="en-US" altLang="ja-JP">
                <a:solidFill>
                  <a:srgbClr val="000000"/>
                </a:solidFill>
              </a:rPr>
              <a:t> is not the essential reason for Navajo children doing poorly at school.</a:t>
            </a:r>
            <a:r>
              <a:rPr lang="ja-JP" altLang="en-US">
                <a:solidFill>
                  <a:srgbClr val="000000"/>
                </a:solidFill>
              </a:rPr>
              <a:t>”</a:t>
            </a:r>
            <a:endParaRPr lang="en-US" altLang="ja-JP">
              <a:solidFill>
                <a:srgbClr val="000000"/>
              </a:solidFill>
            </a:endParaRPr>
          </a:p>
          <a:p>
            <a:pPr>
              <a:spcBef>
                <a:spcPct val="0"/>
              </a:spcBef>
              <a:buFontTx/>
              <a:buNone/>
            </a:pPr>
            <a:endParaRPr lang="en-US" altLang="en-US">
              <a:solidFill>
                <a:srgbClr val="000000"/>
              </a:solidFill>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Number Placeholder 3">
            <a:extLst>
              <a:ext uri="{FF2B5EF4-FFF2-40B4-BE49-F238E27FC236}">
                <a16:creationId xmlns:a16="http://schemas.microsoft.com/office/drawing/2014/main" id="{4193AB34-7A63-9665-517F-906495ACBFC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87701E78-6268-BD4F-B9E2-4F2BD00885EA}" type="slidenum">
              <a:rPr lang="en-US" altLang="en-US" sz="1400"/>
              <a:pPr>
                <a:spcBef>
                  <a:spcPct val="0"/>
                </a:spcBef>
                <a:buFontTx/>
                <a:buNone/>
              </a:pPr>
              <a:t>12</a:t>
            </a:fld>
            <a:endParaRPr lang="en-US" altLang="en-US" sz="1400"/>
          </a:p>
        </p:txBody>
      </p:sp>
      <p:sp>
        <p:nvSpPr>
          <p:cNvPr id="38914" name="Text Box 2">
            <a:extLst>
              <a:ext uri="{FF2B5EF4-FFF2-40B4-BE49-F238E27FC236}">
                <a16:creationId xmlns:a16="http://schemas.microsoft.com/office/drawing/2014/main" id="{C0E42BBE-B783-CB91-AABA-C180FDBECBE4}"/>
              </a:ext>
            </a:extLst>
          </p:cNvPr>
          <p:cNvSpPr txBox="1">
            <a:spLocks noChangeArrowheads="1"/>
          </p:cNvSpPr>
          <p:nvPr/>
        </p:nvSpPr>
        <p:spPr bwMode="auto">
          <a:xfrm>
            <a:off x="304800" y="228600"/>
            <a:ext cx="8839200" cy="617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defTabSz="82073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820738">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820738">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820738">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3600"/>
              <a:t>	Cecelia Fire Thunder, President of the Oglala Sioux declared in 2005, </a:t>
            </a:r>
            <a:r>
              <a:rPr lang="ja-JP" altLang="en-US" sz="3600"/>
              <a:t>“</a:t>
            </a:r>
            <a:r>
              <a:rPr lang="en-US" altLang="ja-JP" sz="3600"/>
              <a:t>I speak English well because I spoke Lakota well…. Our languages are value based. Everything I need to know is in our language.</a:t>
            </a:r>
            <a:r>
              <a:rPr lang="ja-JP" altLang="en-US" sz="3600"/>
              <a:t>”</a:t>
            </a:r>
            <a:r>
              <a:rPr lang="en-US" altLang="ja-JP" sz="3600"/>
              <a:t> Language is not just communication, </a:t>
            </a:r>
            <a:r>
              <a:rPr lang="ja-JP" altLang="en-US" sz="3600"/>
              <a:t>“</a:t>
            </a:r>
            <a:r>
              <a:rPr lang="en-US" altLang="ja-JP" sz="3600"/>
              <a:t>It</a:t>
            </a:r>
            <a:r>
              <a:rPr lang="ja-JP" altLang="en-US" sz="3600"/>
              <a:t>’</a:t>
            </a:r>
            <a:r>
              <a:rPr lang="en-US" altLang="ja-JP" sz="3600"/>
              <a:t>s about bringing back our values and good things about how to treat each other.</a:t>
            </a:r>
            <a:r>
              <a:rPr lang="ja-JP" altLang="en-US" sz="3600"/>
              <a:t>”</a:t>
            </a:r>
            <a:r>
              <a:rPr lang="en-US" altLang="ja-JP" sz="3600"/>
              <a:t>  And she called for tribal language total immersion head start programs in Indian country.</a:t>
            </a:r>
            <a:endParaRPr lang="en-US" altLang="en-US" sz="3600"/>
          </a:p>
        </p:txBody>
      </p:sp>
    </p:spTree>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Number Placeholder 5">
            <a:extLst>
              <a:ext uri="{FF2B5EF4-FFF2-40B4-BE49-F238E27FC236}">
                <a16:creationId xmlns:a16="http://schemas.microsoft.com/office/drawing/2014/main" id="{A8577F28-B4FD-6BDA-EDAF-92580DF8EA2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B4CF7EB7-449E-AD47-8317-394BDFC41AAF}" type="slidenum">
              <a:rPr lang="en-US" altLang="en-US" sz="1400"/>
              <a:pPr>
                <a:spcBef>
                  <a:spcPct val="0"/>
                </a:spcBef>
                <a:buFontTx/>
                <a:buNone/>
              </a:pPr>
              <a:t>13</a:t>
            </a:fld>
            <a:endParaRPr lang="en-US" altLang="en-US" sz="1400"/>
          </a:p>
        </p:txBody>
      </p:sp>
      <p:sp>
        <p:nvSpPr>
          <p:cNvPr id="40962" name="Rectangle 2">
            <a:extLst>
              <a:ext uri="{FF2B5EF4-FFF2-40B4-BE49-F238E27FC236}">
                <a16:creationId xmlns:a16="http://schemas.microsoft.com/office/drawing/2014/main" id="{4A1C38BC-6AAB-6540-ADFB-FD5670D3E7BA}"/>
              </a:ext>
            </a:extLst>
          </p:cNvPr>
          <p:cNvSpPr>
            <a:spLocks noGrp="1" noChangeArrowheads="1"/>
          </p:cNvSpPr>
          <p:nvPr>
            <p:ph type="title"/>
          </p:nvPr>
        </p:nvSpPr>
        <p:spPr/>
        <p:txBody>
          <a:bodyPr/>
          <a:lstStyle/>
          <a:p>
            <a:pPr eaLnBrk="1" hangingPunct="1"/>
            <a:r>
              <a:rPr lang="en-US" altLang="en-US">
                <a:solidFill>
                  <a:srgbClr val="000000"/>
                </a:solidFill>
                <a:ea typeface="ＭＳ Ｐゴシック" panose="020B0600070205080204" pitchFamily="34" charset="-128"/>
              </a:rPr>
              <a:t>Bilingual Education Act of 1968</a:t>
            </a:r>
            <a:endParaRPr lang="en-US" altLang="en-US">
              <a:ea typeface="ＭＳ Ｐゴシック" panose="020B0600070205080204" pitchFamily="34" charset="-128"/>
            </a:endParaRPr>
          </a:p>
        </p:txBody>
      </p:sp>
      <p:sp>
        <p:nvSpPr>
          <p:cNvPr id="312323" name="Rectangle 3">
            <a:extLst>
              <a:ext uri="{FF2B5EF4-FFF2-40B4-BE49-F238E27FC236}">
                <a16:creationId xmlns:a16="http://schemas.microsoft.com/office/drawing/2014/main" id="{C174C3AF-E66D-E992-7E52-164D88F00A4E}"/>
              </a:ext>
            </a:extLst>
          </p:cNvPr>
          <p:cNvSpPr>
            <a:spLocks noGrp="1" noChangeArrowheads="1"/>
          </p:cNvSpPr>
          <p:nvPr>
            <p:ph type="body" idx="1"/>
          </p:nvPr>
        </p:nvSpPr>
        <p:spPr/>
        <p:txBody>
          <a:bodyPr/>
          <a:lstStyle/>
          <a:p>
            <a:pPr eaLnBrk="1" hangingPunct="1">
              <a:lnSpc>
                <a:spcPct val="90000"/>
              </a:lnSpc>
            </a:pPr>
            <a:r>
              <a:rPr lang="en-US" altLang="en-US" sz="2800">
                <a:solidFill>
                  <a:srgbClr val="000000"/>
                </a:solidFill>
                <a:ea typeface="ＭＳ Ｐゴシック" panose="020B0600070205080204" pitchFamily="34" charset="-128"/>
              </a:rPr>
              <a:t>Supported by Influential Texas Senators because of the poor quality of 100 years of English-only education in Texas.</a:t>
            </a:r>
          </a:p>
          <a:p>
            <a:pPr eaLnBrk="1" hangingPunct="1">
              <a:lnSpc>
                <a:spcPct val="90000"/>
              </a:lnSpc>
            </a:pPr>
            <a:r>
              <a:rPr lang="en-US" altLang="en-US" sz="2800">
                <a:solidFill>
                  <a:srgbClr val="000000"/>
                </a:solidFill>
                <a:ea typeface="ＭＳ Ｐゴシック" panose="020B0600070205080204" pitchFamily="34" charset="-128"/>
              </a:rPr>
              <a:t>Signed by President Lyndon Johnson, who taught Mexican American students in Texas (Great Society, War on Poverty, Fair Housing, Civil Rights Act).</a:t>
            </a:r>
          </a:p>
          <a:p>
            <a:pPr eaLnBrk="1" hangingPunct="1">
              <a:lnSpc>
                <a:spcPct val="90000"/>
              </a:lnSpc>
            </a:pPr>
            <a:r>
              <a:rPr lang="en-US" altLang="en-US" sz="2800">
                <a:solidFill>
                  <a:srgbClr val="000000"/>
                </a:solidFill>
                <a:ea typeface="ＭＳ Ｐゴシック" panose="020B0600070205080204" pitchFamily="34" charset="-128"/>
              </a:rPr>
              <a:t>Was seen as an panacea to solve problems of 100 years of failed English-only instruction</a:t>
            </a:r>
          </a:p>
          <a:p>
            <a:pPr eaLnBrk="1" hangingPunct="1">
              <a:lnSpc>
                <a:spcPct val="90000"/>
              </a:lnSpc>
            </a:pPr>
            <a:r>
              <a:rPr lang="en-US" altLang="en-US" sz="2800">
                <a:solidFill>
                  <a:srgbClr val="000000"/>
                </a:solidFill>
                <a:ea typeface="ＭＳ Ｐゴシック" panose="020B0600070205080204" pitchFamily="34" charset="-128"/>
              </a:rPr>
              <a:t>Lacked materials, trained teachers, professors to train teachers, etc.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123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123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31232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3123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2323" grpId="0" build="p" bldLvl="2"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Number Placeholder 5">
            <a:extLst>
              <a:ext uri="{FF2B5EF4-FFF2-40B4-BE49-F238E27FC236}">
                <a16:creationId xmlns:a16="http://schemas.microsoft.com/office/drawing/2014/main" id="{531D72EF-087B-809A-51C3-20039BEC142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FB713F5A-C24A-4446-A402-2F512739877E}" type="slidenum">
              <a:rPr lang="en-US" altLang="en-US" sz="1400"/>
              <a:pPr>
                <a:spcBef>
                  <a:spcPct val="0"/>
                </a:spcBef>
                <a:buFontTx/>
                <a:buNone/>
              </a:pPr>
              <a:t>14</a:t>
            </a:fld>
            <a:endParaRPr lang="en-US" altLang="en-US" sz="1400"/>
          </a:p>
        </p:txBody>
      </p:sp>
      <p:sp>
        <p:nvSpPr>
          <p:cNvPr id="43010" name="Rectangle 2">
            <a:extLst>
              <a:ext uri="{FF2B5EF4-FFF2-40B4-BE49-F238E27FC236}">
                <a16:creationId xmlns:a16="http://schemas.microsoft.com/office/drawing/2014/main" id="{47BCFEC7-8C44-1586-23E1-18E8C474EB18}"/>
              </a:ext>
            </a:extLst>
          </p:cNvPr>
          <p:cNvSpPr>
            <a:spLocks noGrp="1" noChangeArrowheads="1"/>
          </p:cNvSpPr>
          <p:nvPr>
            <p:ph type="title"/>
          </p:nvPr>
        </p:nvSpPr>
        <p:spPr/>
        <p:txBody>
          <a:bodyPr/>
          <a:lstStyle/>
          <a:p>
            <a:pPr eaLnBrk="1" hangingPunct="1"/>
            <a:r>
              <a:rPr lang="en-US" altLang="en-US" b="1">
                <a:solidFill>
                  <a:srgbClr val="000000"/>
                </a:solidFill>
                <a:ea typeface="ＭＳ Ｐゴシック" panose="020B0600070205080204" pitchFamily="34" charset="-128"/>
              </a:rPr>
              <a:t>Types of Bilingual Programs</a:t>
            </a:r>
            <a:endParaRPr lang="en-US" altLang="en-US" b="1">
              <a:ea typeface="ＭＳ Ｐゴシック" panose="020B0600070205080204" pitchFamily="34" charset="-128"/>
            </a:endParaRPr>
          </a:p>
        </p:txBody>
      </p:sp>
      <p:sp>
        <p:nvSpPr>
          <p:cNvPr id="363523" name="Rectangle 3">
            <a:extLst>
              <a:ext uri="{FF2B5EF4-FFF2-40B4-BE49-F238E27FC236}">
                <a16:creationId xmlns:a16="http://schemas.microsoft.com/office/drawing/2014/main" id="{B780E1CD-5D04-F716-32FB-215310A9294B}"/>
              </a:ext>
            </a:extLst>
          </p:cNvPr>
          <p:cNvSpPr>
            <a:spLocks noGrp="1" noChangeArrowheads="1"/>
          </p:cNvSpPr>
          <p:nvPr>
            <p:ph type="body" idx="1"/>
          </p:nvPr>
        </p:nvSpPr>
        <p:spPr>
          <a:xfrm>
            <a:off x="304800" y="1600200"/>
            <a:ext cx="8610600" cy="4525963"/>
          </a:xfrm>
        </p:spPr>
        <p:txBody>
          <a:bodyPr/>
          <a:lstStyle/>
          <a:p>
            <a:pPr marL="0" indent="0" eaLnBrk="1" hangingPunct="1">
              <a:lnSpc>
                <a:spcPct val="90000"/>
              </a:lnSpc>
              <a:buFontTx/>
              <a:buNone/>
              <a:defRPr/>
            </a:pPr>
            <a:r>
              <a:rPr lang="en-US" sz="3000" dirty="0">
                <a:solidFill>
                  <a:srgbClr val="000000"/>
                </a:solidFill>
                <a:ea typeface="ＭＳ Ｐゴシック" charset="0"/>
                <a:cs typeface="ＭＳ Ｐゴシック" charset="0"/>
              </a:rPr>
              <a:t>Passed in 1968 as Title VII of Elementary and Secondary Education Act (ESEA) &amp; Funded:</a:t>
            </a:r>
          </a:p>
          <a:p>
            <a:pPr lvl="1" eaLnBrk="1" hangingPunct="1">
              <a:lnSpc>
                <a:spcPct val="90000"/>
              </a:lnSpc>
              <a:defRPr/>
            </a:pPr>
            <a:r>
              <a:rPr lang="en-US" sz="3000" dirty="0">
                <a:solidFill>
                  <a:srgbClr val="000000"/>
                </a:solidFill>
                <a:ea typeface="ＭＳ Ｐゴシック" charset="0"/>
              </a:rPr>
              <a:t>English as a Second Language (ESL) Programs</a:t>
            </a:r>
          </a:p>
          <a:p>
            <a:pPr lvl="1" eaLnBrk="1" hangingPunct="1">
              <a:lnSpc>
                <a:spcPct val="90000"/>
              </a:lnSpc>
              <a:defRPr/>
            </a:pPr>
            <a:r>
              <a:rPr lang="en-US" sz="3000" dirty="0">
                <a:solidFill>
                  <a:srgbClr val="000000"/>
                </a:solidFill>
                <a:ea typeface="ＭＳ Ｐゴシック" charset="0"/>
              </a:rPr>
              <a:t>Transitional Bilingual Programs</a:t>
            </a:r>
          </a:p>
          <a:p>
            <a:pPr lvl="1" eaLnBrk="1" hangingPunct="1">
              <a:lnSpc>
                <a:spcPct val="90000"/>
              </a:lnSpc>
              <a:defRPr/>
            </a:pPr>
            <a:r>
              <a:rPr lang="en-US" sz="3000" dirty="0">
                <a:solidFill>
                  <a:srgbClr val="000000"/>
                </a:solidFill>
                <a:ea typeface="ＭＳ Ｐゴシック" charset="0"/>
              </a:rPr>
              <a:t>Developmental/Maintenance Bilingual Programs</a:t>
            </a:r>
          </a:p>
          <a:p>
            <a:pPr lvl="1" eaLnBrk="1" hangingPunct="1">
              <a:lnSpc>
                <a:spcPct val="90000"/>
              </a:lnSpc>
              <a:defRPr/>
            </a:pPr>
            <a:r>
              <a:rPr lang="en-US" sz="3000" dirty="0">
                <a:solidFill>
                  <a:srgbClr val="000000"/>
                </a:solidFill>
                <a:ea typeface="ＭＳ Ｐゴシック" charset="0"/>
              </a:rPr>
              <a:t>Dual Language/Two-way Bilingual Programs</a:t>
            </a:r>
          </a:p>
          <a:p>
            <a:pPr lvl="1" eaLnBrk="1" hangingPunct="1">
              <a:lnSpc>
                <a:spcPct val="90000"/>
              </a:lnSpc>
              <a:defRPr/>
            </a:pPr>
            <a:r>
              <a:rPr lang="en-US" sz="3000" dirty="0">
                <a:solidFill>
                  <a:srgbClr val="000000"/>
                </a:solidFill>
                <a:ea typeface="ＭＳ Ｐゴシック" charset="0"/>
              </a:rPr>
              <a:t>Newcomer Programs</a:t>
            </a:r>
          </a:p>
          <a:p>
            <a:pPr marL="0" lvl="1" indent="0" eaLnBrk="1" hangingPunct="1">
              <a:lnSpc>
                <a:spcPct val="90000"/>
              </a:lnSpc>
              <a:buFontTx/>
              <a:buNone/>
              <a:defRPr/>
            </a:pPr>
            <a:r>
              <a:rPr lang="en-US" sz="3000" dirty="0">
                <a:solidFill>
                  <a:srgbClr val="000000"/>
                </a:solidFill>
                <a:ea typeface="ＭＳ Ｐゴシック" charset="0"/>
              </a:rPr>
              <a:t>Repealed by No Child Left Behind Act of 2001</a:t>
            </a:r>
          </a:p>
          <a:p>
            <a:pPr eaLnBrk="1" hangingPunct="1">
              <a:lnSpc>
                <a:spcPct val="90000"/>
              </a:lnSpc>
              <a:defRPr/>
            </a:pPr>
            <a:endParaRPr lang="en-US" sz="2800" dirty="0">
              <a:solidFill>
                <a:srgbClr val="000000"/>
              </a:solidFill>
              <a:ea typeface="ＭＳ Ｐゴシック" charset="0"/>
              <a:cs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635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635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36352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36352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36352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36352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36352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63523">
                                            <p:txEl>
                                              <p:pRg st="0" end="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63523">
                                            <p:txEl>
                                              <p:pRg st="1" end="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63523">
                                            <p:txEl>
                                              <p:pRg st="2" end="2"/>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63523">
                                            <p:txEl>
                                              <p:pRg st="3" end="3"/>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63523">
                                            <p:txEl>
                                              <p:pRg st="4" end="4"/>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63523">
                                            <p:txEl>
                                              <p:pRg st="5" end="5"/>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6352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3523" grpId="0" build="p" bldLvl="2" autoUpdateAnimBg="0"/>
      <p:bldP spid="363523" grpId="1"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7" name="Slide Number Placeholder 5">
            <a:extLst>
              <a:ext uri="{FF2B5EF4-FFF2-40B4-BE49-F238E27FC236}">
                <a16:creationId xmlns:a16="http://schemas.microsoft.com/office/drawing/2014/main" id="{86FDE717-CBA8-060B-BF62-28105099964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43FA5D02-2AB7-284C-8AD5-58871DDC08B7}" type="slidenum">
              <a:rPr lang="en-US" altLang="en-US" sz="1400"/>
              <a:pPr>
                <a:spcBef>
                  <a:spcPct val="0"/>
                </a:spcBef>
                <a:buFontTx/>
                <a:buNone/>
              </a:pPr>
              <a:t>15</a:t>
            </a:fld>
            <a:endParaRPr lang="en-US" altLang="en-US" sz="1400"/>
          </a:p>
        </p:txBody>
      </p:sp>
      <p:sp>
        <p:nvSpPr>
          <p:cNvPr id="45058" name="Rectangle 2">
            <a:extLst>
              <a:ext uri="{FF2B5EF4-FFF2-40B4-BE49-F238E27FC236}">
                <a16:creationId xmlns:a16="http://schemas.microsoft.com/office/drawing/2014/main" id="{065651DC-2DA1-A8FC-065A-E336886B88AA}"/>
              </a:ext>
            </a:extLst>
          </p:cNvPr>
          <p:cNvSpPr>
            <a:spLocks noGrp="1" noChangeArrowheads="1"/>
          </p:cNvSpPr>
          <p:nvPr>
            <p:ph type="title"/>
          </p:nvPr>
        </p:nvSpPr>
        <p:spPr/>
        <p:txBody>
          <a:bodyPr/>
          <a:lstStyle/>
          <a:p>
            <a:pPr eaLnBrk="1" hangingPunct="1"/>
            <a:r>
              <a:rPr lang="en-US" altLang="en-US">
                <a:solidFill>
                  <a:srgbClr val="000000"/>
                </a:solidFill>
                <a:ea typeface="ＭＳ Ｐゴシック" panose="020B0600070205080204" pitchFamily="34" charset="-128"/>
              </a:rPr>
              <a:t>No Program</a:t>
            </a:r>
            <a:endParaRPr lang="en-US" altLang="en-US">
              <a:ea typeface="ＭＳ Ｐゴシック" panose="020B0600070205080204" pitchFamily="34" charset="-128"/>
            </a:endParaRPr>
          </a:p>
        </p:txBody>
      </p:sp>
      <p:sp>
        <p:nvSpPr>
          <p:cNvPr id="314371" name="Rectangle 3">
            <a:extLst>
              <a:ext uri="{FF2B5EF4-FFF2-40B4-BE49-F238E27FC236}">
                <a16:creationId xmlns:a16="http://schemas.microsoft.com/office/drawing/2014/main" id="{045D1E70-885A-C622-B30F-FF85DA2314F1}"/>
              </a:ext>
            </a:extLst>
          </p:cNvPr>
          <p:cNvSpPr>
            <a:spLocks noGrp="1" noChangeArrowheads="1"/>
          </p:cNvSpPr>
          <p:nvPr>
            <p:ph type="body" idx="1"/>
          </p:nvPr>
        </p:nvSpPr>
        <p:spPr/>
        <p:txBody>
          <a:bodyPr/>
          <a:lstStyle/>
          <a:p>
            <a:pPr eaLnBrk="1" hangingPunct="1"/>
            <a:r>
              <a:rPr lang="en-US" altLang="en-US">
                <a:solidFill>
                  <a:srgbClr val="000000"/>
                </a:solidFill>
                <a:ea typeface="ＭＳ Ｐゴシック" panose="020B0600070205080204" pitchFamily="34" charset="-128"/>
              </a:rPr>
              <a:t>Submersion</a:t>
            </a:r>
          </a:p>
          <a:p>
            <a:pPr eaLnBrk="1" hangingPunct="1"/>
            <a:r>
              <a:rPr lang="en-US" altLang="en-US">
                <a:solidFill>
                  <a:srgbClr val="000000"/>
                </a:solidFill>
                <a:ea typeface="ＭＳ Ｐゴシック" panose="020B0600070205080204" pitchFamily="34" charset="-128"/>
              </a:rPr>
              <a:t>English-only</a:t>
            </a:r>
          </a:p>
          <a:p>
            <a:pPr eaLnBrk="1" hangingPunct="1"/>
            <a:r>
              <a:rPr lang="en-US" altLang="en-US">
                <a:solidFill>
                  <a:srgbClr val="000000"/>
                </a:solidFill>
                <a:ea typeface="ＭＳ Ｐゴシック" panose="020B0600070205080204" pitchFamily="34" charset="-128"/>
              </a:rPr>
              <a:t>Subtractive</a:t>
            </a:r>
          </a:p>
          <a:p>
            <a:pPr eaLnBrk="1" hangingPunct="1"/>
            <a:r>
              <a:rPr lang="en-US" altLang="en-US">
                <a:solidFill>
                  <a:srgbClr val="000000"/>
                </a:solidFill>
                <a:ea typeface="ＭＳ Ｐゴシック" panose="020B0600070205080204" pitchFamily="34" charset="-128"/>
              </a:rPr>
              <a:t>Banned by Supreme Court Case </a:t>
            </a:r>
            <a:r>
              <a:rPr lang="en-US" altLang="en-US" i="1">
                <a:solidFill>
                  <a:srgbClr val="000000"/>
                </a:solidFill>
                <a:ea typeface="ＭＳ Ｐゴシック" panose="020B0600070205080204" pitchFamily="34" charset="-128"/>
              </a:rPr>
              <a:t>Lau vs. Nichols</a:t>
            </a:r>
            <a:r>
              <a:rPr lang="en-US" altLang="en-US">
                <a:solidFill>
                  <a:srgbClr val="000000"/>
                </a:solidFill>
                <a:ea typeface="ＭＳ Ｐゴシック" panose="020B0600070205080204" pitchFamily="34" charset="-128"/>
              </a:rPr>
              <a:t> in 1974</a:t>
            </a:r>
          </a:p>
          <a:p>
            <a:pPr eaLnBrk="1" hangingPunct="1"/>
            <a:endParaRPr lang="en-US" altLang="en-US">
              <a:solidFill>
                <a:srgbClr val="000000"/>
              </a:solidFill>
              <a:ea typeface="ＭＳ Ｐゴシック"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143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143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31437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3143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371"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Number Placeholder 5">
            <a:extLst>
              <a:ext uri="{FF2B5EF4-FFF2-40B4-BE49-F238E27FC236}">
                <a16:creationId xmlns:a16="http://schemas.microsoft.com/office/drawing/2014/main" id="{6FF43776-EC30-ECC2-8814-3AB6759F46B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72F62702-1F6B-8A4D-A260-391D0F0B3915}" type="slidenum">
              <a:rPr lang="en-US" altLang="en-US" sz="1400"/>
              <a:pPr>
                <a:spcBef>
                  <a:spcPct val="0"/>
                </a:spcBef>
                <a:buFontTx/>
                <a:buNone/>
              </a:pPr>
              <a:t>16</a:t>
            </a:fld>
            <a:endParaRPr lang="en-US" altLang="en-US" sz="1400"/>
          </a:p>
        </p:txBody>
      </p:sp>
      <p:sp>
        <p:nvSpPr>
          <p:cNvPr id="47106" name="Rectangle 2">
            <a:extLst>
              <a:ext uri="{FF2B5EF4-FFF2-40B4-BE49-F238E27FC236}">
                <a16:creationId xmlns:a16="http://schemas.microsoft.com/office/drawing/2014/main" id="{066DF41D-7857-E31C-E416-775E07D8CCF3}"/>
              </a:ext>
            </a:extLst>
          </p:cNvPr>
          <p:cNvSpPr>
            <a:spLocks noGrp="1" noChangeArrowheads="1"/>
          </p:cNvSpPr>
          <p:nvPr>
            <p:ph type="title"/>
          </p:nvPr>
        </p:nvSpPr>
        <p:spPr/>
        <p:txBody>
          <a:bodyPr/>
          <a:lstStyle/>
          <a:p>
            <a:pPr eaLnBrk="1" hangingPunct="1"/>
            <a:r>
              <a:rPr lang="en-US" altLang="en-US">
                <a:solidFill>
                  <a:srgbClr val="000000"/>
                </a:solidFill>
                <a:ea typeface="ＭＳ Ｐゴシック" panose="020B0600070205080204" pitchFamily="34" charset="-128"/>
              </a:rPr>
              <a:t>English As A Second Language Programs</a:t>
            </a:r>
            <a:endParaRPr lang="en-US" altLang="en-US">
              <a:ea typeface="ＭＳ Ｐゴシック" panose="020B0600070205080204" pitchFamily="34" charset="-128"/>
            </a:endParaRPr>
          </a:p>
        </p:txBody>
      </p:sp>
      <p:sp>
        <p:nvSpPr>
          <p:cNvPr id="316419" name="Rectangle 3">
            <a:extLst>
              <a:ext uri="{FF2B5EF4-FFF2-40B4-BE49-F238E27FC236}">
                <a16:creationId xmlns:a16="http://schemas.microsoft.com/office/drawing/2014/main" id="{85A421C6-86B8-AF8A-0C31-C8F456966307}"/>
              </a:ext>
            </a:extLst>
          </p:cNvPr>
          <p:cNvSpPr>
            <a:spLocks noGrp="1" noChangeArrowheads="1"/>
          </p:cNvSpPr>
          <p:nvPr>
            <p:ph type="body" idx="1"/>
          </p:nvPr>
        </p:nvSpPr>
        <p:spPr/>
        <p:txBody>
          <a:bodyPr/>
          <a:lstStyle/>
          <a:p>
            <a:pPr eaLnBrk="1" hangingPunct="1">
              <a:buFontTx/>
              <a:buNone/>
            </a:pPr>
            <a:endParaRPr lang="en-US" altLang="en-US">
              <a:solidFill>
                <a:srgbClr val="000000"/>
              </a:solidFill>
              <a:ea typeface="ＭＳ Ｐゴシック" panose="020B0600070205080204" pitchFamily="34" charset="-128"/>
            </a:endParaRPr>
          </a:p>
          <a:p>
            <a:pPr eaLnBrk="1" hangingPunct="1"/>
            <a:r>
              <a:rPr lang="en-US" altLang="en-US">
                <a:solidFill>
                  <a:srgbClr val="000000"/>
                </a:solidFill>
                <a:ea typeface="ＭＳ Ｐゴシック" panose="020B0600070205080204" pitchFamily="34" charset="-128"/>
              </a:rPr>
              <a:t>Immersion</a:t>
            </a:r>
          </a:p>
          <a:p>
            <a:pPr eaLnBrk="1" hangingPunct="1"/>
            <a:r>
              <a:rPr lang="en-US" altLang="en-US">
                <a:solidFill>
                  <a:srgbClr val="000000"/>
                </a:solidFill>
                <a:ea typeface="ＭＳ Ｐゴシック" panose="020B0600070205080204" pitchFamily="34" charset="-128"/>
              </a:rPr>
              <a:t>ESL Pull-out</a:t>
            </a:r>
          </a:p>
          <a:p>
            <a:pPr eaLnBrk="1" hangingPunct="1"/>
            <a:r>
              <a:rPr lang="en-US" altLang="en-US">
                <a:solidFill>
                  <a:srgbClr val="000000"/>
                </a:solidFill>
                <a:ea typeface="ＭＳ Ｐゴシック" panose="020B0600070205080204" pitchFamily="34" charset="-128"/>
              </a:rPr>
              <a:t>Structured English Immersion (SEI)</a:t>
            </a:r>
          </a:p>
          <a:p>
            <a:pPr eaLnBrk="1" hangingPunct="1"/>
            <a:r>
              <a:rPr lang="en-US" altLang="en-US">
                <a:solidFill>
                  <a:srgbClr val="000000"/>
                </a:solidFill>
                <a:ea typeface="ＭＳ Ｐゴシック" panose="020B0600070205080204" pitchFamily="34" charset="-128"/>
              </a:rPr>
              <a:t>Sheltered English</a:t>
            </a:r>
          </a:p>
          <a:p>
            <a:pPr eaLnBrk="1" hangingPunct="1"/>
            <a:r>
              <a:rPr lang="en-US" altLang="en-US">
                <a:solidFill>
                  <a:srgbClr val="000000"/>
                </a:solidFill>
                <a:ea typeface="ＭＳ Ｐゴシック" panose="020B0600070205080204" pitchFamily="34" charset="-128"/>
              </a:rPr>
              <a:t>SIOP (Sheltered Instruction Observation Protocol)</a:t>
            </a:r>
          </a:p>
          <a:p>
            <a:pPr eaLnBrk="1" hangingPunct="1"/>
            <a:r>
              <a:rPr lang="en-US" altLang="en-US">
                <a:solidFill>
                  <a:srgbClr val="000000"/>
                </a:solidFill>
                <a:ea typeface="ＭＳ Ｐゴシック" panose="020B0600070205080204" pitchFamily="34" charset="-128"/>
              </a:rPr>
              <a:t>Subtractive in United States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641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1641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1641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16419">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16419">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164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41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Number Placeholder 5">
            <a:extLst>
              <a:ext uri="{FF2B5EF4-FFF2-40B4-BE49-F238E27FC236}">
                <a16:creationId xmlns:a16="http://schemas.microsoft.com/office/drawing/2014/main" id="{C26D49FC-2C77-FB03-27F6-AF301441FD2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B662D5FB-6DA1-DB4B-86B6-9F0BF0CF9257}" type="slidenum">
              <a:rPr lang="en-US" altLang="en-US" sz="1400"/>
              <a:pPr>
                <a:spcBef>
                  <a:spcPct val="0"/>
                </a:spcBef>
                <a:buFontTx/>
                <a:buNone/>
              </a:pPr>
              <a:t>17</a:t>
            </a:fld>
            <a:endParaRPr lang="en-US" altLang="en-US" sz="1400"/>
          </a:p>
        </p:txBody>
      </p:sp>
      <p:sp>
        <p:nvSpPr>
          <p:cNvPr id="49154" name="Rectangle 2">
            <a:extLst>
              <a:ext uri="{FF2B5EF4-FFF2-40B4-BE49-F238E27FC236}">
                <a16:creationId xmlns:a16="http://schemas.microsoft.com/office/drawing/2014/main" id="{74498A32-B13E-6BC0-95A3-3457A5D487FB}"/>
              </a:ext>
            </a:extLst>
          </p:cNvPr>
          <p:cNvSpPr>
            <a:spLocks noGrp="1" noChangeArrowheads="1"/>
          </p:cNvSpPr>
          <p:nvPr>
            <p:ph type="title"/>
          </p:nvPr>
        </p:nvSpPr>
        <p:spPr/>
        <p:txBody>
          <a:bodyPr/>
          <a:lstStyle/>
          <a:p>
            <a:pPr eaLnBrk="1" hangingPunct="1"/>
            <a:r>
              <a:rPr lang="en-US" altLang="en-US">
                <a:solidFill>
                  <a:srgbClr val="000000"/>
                </a:solidFill>
                <a:ea typeface="ＭＳ Ｐゴシック" panose="020B0600070205080204" pitchFamily="34" charset="-128"/>
              </a:rPr>
              <a:t>Transitional Bilingual Programs</a:t>
            </a:r>
            <a:endParaRPr lang="en-US" altLang="en-US">
              <a:ea typeface="ＭＳ Ｐゴシック" panose="020B0600070205080204" pitchFamily="34" charset="-128"/>
            </a:endParaRPr>
          </a:p>
        </p:txBody>
      </p:sp>
      <p:sp>
        <p:nvSpPr>
          <p:cNvPr id="318467" name="Rectangle 3">
            <a:extLst>
              <a:ext uri="{FF2B5EF4-FFF2-40B4-BE49-F238E27FC236}">
                <a16:creationId xmlns:a16="http://schemas.microsoft.com/office/drawing/2014/main" id="{7EEAFBC6-46D2-8C48-23A4-B5F6D49DED14}"/>
              </a:ext>
            </a:extLst>
          </p:cNvPr>
          <p:cNvSpPr>
            <a:spLocks noGrp="1" noChangeArrowheads="1"/>
          </p:cNvSpPr>
          <p:nvPr>
            <p:ph type="body" idx="1"/>
          </p:nvPr>
        </p:nvSpPr>
        <p:spPr/>
        <p:txBody>
          <a:bodyPr/>
          <a:lstStyle/>
          <a:p>
            <a:pPr eaLnBrk="1" hangingPunct="1">
              <a:defRPr/>
            </a:pPr>
            <a:r>
              <a:rPr lang="en-US" dirty="0">
                <a:solidFill>
                  <a:srgbClr val="000000"/>
                </a:solidFill>
                <a:ea typeface="ＭＳ Ｐゴシック" charset="0"/>
                <a:cs typeface="ＭＳ Ｐゴシック" charset="0"/>
              </a:rPr>
              <a:t>Students stay in them usually 3 to 4 years</a:t>
            </a:r>
          </a:p>
          <a:p>
            <a:pPr eaLnBrk="1" hangingPunct="1">
              <a:defRPr/>
            </a:pPr>
            <a:r>
              <a:rPr lang="en-US" dirty="0">
                <a:solidFill>
                  <a:srgbClr val="000000"/>
                </a:solidFill>
                <a:ea typeface="ＭＳ Ｐゴシック" charset="0"/>
                <a:cs typeface="ＭＳ Ｐゴシック" charset="0"/>
              </a:rPr>
              <a:t>Mostly L</a:t>
            </a:r>
            <a:r>
              <a:rPr lang="en-US" baseline="-25000" dirty="0">
                <a:solidFill>
                  <a:srgbClr val="000000"/>
                </a:solidFill>
                <a:ea typeface="ＭＳ Ｐゴシック" charset="0"/>
                <a:cs typeface="ＭＳ Ｐゴシック" charset="0"/>
              </a:rPr>
              <a:t>1 </a:t>
            </a:r>
            <a:r>
              <a:rPr lang="en-US" dirty="0">
                <a:solidFill>
                  <a:srgbClr val="000000"/>
                </a:solidFill>
                <a:ea typeface="ＭＳ Ｐゴシック" charset="0"/>
                <a:cs typeface="ＭＳ Ｐゴシック" charset="0"/>
              </a:rPr>
              <a:t>at beginning</a:t>
            </a:r>
          </a:p>
          <a:p>
            <a:pPr eaLnBrk="1" hangingPunct="1">
              <a:defRPr/>
            </a:pPr>
            <a:r>
              <a:rPr lang="en-US" dirty="0">
                <a:solidFill>
                  <a:srgbClr val="000000"/>
                </a:solidFill>
                <a:ea typeface="ＭＳ Ｐゴシック" charset="0"/>
                <a:cs typeface="ＭＳ Ｐゴシック" charset="0"/>
              </a:rPr>
              <a:t>All L</a:t>
            </a:r>
            <a:r>
              <a:rPr lang="en-US" baseline="-25000" dirty="0">
                <a:solidFill>
                  <a:srgbClr val="000000"/>
                </a:solidFill>
                <a:ea typeface="ＭＳ Ｐゴシック" charset="0"/>
                <a:cs typeface="ＭＳ Ｐゴシック" charset="0"/>
              </a:rPr>
              <a:t>2</a:t>
            </a:r>
            <a:r>
              <a:rPr lang="en-US" dirty="0">
                <a:solidFill>
                  <a:srgbClr val="000000"/>
                </a:solidFill>
                <a:ea typeface="ＭＳ Ｐゴシック" charset="0"/>
                <a:cs typeface="ＭＳ Ｐゴシック" charset="0"/>
              </a:rPr>
              <a:t> at end</a:t>
            </a:r>
          </a:p>
          <a:p>
            <a:pPr eaLnBrk="1" hangingPunct="1">
              <a:defRPr/>
            </a:pPr>
            <a:r>
              <a:rPr lang="en-US" dirty="0">
                <a:solidFill>
                  <a:srgbClr val="000000"/>
                </a:solidFill>
                <a:ea typeface="ＭＳ Ｐゴシック" charset="0"/>
                <a:cs typeface="ＭＳ Ｐゴシック" charset="0"/>
              </a:rPr>
              <a:t>Subtractive</a:t>
            </a:r>
          </a:p>
          <a:p>
            <a:pPr eaLnBrk="1" hangingPunct="1">
              <a:defRPr/>
            </a:pPr>
            <a:r>
              <a:rPr lang="en-US" dirty="0">
                <a:solidFill>
                  <a:srgbClr val="000000"/>
                </a:solidFill>
                <a:ea typeface="ＭＳ Ｐゴシック" charset="0"/>
                <a:cs typeface="ＭＳ Ｐゴシック" charset="0"/>
              </a:rPr>
              <a:t>Criticized for</a:t>
            </a:r>
          </a:p>
          <a:p>
            <a:pPr marL="0" indent="0" eaLnBrk="1" hangingPunct="1">
              <a:buFontTx/>
              <a:buNone/>
              <a:defRPr/>
            </a:pPr>
            <a:r>
              <a:rPr lang="en-US" dirty="0">
                <a:solidFill>
                  <a:srgbClr val="000000"/>
                </a:solidFill>
                <a:ea typeface="ＭＳ Ｐゴシック" charset="0"/>
                <a:cs typeface="ＭＳ Ｐゴシック" charset="0"/>
              </a:rPr>
              <a:t>   Segregating Students</a:t>
            </a:r>
          </a:p>
        </p:txBody>
      </p:sp>
      <p:pic>
        <p:nvPicPr>
          <p:cNvPr id="318468" name="Picture 4" descr="TransBil">
            <a:extLst>
              <a:ext uri="{FF2B5EF4-FFF2-40B4-BE49-F238E27FC236}">
                <a16:creationId xmlns:a16="http://schemas.microsoft.com/office/drawing/2014/main" id="{AEEA4AC3-51AC-8EB4-D96B-B2ACBB5EC5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3352800"/>
            <a:ext cx="3417888" cy="314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84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184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1846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1846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1846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1846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3184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6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Number Placeholder 5">
            <a:extLst>
              <a:ext uri="{FF2B5EF4-FFF2-40B4-BE49-F238E27FC236}">
                <a16:creationId xmlns:a16="http://schemas.microsoft.com/office/drawing/2014/main" id="{A0F07718-990D-22BB-D838-0263B1E6C4A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00ECA70D-3B81-9C44-9069-05CFFC97EF6E}" type="slidenum">
              <a:rPr lang="en-US" altLang="en-US" sz="1400"/>
              <a:pPr>
                <a:spcBef>
                  <a:spcPct val="0"/>
                </a:spcBef>
                <a:buFontTx/>
                <a:buNone/>
              </a:pPr>
              <a:t>18</a:t>
            </a:fld>
            <a:endParaRPr lang="en-US" altLang="en-US" sz="1400"/>
          </a:p>
        </p:txBody>
      </p:sp>
      <p:sp>
        <p:nvSpPr>
          <p:cNvPr id="51202" name="Rectangle 2">
            <a:extLst>
              <a:ext uri="{FF2B5EF4-FFF2-40B4-BE49-F238E27FC236}">
                <a16:creationId xmlns:a16="http://schemas.microsoft.com/office/drawing/2014/main" id="{ACE6DA90-4F56-EFFE-429D-AAB9241D78BB}"/>
              </a:ext>
            </a:extLst>
          </p:cNvPr>
          <p:cNvSpPr>
            <a:spLocks noGrp="1" noChangeArrowheads="1"/>
          </p:cNvSpPr>
          <p:nvPr>
            <p:ph type="title"/>
          </p:nvPr>
        </p:nvSpPr>
        <p:spPr/>
        <p:txBody>
          <a:bodyPr/>
          <a:lstStyle/>
          <a:p>
            <a:pPr eaLnBrk="1" hangingPunct="1"/>
            <a:r>
              <a:rPr lang="en-US" altLang="en-US">
                <a:solidFill>
                  <a:srgbClr val="000000"/>
                </a:solidFill>
                <a:ea typeface="ＭＳ Ｐゴシック" panose="020B0600070205080204" pitchFamily="34" charset="-128"/>
              </a:rPr>
              <a:t>Maintenance or Developmental</a:t>
            </a:r>
            <a:endParaRPr lang="en-US" altLang="en-US">
              <a:ea typeface="ＭＳ Ｐゴシック" panose="020B0600070205080204" pitchFamily="34" charset="-128"/>
            </a:endParaRPr>
          </a:p>
        </p:txBody>
      </p:sp>
      <p:sp>
        <p:nvSpPr>
          <p:cNvPr id="320515" name="Rectangle 3">
            <a:extLst>
              <a:ext uri="{FF2B5EF4-FFF2-40B4-BE49-F238E27FC236}">
                <a16:creationId xmlns:a16="http://schemas.microsoft.com/office/drawing/2014/main" id="{CB8358E3-6C07-885D-7CCB-A8660B74ACE6}"/>
              </a:ext>
            </a:extLst>
          </p:cNvPr>
          <p:cNvSpPr>
            <a:spLocks noGrp="1" noChangeArrowheads="1"/>
          </p:cNvSpPr>
          <p:nvPr>
            <p:ph type="body" idx="1"/>
          </p:nvPr>
        </p:nvSpPr>
        <p:spPr>
          <a:xfrm>
            <a:off x="457200" y="1600200"/>
            <a:ext cx="4800600" cy="4525963"/>
          </a:xfrm>
        </p:spPr>
        <p:txBody>
          <a:bodyPr/>
          <a:lstStyle/>
          <a:p>
            <a:pPr eaLnBrk="1" hangingPunct="1"/>
            <a:r>
              <a:rPr lang="en-US" altLang="en-US">
                <a:solidFill>
                  <a:srgbClr val="000000"/>
                </a:solidFill>
                <a:ea typeface="ＭＳ Ｐゴシック" panose="020B0600070205080204" pitchFamily="34" charset="-128"/>
              </a:rPr>
              <a:t>L</a:t>
            </a:r>
            <a:r>
              <a:rPr lang="en-US" altLang="en-US" baseline="-25000">
                <a:solidFill>
                  <a:srgbClr val="000000"/>
                </a:solidFill>
                <a:ea typeface="ＭＳ Ｐゴシック" panose="020B0600070205080204" pitchFamily="34" charset="-128"/>
              </a:rPr>
              <a:t>1</a:t>
            </a:r>
            <a:r>
              <a:rPr lang="en-US" altLang="en-US">
                <a:solidFill>
                  <a:srgbClr val="000000"/>
                </a:solidFill>
                <a:ea typeface="ＭＳ Ｐゴシック" panose="020B0600070205080204" pitchFamily="34" charset="-128"/>
              </a:rPr>
              <a:t> is maintained</a:t>
            </a:r>
          </a:p>
          <a:p>
            <a:pPr eaLnBrk="1" hangingPunct="1"/>
            <a:r>
              <a:rPr lang="en-US" altLang="en-US">
                <a:solidFill>
                  <a:srgbClr val="000000"/>
                </a:solidFill>
                <a:ea typeface="ＭＳ Ｐゴシック" panose="020B0600070205080204" pitchFamily="34" charset="-128"/>
              </a:rPr>
              <a:t>L</a:t>
            </a:r>
            <a:r>
              <a:rPr lang="en-US" altLang="en-US" baseline="-25000">
                <a:solidFill>
                  <a:srgbClr val="000000"/>
                </a:solidFill>
                <a:ea typeface="ＭＳ Ｐゴシック" panose="020B0600070205080204" pitchFamily="34" charset="-128"/>
              </a:rPr>
              <a:t>2</a:t>
            </a:r>
            <a:r>
              <a:rPr lang="en-US" altLang="en-US">
                <a:solidFill>
                  <a:srgbClr val="000000"/>
                </a:solidFill>
                <a:ea typeface="ＭＳ Ｐゴシック" panose="020B0600070205080204" pitchFamily="34" charset="-128"/>
              </a:rPr>
              <a:t> gradually introduced</a:t>
            </a:r>
          </a:p>
          <a:p>
            <a:pPr eaLnBrk="1" hangingPunct="1"/>
            <a:r>
              <a:rPr lang="en-US" altLang="en-US">
                <a:solidFill>
                  <a:srgbClr val="000000"/>
                </a:solidFill>
                <a:ea typeface="ＭＳ Ｐゴシック" panose="020B0600070205080204" pitchFamily="34" charset="-128"/>
              </a:rPr>
              <a:t>Additive</a:t>
            </a:r>
          </a:p>
          <a:p>
            <a:pPr eaLnBrk="1" hangingPunct="1"/>
            <a:r>
              <a:rPr lang="en-US" altLang="en-US">
                <a:solidFill>
                  <a:srgbClr val="000000"/>
                </a:solidFill>
                <a:ea typeface="ＭＳ Ｐゴシック" panose="020B0600070205080204" pitchFamily="34" charset="-128"/>
              </a:rPr>
              <a:t>Criticized for Segregating Students</a:t>
            </a:r>
          </a:p>
        </p:txBody>
      </p:sp>
      <p:pic>
        <p:nvPicPr>
          <p:cNvPr id="320516" name="Picture 4" descr="Maintenance">
            <a:extLst>
              <a:ext uri="{FF2B5EF4-FFF2-40B4-BE49-F238E27FC236}">
                <a16:creationId xmlns:a16="http://schemas.microsoft.com/office/drawing/2014/main" id="{13D7C035-5DD1-1CA0-C53B-24D7308E26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3200400"/>
            <a:ext cx="3341688"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05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205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2051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2051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3205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51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Number Placeholder 5">
            <a:extLst>
              <a:ext uri="{FF2B5EF4-FFF2-40B4-BE49-F238E27FC236}">
                <a16:creationId xmlns:a16="http://schemas.microsoft.com/office/drawing/2014/main" id="{4CF944B9-E4C4-A098-CD5A-0700FC1FA7F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CF334C0-24B2-8648-BE2F-C7E254DB9F74}" type="slidenum">
              <a:rPr lang="en-US" altLang="en-US" sz="1400"/>
              <a:pPr>
                <a:spcBef>
                  <a:spcPct val="0"/>
                </a:spcBef>
                <a:buFontTx/>
                <a:buNone/>
              </a:pPr>
              <a:t>19</a:t>
            </a:fld>
            <a:endParaRPr lang="en-US" altLang="en-US" sz="1400"/>
          </a:p>
        </p:txBody>
      </p:sp>
      <p:sp>
        <p:nvSpPr>
          <p:cNvPr id="53250" name="Rectangle 2">
            <a:extLst>
              <a:ext uri="{FF2B5EF4-FFF2-40B4-BE49-F238E27FC236}">
                <a16:creationId xmlns:a16="http://schemas.microsoft.com/office/drawing/2014/main" id="{3B3D0B98-4FB1-0A3C-C4DF-0BDEDBCA3D79}"/>
              </a:ext>
            </a:extLst>
          </p:cNvPr>
          <p:cNvSpPr>
            <a:spLocks noGrp="1" noChangeArrowheads="1"/>
          </p:cNvSpPr>
          <p:nvPr>
            <p:ph type="title"/>
          </p:nvPr>
        </p:nvSpPr>
        <p:spPr/>
        <p:txBody>
          <a:bodyPr/>
          <a:lstStyle/>
          <a:p>
            <a:pPr eaLnBrk="1" hangingPunct="1"/>
            <a:r>
              <a:rPr lang="en-US" altLang="en-US">
                <a:solidFill>
                  <a:srgbClr val="000000"/>
                </a:solidFill>
                <a:ea typeface="ＭＳ Ｐゴシック" panose="020B0600070205080204" pitchFamily="34" charset="-128"/>
              </a:rPr>
              <a:t>Two-way or Dual Language</a:t>
            </a:r>
            <a:endParaRPr lang="en-US" altLang="en-US">
              <a:ea typeface="ＭＳ Ｐゴシック" panose="020B0600070205080204" pitchFamily="34" charset="-128"/>
            </a:endParaRPr>
          </a:p>
        </p:txBody>
      </p:sp>
      <p:sp>
        <p:nvSpPr>
          <p:cNvPr id="322563" name="Rectangle 3">
            <a:extLst>
              <a:ext uri="{FF2B5EF4-FFF2-40B4-BE49-F238E27FC236}">
                <a16:creationId xmlns:a16="http://schemas.microsoft.com/office/drawing/2014/main" id="{4F941CE0-5FEF-0778-1DCB-D18C8051D4B1}"/>
              </a:ext>
            </a:extLst>
          </p:cNvPr>
          <p:cNvSpPr>
            <a:spLocks noGrp="1" noChangeArrowheads="1"/>
          </p:cNvSpPr>
          <p:nvPr>
            <p:ph type="body" idx="1"/>
          </p:nvPr>
        </p:nvSpPr>
        <p:spPr/>
        <p:txBody>
          <a:bodyPr/>
          <a:lstStyle/>
          <a:p>
            <a:pPr eaLnBrk="1" hangingPunct="1"/>
            <a:r>
              <a:rPr lang="en-US" altLang="en-US">
                <a:solidFill>
                  <a:srgbClr val="000000"/>
                </a:solidFill>
                <a:ea typeface="ＭＳ Ｐゴシック" panose="020B0600070205080204" pitchFamily="34" charset="-128"/>
              </a:rPr>
              <a:t>1/2 English Speakers; 1/2 2nd language</a:t>
            </a:r>
          </a:p>
          <a:p>
            <a:pPr eaLnBrk="1" hangingPunct="1"/>
            <a:r>
              <a:rPr lang="en-US" altLang="en-US">
                <a:solidFill>
                  <a:srgbClr val="000000"/>
                </a:solidFill>
                <a:ea typeface="ＭＳ Ｐゴシック" panose="020B0600070205080204" pitchFamily="34" charset="-128"/>
              </a:rPr>
              <a:t>Students stay together thru grades</a:t>
            </a:r>
          </a:p>
          <a:p>
            <a:pPr eaLnBrk="1" hangingPunct="1"/>
            <a:r>
              <a:rPr lang="en-US" altLang="en-US">
                <a:solidFill>
                  <a:srgbClr val="000000"/>
                </a:solidFill>
                <a:ea typeface="ＭＳ Ｐゴシック" panose="020B0600070205080204" pitchFamily="34" charset="-128"/>
              </a:rPr>
              <a:t>Uses immersion teaching methodologies</a:t>
            </a:r>
          </a:p>
          <a:p>
            <a:pPr eaLnBrk="1" hangingPunct="1"/>
            <a:r>
              <a:rPr lang="en-US" altLang="en-US">
                <a:solidFill>
                  <a:srgbClr val="000000"/>
                </a:solidFill>
                <a:ea typeface="ＭＳ Ｐゴシック" panose="020B0600070205080204" pitchFamily="34" charset="-128"/>
              </a:rPr>
              <a:t>Flagstaff</a:t>
            </a:r>
            <a:r>
              <a:rPr lang="ja-JP" altLang="en-US">
                <a:solidFill>
                  <a:srgbClr val="000000"/>
                </a:solidFill>
                <a:ea typeface="ＭＳ Ｐゴシック" panose="020B0600070205080204" pitchFamily="34" charset="-128"/>
              </a:rPr>
              <a:t>’</a:t>
            </a:r>
            <a:r>
              <a:rPr lang="en-US" altLang="ja-JP">
                <a:solidFill>
                  <a:srgbClr val="000000"/>
                </a:solidFill>
                <a:ea typeface="ＭＳ Ｐゴシック" panose="020B0600070205080204" pitchFamily="34" charset="-128"/>
              </a:rPr>
              <a:t>s Puente de Hozho Magnet School</a:t>
            </a:r>
          </a:p>
          <a:p>
            <a:pPr eaLnBrk="1" hangingPunct="1"/>
            <a:r>
              <a:rPr lang="en-US" altLang="en-US">
                <a:solidFill>
                  <a:srgbClr val="000000"/>
                </a:solidFill>
                <a:ea typeface="ＭＳ Ｐゴシック" panose="020B0600070205080204" pitchFamily="34" charset="-128"/>
              </a:rPr>
              <a:t>Additive</a:t>
            </a:r>
          </a:p>
          <a:p>
            <a:pPr eaLnBrk="1" hangingPunct="1"/>
            <a:r>
              <a:rPr lang="en-US" altLang="en-US">
                <a:solidFill>
                  <a:srgbClr val="000000"/>
                </a:solidFill>
                <a:ea typeface="ＭＳ Ｐゴシック" panose="020B0600070205080204" pitchFamily="34" charset="-128"/>
              </a:rPr>
              <a:t>Non-segregating</a:t>
            </a:r>
          </a:p>
        </p:txBody>
      </p:sp>
      <p:pic>
        <p:nvPicPr>
          <p:cNvPr id="322564" name="Picture 4" descr="Dual Lang">
            <a:extLst>
              <a:ext uri="{FF2B5EF4-FFF2-40B4-BE49-F238E27FC236}">
                <a16:creationId xmlns:a16="http://schemas.microsoft.com/office/drawing/2014/main" id="{C910C0EF-0403-E997-1B52-D3F94E9DCB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4191000"/>
            <a:ext cx="2590800" cy="239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25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2256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2256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2256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2256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2256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3225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56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Number Placeholder 3">
            <a:extLst>
              <a:ext uri="{FF2B5EF4-FFF2-40B4-BE49-F238E27FC236}">
                <a16:creationId xmlns:a16="http://schemas.microsoft.com/office/drawing/2014/main" id="{403BD8ED-8838-147A-C7FC-C183EA127DB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B40AE19D-1C34-8944-A4FF-3B3CD489BA97}" type="slidenum">
              <a:rPr lang="en-US" altLang="en-US" sz="1400"/>
              <a:pPr>
                <a:spcBef>
                  <a:spcPct val="0"/>
                </a:spcBef>
                <a:buFontTx/>
                <a:buNone/>
              </a:pPr>
              <a:t>2</a:t>
            </a:fld>
            <a:endParaRPr lang="en-US" altLang="en-US" sz="1400"/>
          </a:p>
        </p:txBody>
      </p:sp>
      <p:sp>
        <p:nvSpPr>
          <p:cNvPr id="18434" name="Text Box 2">
            <a:extLst>
              <a:ext uri="{FF2B5EF4-FFF2-40B4-BE49-F238E27FC236}">
                <a16:creationId xmlns:a16="http://schemas.microsoft.com/office/drawing/2014/main" id="{968D576B-96ED-53A1-313B-D21B451A3DAF}"/>
              </a:ext>
            </a:extLst>
          </p:cNvPr>
          <p:cNvSpPr txBox="1">
            <a:spLocks noChangeArrowheads="1"/>
          </p:cNvSpPr>
          <p:nvPr/>
        </p:nvSpPr>
        <p:spPr bwMode="auto">
          <a:xfrm>
            <a:off x="0" y="381000"/>
            <a:ext cx="9144000"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defTabSz="82073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820738">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820738">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820738">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4800" b="1"/>
              <a:t>Checking Prior Knowledge</a:t>
            </a:r>
            <a:endParaRPr lang="en-US" altLang="en-US" sz="5400" b="1"/>
          </a:p>
        </p:txBody>
      </p:sp>
      <p:sp>
        <p:nvSpPr>
          <p:cNvPr id="189443" name="Text Box 3">
            <a:extLst>
              <a:ext uri="{FF2B5EF4-FFF2-40B4-BE49-F238E27FC236}">
                <a16:creationId xmlns:a16="http://schemas.microsoft.com/office/drawing/2014/main" id="{8EAFA3B5-ECE6-E81D-4D5D-EF08E7719161}"/>
              </a:ext>
            </a:extLst>
          </p:cNvPr>
          <p:cNvSpPr txBox="1">
            <a:spLocks noChangeArrowheads="1"/>
          </p:cNvSpPr>
          <p:nvPr/>
        </p:nvSpPr>
        <p:spPr bwMode="auto">
          <a:xfrm>
            <a:off x="685800" y="1676400"/>
            <a:ext cx="83820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a:t>What are your experiences with bilingual education?</a:t>
            </a:r>
          </a:p>
          <a:p>
            <a:pPr eaLnBrk="1" hangingPunct="1">
              <a:spcBef>
                <a:spcPct val="0"/>
              </a:spcBef>
              <a:buFontTx/>
              <a:buNone/>
            </a:pPr>
            <a:endParaRPr lang="en-US" altLang="en-US"/>
          </a:p>
          <a:p>
            <a:pPr eaLnBrk="1" hangingPunct="1">
              <a:spcBef>
                <a:spcPct val="0"/>
              </a:spcBef>
              <a:buFontTx/>
              <a:buNone/>
            </a:pPr>
            <a:r>
              <a:rPr lang="en-US" altLang="en-US"/>
              <a:t>What have you heard about bilingual Education?</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94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94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Number Placeholder 5">
            <a:extLst>
              <a:ext uri="{FF2B5EF4-FFF2-40B4-BE49-F238E27FC236}">
                <a16:creationId xmlns:a16="http://schemas.microsoft.com/office/drawing/2014/main" id="{97149A4E-E02D-40F0-3209-133929B2140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F1697D17-2072-024D-AF2B-11517042E9D5}" type="slidenum">
              <a:rPr lang="en-US" altLang="en-US" sz="1400"/>
              <a:pPr>
                <a:spcBef>
                  <a:spcPct val="0"/>
                </a:spcBef>
                <a:buFontTx/>
                <a:buNone/>
              </a:pPr>
              <a:t>20</a:t>
            </a:fld>
            <a:endParaRPr lang="en-US" altLang="en-US" sz="1400"/>
          </a:p>
        </p:txBody>
      </p:sp>
      <p:sp>
        <p:nvSpPr>
          <p:cNvPr id="55298" name="Rectangle 2">
            <a:extLst>
              <a:ext uri="{FF2B5EF4-FFF2-40B4-BE49-F238E27FC236}">
                <a16:creationId xmlns:a16="http://schemas.microsoft.com/office/drawing/2014/main" id="{59092AA7-C4E3-6893-31D4-366960511514}"/>
              </a:ext>
            </a:extLst>
          </p:cNvPr>
          <p:cNvSpPr>
            <a:spLocks noGrp="1" noChangeArrowheads="1"/>
          </p:cNvSpPr>
          <p:nvPr>
            <p:ph type="title"/>
          </p:nvPr>
        </p:nvSpPr>
        <p:spPr/>
        <p:txBody>
          <a:bodyPr/>
          <a:lstStyle/>
          <a:p>
            <a:pPr eaLnBrk="1" hangingPunct="1"/>
            <a:r>
              <a:rPr lang="en-US" altLang="en-US">
                <a:solidFill>
                  <a:srgbClr val="000000"/>
                </a:solidFill>
                <a:ea typeface="ＭＳ Ｐゴシック" panose="020B0600070205080204" pitchFamily="34" charset="-128"/>
              </a:rPr>
              <a:t>Newcomer Program</a:t>
            </a:r>
            <a:endParaRPr lang="en-US" altLang="en-US">
              <a:ea typeface="ＭＳ Ｐゴシック" panose="020B0600070205080204" pitchFamily="34" charset="-128"/>
            </a:endParaRPr>
          </a:p>
        </p:txBody>
      </p:sp>
      <p:sp>
        <p:nvSpPr>
          <p:cNvPr id="55299" name="Rectangle 3">
            <a:extLst>
              <a:ext uri="{FF2B5EF4-FFF2-40B4-BE49-F238E27FC236}">
                <a16:creationId xmlns:a16="http://schemas.microsoft.com/office/drawing/2014/main" id="{1404C9B2-B404-F861-FDE0-3BF44A31628D}"/>
              </a:ext>
            </a:extLst>
          </p:cNvPr>
          <p:cNvSpPr>
            <a:spLocks noGrp="1" noChangeArrowheads="1"/>
          </p:cNvSpPr>
          <p:nvPr>
            <p:ph type="body" idx="1"/>
          </p:nvPr>
        </p:nvSpPr>
        <p:spPr/>
        <p:txBody>
          <a:bodyPr/>
          <a:lstStyle/>
          <a:p>
            <a:pPr eaLnBrk="1" hangingPunct="1"/>
            <a:r>
              <a:rPr lang="en-US" altLang="en-US">
                <a:solidFill>
                  <a:srgbClr val="000000"/>
                </a:solidFill>
                <a:ea typeface="ＭＳ Ｐゴシック" panose="020B0600070205080204" pitchFamily="34" charset="-128"/>
              </a:rPr>
              <a:t>For recent immigrants</a:t>
            </a:r>
          </a:p>
          <a:p>
            <a:pPr eaLnBrk="1" hangingPunct="1"/>
            <a:r>
              <a:rPr lang="en-US" altLang="en-US">
                <a:solidFill>
                  <a:srgbClr val="000000"/>
                </a:solidFill>
                <a:ea typeface="ＭＳ Ｐゴシック" panose="020B0600070205080204" pitchFamily="34" charset="-128"/>
              </a:rPr>
              <a:t>Intense oral English for about six months</a:t>
            </a:r>
          </a:p>
          <a:p>
            <a:pPr eaLnBrk="1" hangingPunct="1"/>
            <a:r>
              <a:rPr lang="en-US" altLang="en-US">
                <a:solidFill>
                  <a:srgbClr val="000000"/>
                </a:solidFill>
                <a:ea typeface="ＭＳ Ｐゴシック" panose="020B0600070205080204" pitchFamily="34" charset="-128"/>
              </a:rPr>
              <a:t>Subtractive</a:t>
            </a:r>
          </a:p>
        </p:txBody>
      </p:sp>
      <p:pic>
        <p:nvPicPr>
          <p:cNvPr id="55300" name="Picture 4">
            <a:extLst>
              <a:ext uri="{FF2B5EF4-FFF2-40B4-BE49-F238E27FC236}">
                <a16:creationId xmlns:a16="http://schemas.microsoft.com/office/drawing/2014/main" id="{8146D61D-7A96-7520-2E57-853B3AA6CA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276600"/>
            <a:ext cx="2971800"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Number Placeholder 3">
            <a:extLst>
              <a:ext uri="{FF2B5EF4-FFF2-40B4-BE49-F238E27FC236}">
                <a16:creationId xmlns:a16="http://schemas.microsoft.com/office/drawing/2014/main" id="{4DF434EB-A088-2308-613B-31C7F143538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3D0873AB-F917-E542-8A50-9115F92133F0}" type="slidenum">
              <a:rPr lang="en-US" altLang="en-US" sz="1400"/>
              <a:pPr>
                <a:spcBef>
                  <a:spcPct val="0"/>
                </a:spcBef>
                <a:buFontTx/>
                <a:buNone/>
              </a:pPr>
              <a:t>21</a:t>
            </a:fld>
            <a:endParaRPr lang="en-US" altLang="en-US" sz="1400"/>
          </a:p>
        </p:txBody>
      </p:sp>
      <p:sp>
        <p:nvSpPr>
          <p:cNvPr id="57346" name="Text Box 2">
            <a:extLst>
              <a:ext uri="{FF2B5EF4-FFF2-40B4-BE49-F238E27FC236}">
                <a16:creationId xmlns:a16="http://schemas.microsoft.com/office/drawing/2014/main" id="{572E7579-082D-5C96-E423-C0285F4B618E}"/>
              </a:ext>
            </a:extLst>
          </p:cNvPr>
          <p:cNvSpPr txBox="1">
            <a:spLocks noChangeArrowheads="1"/>
          </p:cNvSpPr>
          <p:nvPr/>
        </p:nvSpPr>
        <p:spPr bwMode="auto">
          <a:xfrm>
            <a:off x="0" y="381000"/>
            <a:ext cx="914400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defTabSz="82073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820738">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820738">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820738">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4400">
                <a:solidFill>
                  <a:srgbClr val="000000"/>
                </a:solidFill>
              </a:rPr>
              <a:t>Language Learning</a:t>
            </a:r>
          </a:p>
        </p:txBody>
      </p:sp>
      <p:sp>
        <p:nvSpPr>
          <p:cNvPr id="371715" name="Text Box 3">
            <a:extLst>
              <a:ext uri="{FF2B5EF4-FFF2-40B4-BE49-F238E27FC236}">
                <a16:creationId xmlns:a16="http://schemas.microsoft.com/office/drawing/2014/main" id="{861F9695-14A9-61CC-9AC4-ED0CD5E2C190}"/>
              </a:ext>
            </a:extLst>
          </p:cNvPr>
          <p:cNvSpPr txBox="1">
            <a:spLocks noChangeArrowheads="1"/>
          </p:cNvSpPr>
          <p:nvPr/>
        </p:nvSpPr>
        <p:spPr bwMode="auto">
          <a:xfrm>
            <a:off x="762000" y="1752600"/>
            <a:ext cx="8382000" cy="379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solidFill>
                  <a:srgbClr val="000000"/>
                </a:solidFill>
              </a:rPr>
              <a:t>BICS: Basic Interpersonal Communication Skills. Takes 2 to 3 Years to Learn.</a:t>
            </a:r>
          </a:p>
          <a:p>
            <a:pPr eaLnBrk="1" hangingPunct="1"/>
            <a:r>
              <a:rPr lang="en-US" altLang="en-US">
                <a:solidFill>
                  <a:srgbClr val="000000"/>
                </a:solidFill>
              </a:rPr>
              <a:t>CALP: Cognitive Academic Language Proficiency (Academic English). Takes 5 to 7 years to learn.</a:t>
            </a:r>
          </a:p>
          <a:p>
            <a:pPr eaLnBrk="1" hangingPunct="1"/>
            <a:r>
              <a:rPr lang="en-US" altLang="en-US">
                <a:solidFill>
                  <a:srgbClr val="000000"/>
                </a:solidFill>
              </a:rPr>
              <a:t>Iceberg Metaphor</a:t>
            </a:r>
          </a:p>
          <a:p>
            <a:pPr eaLnBrk="1" hangingPunct="1"/>
            <a:r>
              <a:rPr lang="en-US" altLang="en-US">
                <a:solidFill>
                  <a:srgbClr val="000000"/>
                </a:solidFill>
              </a:rPr>
              <a:t>Dual Iceberg Metaphor</a:t>
            </a:r>
          </a:p>
        </p:txBody>
      </p:sp>
      <p:pic>
        <p:nvPicPr>
          <p:cNvPr id="371716" name="Picture 4" descr="BICS3">
            <a:extLst>
              <a:ext uri="{FF2B5EF4-FFF2-40B4-BE49-F238E27FC236}">
                <a16:creationId xmlns:a16="http://schemas.microsoft.com/office/drawing/2014/main" id="{25656079-4260-1E1E-40D9-9274F0BA55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4191000"/>
            <a:ext cx="3006725"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717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717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7171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7171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3717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71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a:extLst>
              <a:ext uri="{FF2B5EF4-FFF2-40B4-BE49-F238E27FC236}">
                <a16:creationId xmlns:a16="http://schemas.microsoft.com/office/drawing/2014/main" id="{6D499E0D-3546-E728-C723-1D4EE941A381}"/>
              </a:ext>
            </a:extLst>
          </p:cNvPr>
          <p:cNvSpPr>
            <a:spLocks noGrp="1"/>
          </p:cNvSpPr>
          <p:nvPr>
            <p:ph type="ctrTitle"/>
          </p:nvPr>
        </p:nvSpPr>
        <p:spPr/>
        <p:txBody>
          <a:bodyPr/>
          <a:lstStyle/>
          <a:p>
            <a:endParaRPr lang="en-US" altLang="en-US">
              <a:ea typeface="ＭＳ Ｐゴシック" panose="020B0600070205080204" pitchFamily="34" charset="-128"/>
            </a:endParaRPr>
          </a:p>
        </p:txBody>
      </p:sp>
      <p:sp>
        <p:nvSpPr>
          <p:cNvPr id="59394" name="Subtitle 2">
            <a:extLst>
              <a:ext uri="{FF2B5EF4-FFF2-40B4-BE49-F238E27FC236}">
                <a16:creationId xmlns:a16="http://schemas.microsoft.com/office/drawing/2014/main" id="{4D4B5B53-3540-18FC-F0BF-3B69D4D15ADC}"/>
              </a:ext>
            </a:extLst>
          </p:cNvPr>
          <p:cNvSpPr>
            <a:spLocks noGrp="1"/>
          </p:cNvSpPr>
          <p:nvPr>
            <p:ph type="subTitle" idx="1"/>
          </p:nvPr>
        </p:nvSpPr>
        <p:spPr/>
        <p:txBody>
          <a:bodyPr/>
          <a:lstStyle/>
          <a:p>
            <a:endParaRPr lang="en-US" altLang="en-US">
              <a:ea typeface="ＭＳ Ｐゴシック" panose="020B0600070205080204" pitchFamily="34" charset="-128"/>
            </a:endParaRPr>
          </a:p>
        </p:txBody>
      </p:sp>
      <p:pic>
        <p:nvPicPr>
          <p:cNvPr id="59395" name="Picture 3">
            <a:extLst>
              <a:ext uri="{FF2B5EF4-FFF2-40B4-BE49-F238E27FC236}">
                <a16:creationId xmlns:a16="http://schemas.microsoft.com/office/drawing/2014/main" id="{031E3B5D-A410-A0CE-3C7C-2D3F4682566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57200"/>
            <a:ext cx="10058400" cy="763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a:extLst>
              <a:ext uri="{FF2B5EF4-FFF2-40B4-BE49-F238E27FC236}">
                <a16:creationId xmlns:a16="http://schemas.microsoft.com/office/drawing/2014/main" id="{AB79AA17-0C72-E2F5-E148-7A67188A3AAA}"/>
              </a:ext>
            </a:extLst>
          </p:cNvPr>
          <p:cNvSpPr>
            <a:spLocks noGrp="1"/>
          </p:cNvSpPr>
          <p:nvPr>
            <p:ph type="title"/>
          </p:nvPr>
        </p:nvSpPr>
        <p:spPr/>
        <p:txBody>
          <a:bodyPr/>
          <a:lstStyle/>
          <a:p>
            <a:endParaRPr lang="en-US" altLang="en-US">
              <a:ea typeface="ＭＳ Ｐゴシック" panose="020B0600070205080204" pitchFamily="34" charset="-128"/>
            </a:endParaRPr>
          </a:p>
        </p:txBody>
      </p:sp>
      <p:pic>
        <p:nvPicPr>
          <p:cNvPr id="60418" name="Content Placeholder 3">
            <a:extLst>
              <a:ext uri="{FF2B5EF4-FFF2-40B4-BE49-F238E27FC236}">
                <a16:creationId xmlns:a16="http://schemas.microsoft.com/office/drawing/2014/main" id="{5B0D45DB-8936-C052-37FE-18B1C4B9C683}"/>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457200"/>
            <a:ext cx="9944100" cy="7683500"/>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a:extLst>
              <a:ext uri="{FF2B5EF4-FFF2-40B4-BE49-F238E27FC236}">
                <a16:creationId xmlns:a16="http://schemas.microsoft.com/office/drawing/2014/main" id="{450C781F-77B1-4AF3-F38E-D40E18C8CF15}"/>
              </a:ext>
            </a:extLst>
          </p:cNvPr>
          <p:cNvSpPr>
            <a:spLocks noGrp="1"/>
          </p:cNvSpPr>
          <p:nvPr>
            <p:ph type="title"/>
          </p:nvPr>
        </p:nvSpPr>
        <p:spPr/>
        <p:txBody>
          <a:bodyPr/>
          <a:lstStyle/>
          <a:p>
            <a:endParaRPr lang="en-US" altLang="en-US">
              <a:ea typeface="ＭＳ Ｐゴシック" panose="020B0600070205080204" pitchFamily="34" charset="-128"/>
            </a:endParaRPr>
          </a:p>
        </p:txBody>
      </p:sp>
      <p:pic>
        <p:nvPicPr>
          <p:cNvPr id="61442" name="Content Placeholder 3">
            <a:extLst>
              <a:ext uri="{FF2B5EF4-FFF2-40B4-BE49-F238E27FC236}">
                <a16:creationId xmlns:a16="http://schemas.microsoft.com/office/drawing/2014/main" id="{589F4DF4-AFB9-D1DD-A1A1-2B8B55D7DC67}"/>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381000"/>
            <a:ext cx="10058400" cy="7713663"/>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a:extLst>
              <a:ext uri="{FF2B5EF4-FFF2-40B4-BE49-F238E27FC236}">
                <a16:creationId xmlns:a16="http://schemas.microsoft.com/office/drawing/2014/main" id="{1A9C4B4E-4C3C-9EEE-4D3C-E6BA5B12D69C}"/>
              </a:ext>
            </a:extLst>
          </p:cNvPr>
          <p:cNvSpPr>
            <a:spLocks noGrp="1"/>
          </p:cNvSpPr>
          <p:nvPr>
            <p:ph type="title"/>
          </p:nvPr>
        </p:nvSpPr>
        <p:spPr/>
        <p:txBody>
          <a:bodyPr/>
          <a:lstStyle/>
          <a:p>
            <a:endParaRPr lang="en-US" altLang="en-US">
              <a:ea typeface="ＭＳ Ｐゴシック" panose="020B0600070205080204" pitchFamily="34" charset="-128"/>
            </a:endParaRPr>
          </a:p>
        </p:txBody>
      </p:sp>
      <p:pic>
        <p:nvPicPr>
          <p:cNvPr id="62466" name="Content Placeholder 3">
            <a:extLst>
              <a:ext uri="{FF2B5EF4-FFF2-40B4-BE49-F238E27FC236}">
                <a16:creationId xmlns:a16="http://schemas.microsoft.com/office/drawing/2014/main" id="{6F0C905B-B0AD-15CB-6B5E-CB8E5C318DC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09600" y="-457200"/>
            <a:ext cx="10210800" cy="7772400"/>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a:extLst>
              <a:ext uri="{FF2B5EF4-FFF2-40B4-BE49-F238E27FC236}">
                <a16:creationId xmlns:a16="http://schemas.microsoft.com/office/drawing/2014/main" id="{1F5CBCEB-8674-BDA1-133D-F2B920CB94CC}"/>
              </a:ext>
            </a:extLst>
          </p:cNvPr>
          <p:cNvSpPr>
            <a:spLocks noGrp="1"/>
          </p:cNvSpPr>
          <p:nvPr>
            <p:ph type="title"/>
          </p:nvPr>
        </p:nvSpPr>
        <p:spPr/>
        <p:txBody>
          <a:bodyPr/>
          <a:lstStyle/>
          <a:p>
            <a:endParaRPr lang="en-US" altLang="en-US">
              <a:ea typeface="ＭＳ Ｐゴシック" panose="020B0600070205080204" pitchFamily="34" charset="-128"/>
            </a:endParaRPr>
          </a:p>
        </p:txBody>
      </p:sp>
      <p:pic>
        <p:nvPicPr>
          <p:cNvPr id="63490" name="Content Placeholder 3">
            <a:extLst>
              <a:ext uri="{FF2B5EF4-FFF2-40B4-BE49-F238E27FC236}">
                <a16:creationId xmlns:a16="http://schemas.microsoft.com/office/drawing/2014/main" id="{49303A4C-0A08-9CCD-4CEC-284A80F1D23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68313" y="-457200"/>
            <a:ext cx="9917113" cy="7637463"/>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a:extLst>
              <a:ext uri="{FF2B5EF4-FFF2-40B4-BE49-F238E27FC236}">
                <a16:creationId xmlns:a16="http://schemas.microsoft.com/office/drawing/2014/main" id="{C8D1B30E-9197-4576-9C29-8FDD3215A9BF}"/>
              </a:ext>
            </a:extLst>
          </p:cNvPr>
          <p:cNvSpPr>
            <a:spLocks noGrp="1"/>
          </p:cNvSpPr>
          <p:nvPr>
            <p:ph type="title"/>
          </p:nvPr>
        </p:nvSpPr>
        <p:spPr/>
        <p:txBody>
          <a:bodyPr/>
          <a:lstStyle/>
          <a:p>
            <a:endParaRPr lang="en-US" altLang="en-US">
              <a:ea typeface="ＭＳ Ｐゴシック" panose="020B0600070205080204" pitchFamily="34" charset="-128"/>
            </a:endParaRPr>
          </a:p>
        </p:txBody>
      </p:sp>
      <p:pic>
        <p:nvPicPr>
          <p:cNvPr id="64514" name="Content Placeholder 3">
            <a:extLst>
              <a:ext uri="{FF2B5EF4-FFF2-40B4-BE49-F238E27FC236}">
                <a16:creationId xmlns:a16="http://schemas.microsoft.com/office/drawing/2014/main" id="{891847CD-C6AB-28EF-5FF3-3AF35CDBC8D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81000" y="-349250"/>
            <a:ext cx="9829800" cy="7594600"/>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a:extLst>
              <a:ext uri="{FF2B5EF4-FFF2-40B4-BE49-F238E27FC236}">
                <a16:creationId xmlns:a16="http://schemas.microsoft.com/office/drawing/2014/main" id="{AE5B75E4-FF7F-5F2F-E891-181F9BBFE9EA}"/>
              </a:ext>
            </a:extLst>
          </p:cNvPr>
          <p:cNvSpPr>
            <a:spLocks noGrp="1"/>
          </p:cNvSpPr>
          <p:nvPr>
            <p:ph type="title"/>
          </p:nvPr>
        </p:nvSpPr>
        <p:spPr/>
        <p:txBody>
          <a:bodyPr/>
          <a:lstStyle/>
          <a:p>
            <a:endParaRPr lang="en-US" altLang="en-US">
              <a:ea typeface="ＭＳ Ｐゴシック" panose="020B0600070205080204" pitchFamily="34" charset="-128"/>
            </a:endParaRPr>
          </a:p>
        </p:txBody>
      </p:sp>
      <p:pic>
        <p:nvPicPr>
          <p:cNvPr id="65538" name="Content Placeholder 3">
            <a:extLst>
              <a:ext uri="{FF2B5EF4-FFF2-40B4-BE49-F238E27FC236}">
                <a16:creationId xmlns:a16="http://schemas.microsoft.com/office/drawing/2014/main" id="{FA7E09E5-6F2E-5258-9F67-924D057FC49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457200"/>
            <a:ext cx="9829800" cy="7596188"/>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a:extLst>
              <a:ext uri="{FF2B5EF4-FFF2-40B4-BE49-F238E27FC236}">
                <a16:creationId xmlns:a16="http://schemas.microsoft.com/office/drawing/2014/main" id="{DB0A1F0C-78C5-1FFE-3D2D-0DDED3A86FF3}"/>
              </a:ext>
            </a:extLst>
          </p:cNvPr>
          <p:cNvSpPr>
            <a:spLocks noGrp="1"/>
          </p:cNvSpPr>
          <p:nvPr>
            <p:ph type="title"/>
          </p:nvPr>
        </p:nvSpPr>
        <p:spPr/>
        <p:txBody>
          <a:bodyPr/>
          <a:lstStyle/>
          <a:p>
            <a:endParaRPr lang="en-US" altLang="en-US">
              <a:ea typeface="ＭＳ Ｐゴシック" panose="020B0600070205080204" pitchFamily="34" charset="-128"/>
            </a:endParaRPr>
          </a:p>
        </p:txBody>
      </p:sp>
      <p:pic>
        <p:nvPicPr>
          <p:cNvPr id="66562" name="Content Placeholder 3">
            <a:extLst>
              <a:ext uri="{FF2B5EF4-FFF2-40B4-BE49-F238E27FC236}">
                <a16:creationId xmlns:a16="http://schemas.microsoft.com/office/drawing/2014/main" id="{9D755257-F148-8075-C785-A90453CB1F60}"/>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381000"/>
            <a:ext cx="9906000" cy="7654925"/>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Number Placeholder 3">
            <a:extLst>
              <a:ext uri="{FF2B5EF4-FFF2-40B4-BE49-F238E27FC236}">
                <a16:creationId xmlns:a16="http://schemas.microsoft.com/office/drawing/2014/main" id="{B5E3E7D9-3466-3418-C623-29E43EB82E6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DE6C4D18-BB92-324D-9921-C2D672EBCA71}" type="slidenum">
              <a:rPr lang="en-US" altLang="en-US" sz="1400"/>
              <a:pPr>
                <a:spcBef>
                  <a:spcPct val="0"/>
                </a:spcBef>
                <a:buFontTx/>
                <a:buNone/>
              </a:pPr>
              <a:t>3</a:t>
            </a:fld>
            <a:endParaRPr lang="en-US" altLang="en-US" sz="1400"/>
          </a:p>
        </p:txBody>
      </p:sp>
      <p:sp>
        <p:nvSpPr>
          <p:cNvPr id="20482" name="Text Box 2">
            <a:extLst>
              <a:ext uri="{FF2B5EF4-FFF2-40B4-BE49-F238E27FC236}">
                <a16:creationId xmlns:a16="http://schemas.microsoft.com/office/drawing/2014/main" id="{56B7707E-6E5F-03A1-93FA-F6488544AF75}"/>
              </a:ext>
            </a:extLst>
          </p:cNvPr>
          <p:cNvSpPr txBox="1">
            <a:spLocks noChangeArrowheads="1"/>
          </p:cNvSpPr>
          <p:nvPr/>
        </p:nvSpPr>
        <p:spPr bwMode="auto">
          <a:xfrm>
            <a:off x="0" y="381000"/>
            <a:ext cx="91440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defTabSz="82073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820738">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820738">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820738">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4000" b="1"/>
              <a:t>Myths About Bilingual Education</a:t>
            </a:r>
          </a:p>
        </p:txBody>
      </p:sp>
      <p:sp>
        <p:nvSpPr>
          <p:cNvPr id="308227" name="Text Box 3">
            <a:extLst>
              <a:ext uri="{FF2B5EF4-FFF2-40B4-BE49-F238E27FC236}">
                <a16:creationId xmlns:a16="http://schemas.microsoft.com/office/drawing/2014/main" id="{6A23B807-419F-493A-D370-4021DCFA1012}"/>
              </a:ext>
            </a:extLst>
          </p:cNvPr>
          <p:cNvSpPr txBox="1">
            <a:spLocks noChangeArrowheads="1"/>
          </p:cNvSpPr>
          <p:nvPr/>
        </p:nvSpPr>
        <p:spPr bwMode="auto">
          <a:xfrm>
            <a:off x="762000" y="2514600"/>
            <a:ext cx="83820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a:t>Bilingual Education is a fad born out of President Johnson</a:t>
            </a:r>
            <a:r>
              <a:rPr lang="ja-JP" altLang="en-US"/>
              <a:t>’</a:t>
            </a:r>
            <a:r>
              <a:rPr lang="en-US" altLang="ja-JP"/>
              <a:t>s Great Society and War on Poverty Programs.</a:t>
            </a:r>
          </a:p>
          <a:p>
            <a:pPr eaLnBrk="1" hangingPunct="1">
              <a:spcBef>
                <a:spcPct val="0"/>
              </a:spcBef>
              <a:buFontTx/>
              <a:buNone/>
            </a:pPr>
            <a:endParaRPr lang="en-US" altLang="en-US"/>
          </a:p>
          <a:p>
            <a:pPr eaLnBrk="1" hangingPunct="1">
              <a:spcBef>
                <a:spcPct val="0"/>
              </a:spcBef>
              <a:buFontTx/>
              <a:buNone/>
            </a:pPr>
            <a:r>
              <a:rPr lang="en-US" altLang="en-US"/>
              <a:t>Bilingual Education Does Not Work.</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82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82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2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a:extLst>
              <a:ext uri="{FF2B5EF4-FFF2-40B4-BE49-F238E27FC236}">
                <a16:creationId xmlns:a16="http://schemas.microsoft.com/office/drawing/2014/main" id="{9883095B-5A0E-8CDF-18EB-C12B98E5214E}"/>
              </a:ext>
            </a:extLst>
          </p:cNvPr>
          <p:cNvSpPr>
            <a:spLocks noGrp="1"/>
          </p:cNvSpPr>
          <p:nvPr>
            <p:ph type="title"/>
          </p:nvPr>
        </p:nvSpPr>
        <p:spPr/>
        <p:txBody>
          <a:bodyPr/>
          <a:lstStyle/>
          <a:p>
            <a:endParaRPr lang="en-US" altLang="en-US">
              <a:ea typeface="ＭＳ Ｐゴシック" panose="020B0600070205080204" pitchFamily="34" charset="-128"/>
            </a:endParaRPr>
          </a:p>
        </p:txBody>
      </p:sp>
      <p:pic>
        <p:nvPicPr>
          <p:cNvPr id="67586" name="Content Placeholder 3">
            <a:extLst>
              <a:ext uri="{FF2B5EF4-FFF2-40B4-BE49-F238E27FC236}">
                <a16:creationId xmlns:a16="http://schemas.microsoft.com/office/drawing/2014/main" id="{BEAD9CCF-AF8E-AF0E-66F4-F796F845B577}"/>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81000" y="-381000"/>
            <a:ext cx="9829800" cy="7596188"/>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a:extLst>
              <a:ext uri="{FF2B5EF4-FFF2-40B4-BE49-F238E27FC236}">
                <a16:creationId xmlns:a16="http://schemas.microsoft.com/office/drawing/2014/main" id="{C48430BF-1067-2FD8-B8C2-5C8049C59DAA}"/>
              </a:ext>
            </a:extLst>
          </p:cNvPr>
          <p:cNvSpPr>
            <a:spLocks noGrp="1"/>
          </p:cNvSpPr>
          <p:nvPr>
            <p:ph type="title"/>
          </p:nvPr>
        </p:nvSpPr>
        <p:spPr/>
        <p:txBody>
          <a:bodyPr/>
          <a:lstStyle/>
          <a:p>
            <a:endParaRPr lang="en-US" altLang="en-US">
              <a:ea typeface="ＭＳ Ｐゴシック" panose="020B0600070205080204" pitchFamily="34" charset="-128"/>
            </a:endParaRPr>
          </a:p>
        </p:txBody>
      </p:sp>
      <p:pic>
        <p:nvPicPr>
          <p:cNvPr id="68610" name="Content Placeholder 3">
            <a:extLst>
              <a:ext uri="{FF2B5EF4-FFF2-40B4-BE49-F238E27FC236}">
                <a16:creationId xmlns:a16="http://schemas.microsoft.com/office/drawing/2014/main" id="{3A738E1B-8B43-E29A-BD4D-EB855AF47560}"/>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457200"/>
            <a:ext cx="9959975" cy="7696200"/>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a:extLst>
              <a:ext uri="{FF2B5EF4-FFF2-40B4-BE49-F238E27FC236}">
                <a16:creationId xmlns:a16="http://schemas.microsoft.com/office/drawing/2014/main" id="{B422B3DE-FAE1-C018-1D93-E955B8174963}"/>
              </a:ext>
            </a:extLst>
          </p:cNvPr>
          <p:cNvSpPr>
            <a:spLocks noGrp="1"/>
          </p:cNvSpPr>
          <p:nvPr>
            <p:ph type="title"/>
          </p:nvPr>
        </p:nvSpPr>
        <p:spPr/>
        <p:txBody>
          <a:bodyPr/>
          <a:lstStyle/>
          <a:p>
            <a:endParaRPr lang="en-US" altLang="en-US">
              <a:ea typeface="ＭＳ Ｐゴシック" panose="020B0600070205080204" pitchFamily="34" charset="-128"/>
            </a:endParaRPr>
          </a:p>
        </p:txBody>
      </p:sp>
      <p:pic>
        <p:nvPicPr>
          <p:cNvPr id="69634" name="Content Placeholder 3">
            <a:extLst>
              <a:ext uri="{FF2B5EF4-FFF2-40B4-BE49-F238E27FC236}">
                <a16:creationId xmlns:a16="http://schemas.microsoft.com/office/drawing/2014/main" id="{0467201B-0D0C-BFD3-B338-20DCC8E74B23}"/>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457200"/>
            <a:ext cx="9829800" cy="7596188"/>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Title 1">
            <a:extLst>
              <a:ext uri="{FF2B5EF4-FFF2-40B4-BE49-F238E27FC236}">
                <a16:creationId xmlns:a16="http://schemas.microsoft.com/office/drawing/2014/main" id="{99950940-1B86-6FBC-F075-319FBA720E5D}"/>
              </a:ext>
            </a:extLst>
          </p:cNvPr>
          <p:cNvSpPr>
            <a:spLocks noGrp="1"/>
          </p:cNvSpPr>
          <p:nvPr>
            <p:ph type="title"/>
          </p:nvPr>
        </p:nvSpPr>
        <p:spPr>
          <a:xfrm>
            <a:off x="0" y="274638"/>
            <a:ext cx="4419600" cy="6446837"/>
          </a:xfrm>
        </p:spPr>
        <p:txBody>
          <a:bodyPr/>
          <a:lstStyle/>
          <a:p>
            <a:pPr algn="l">
              <a:defRPr/>
            </a:pPr>
            <a:r>
              <a:rPr lang="en-US" sz="2400" dirty="0">
                <a:solidFill>
                  <a:schemeClr val="bg2">
                    <a:lumMod val="50000"/>
                  </a:schemeClr>
                </a:solidFill>
              </a:rPr>
              <a:t>	Amy J. </a:t>
            </a:r>
            <a:r>
              <a:rPr lang="en-US" sz="2400" dirty="0" err="1">
                <a:solidFill>
                  <a:schemeClr val="bg2">
                    <a:lumMod val="50000"/>
                  </a:schemeClr>
                </a:solidFill>
              </a:rPr>
              <a:t>Heineke</a:t>
            </a:r>
            <a:r>
              <a:rPr lang="en-US" sz="2400" dirty="0">
                <a:solidFill>
                  <a:schemeClr val="bg2">
                    <a:lumMod val="50000"/>
                  </a:schemeClr>
                </a:solidFill>
              </a:rPr>
              <a:t> in her 2017 study </a:t>
            </a:r>
            <a:r>
              <a:rPr lang="en-US" sz="2400" i="1" dirty="0">
                <a:solidFill>
                  <a:schemeClr val="bg2">
                    <a:lumMod val="50000"/>
                  </a:schemeClr>
                </a:solidFill>
              </a:rPr>
              <a:t>Restrictive Language Policy in Practice: English Learners in Arizona</a:t>
            </a:r>
            <a:r>
              <a:rPr lang="en-US" sz="2400" dirty="0">
                <a:solidFill>
                  <a:schemeClr val="bg2">
                    <a:lumMod val="50000"/>
                  </a:schemeClr>
                </a:solidFill>
              </a:rPr>
              <a:t> documents how Arizona’s efforts after the passage of Proposition 203 are failing English language learners.</a:t>
            </a:r>
            <a:br>
              <a:rPr lang="en-US" sz="2400" dirty="0">
                <a:solidFill>
                  <a:schemeClr val="bg2">
                    <a:lumMod val="50000"/>
                  </a:schemeClr>
                </a:solidFill>
              </a:rPr>
            </a:br>
            <a:r>
              <a:rPr lang="en-US" sz="2400" dirty="0">
                <a:solidFill>
                  <a:schemeClr val="bg2">
                    <a:lumMod val="50000"/>
                  </a:schemeClr>
                </a:solidFill>
              </a:rPr>
              <a:t>	She describes how Arizona’s schools first tried structured English immersion (SEI) that included teach content subjects like math along with English after its passage that taught content along with English language with poor results. </a:t>
            </a:r>
            <a:endParaRPr lang="x-none" altLang="x-none" sz="2400" dirty="0">
              <a:solidFill>
                <a:schemeClr val="bg2">
                  <a:lumMod val="50000"/>
                </a:schemeClr>
              </a:solidFill>
              <a:ea typeface="ＭＳ Ｐゴシック" charset="-128"/>
            </a:endParaRPr>
          </a:p>
        </p:txBody>
      </p:sp>
      <p:pic>
        <p:nvPicPr>
          <p:cNvPr id="70658" name="Content Placeholder 4">
            <a:extLst>
              <a:ext uri="{FF2B5EF4-FFF2-40B4-BE49-F238E27FC236}">
                <a16:creationId xmlns:a16="http://schemas.microsoft.com/office/drawing/2014/main" id="{54CADAF7-41D7-5D82-A79A-3D5311D5F75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505325" y="-234950"/>
            <a:ext cx="4638675" cy="7092950"/>
          </a:xfrm>
        </p:spPr>
      </p:pic>
      <p:sp>
        <p:nvSpPr>
          <p:cNvPr id="70659" name="Slide Number Placeholder 3">
            <a:extLst>
              <a:ext uri="{FF2B5EF4-FFF2-40B4-BE49-F238E27FC236}">
                <a16:creationId xmlns:a16="http://schemas.microsoft.com/office/drawing/2014/main" id="{DB2F4588-C37E-5546-5E56-1A79E84A328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65AD6475-55ED-CC45-9F95-A0E54F5A4488}" type="slidenum">
              <a:rPr lang="en-US" altLang="en-US" sz="1400"/>
              <a:pPr>
                <a:spcBef>
                  <a:spcPct val="0"/>
                </a:spcBef>
                <a:buFontTx/>
                <a:buNone/>
              </a:pPr>
              <a:t>33</a:t>
            </a:fld>
            <a:endParaRPr lang="en-US" altLang="en-US" sz="14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DE89F-653F-057F-0B2B-9B3707E41607}"/>
              </a:ext>
            </a:extLst>
          </p:cNvPr>
          <p:cNvSpPr>
            <a:spLocks noGrp="1"/>
          </p:cNvSpPr>
          <p:nvPr>
            <p:ph type="title"/>
          </p:nvPr>
        </p:nvSpPr>
        <p:spPr>
          <a:xfrm>
            <a:off x="0" y="274638"/>
            <a:ext cx="9144000" cy="6583362"/>
          </a:xfrm>
        </p:spPr>
        <p:txBody>
          <a:bodyPr/>
          <a:lstStyle/>
          <a:p>
            <a:pPr algn="l">
              <a:defRPr/>
            </a:pPr>
            <a:r>
              <a:rPr lang="en-US" sz="2400">
                <a:solidFill>
                  <a:schemeClr val="bg2">
                    <a:lumMod val="50000"/>
                  </a:schemeClr>
                </a:solidFill>
              </a:rPr>
              <a:t>	</a:t>
            </a:r>
            <a:br>
              <a:rPr lang="en-US" sz="2400">
                <a:solidFill>
                  <a:schemeClr val="bg2">
                    <a:lumMod val="50000"/>
                  </a:schemeClr>
                </a:solidFill>
              </a:rPr>
            </a:br>
            <a:br>
              <a:rPr lang="en-US" sz="2400">
                <a:solidFill>
                  <a:schemeClr val="bg2">
                    <a:lumMod val="50000"/>
                  </a:schemeClr>
                </a:solidFill>
              </a:rPr>
            </a:br>
            <a:r>
              <a:rPr lang="en-US" sz="2400">
                <a:solidFill>
                  <a:schemeClr val="bg2">
                    <a:lumMod val="50000"/>
                  </a:schemeClr>
                </a:solidFill>
              </a:rPr>
              <a:t>	</a:t>
            </a:r>
            <a:r>
              <a:rPr lang="en-US" sz="2600">
                <a:solidFill>
                  <a:schemeClr val="bg2">
                    <a:lumMod val="50000"/>
                  </a:schemeClr>
                </a:solidFill>
              </a:rPr>
              <a:t>In </a:t>
            </a:r>
            <a:r>
              <a:rPr lang="en-US" sz="2600" dirty="0">
                <a:solidFill>
                  <a:schemeClr val="bg2">
                    <a:lumMod val="50000"/>
                  </a:schemeClr>
                </a:solidFill>
              </a:rPr>
              <a:t>the face of the lack of success with Structured English Immersion (SEI) in 2006 the Arizona legislators passed House Bill 2064 that shifted to teaching only English in a four-hour immersion block every day that focuses only on teaching English. Teachers are to only provide skill-based language instruction, which is still the approach in 2018. This is despite the fact that, “Data demonstrated that students test out of the EL [English Learner] label in an average of four years in the ELD model, slightly longer than the time frame in the previous SEI model” and during that time they get little or no math, science, and social studies instruction (</a:t>
            </a:r>
            <a:r>
              <a:rPr lang="en-US" sz="2600" dirty="0" err="1">
                <a:solidFill>
                  <a:schemeClr val="bg2">
                    <a:lumMod val="50000"/>
                  </a:schemeClr>
                </a:solidFill>
              </a:rPr>
              <a:t>Heineke</a:t>
            </a:r>
            <a:r>
              <a:rPr lang="en-US" sz="2600" dirty="0">
                <a:solidFill>
                  <a:schemeClr val="bg2">
                    <a:lumMod val="50000"/>
                  </a:schemeClr>
                </a:solidFill>
              </a:rPr>
              <a:t>, 2017, 159).</a:t>
            </a:r>
            <a:br>
              <a:rPr lang="en-US" sz="2600" dirty="0">
                <a:solidFill>
                  <a:schemeClr val="bg2">
                    <a:lumMod val="50000"/>
                  </a:schemeClr>
                </a:solidFill>
              </a:rPr>
            </a:br>
            <a:r>
              <a:rPr lang="en-US" sz="2600" dirty="0">
                <a:solidFill>
                  <a:schemeClr val="bg2">
                    <a:lumMod val="50000"/>
                  </a:schemeClr>
                </a:solidFill>
              </a:rPr>
              <a:t>	In addition, the English language development (ELD) classes were too often stigmatization as the “stupid class” (2017, p. 11)</a:t>
            </a:r>
            <a:br>
              <a:rPr lang="en-US" sz="2600" dirty="0">
                <a:solidFill>
                  <a:schemeClr val="bg2">
                    <a:lumMod val="50000"/>
                  </a:schemeClr>
                </a:solidFill>
              </a:rPr>
            </a:br>
            <a:r>
              <a:rPr lang="en-US" sz="2600" dirty="0">
                <a:solidFill>
                  <a:schemeClr val="bg2">
                    <a:lumMod val="50000"/>
                  </a:schemeClr>
                </a:solidFill>
              </a:rPr>
              <a:t> </a:t>
            </a:r>
            <a:br>
              <a:rPr lang="en-US" sz="2600" dirty="0">
                <a:solidFill>
                  <a:schemeClr val="bg2">
                    <a:lumMod val="50000"/>
                  </a:schemeClr>
                </a:solidFill>
              </a:rPr>
            </a:br>
            <a:br>
              <a:rPr lang="en-US" sz="2600" dirty="0">
                <a:solidFill>
                  <a:schemeClr val="bg2">
                    <a:lumMod val="50000"/>
                  </a:schemeClr>
                </a:solidFill>
              </a:rPr>
            </a:br>
            <a:endParaRPr lang="en-US" sz="2600" dirty="0">
              <a:solidFill>
                <a:schemeClr val="bg2">
                  <a:lumMod val="50000"/>
                </a:schemeClr>
              </a:solidFill>
            </a:endParaRPr>
          </a:p>
        </p:txBody>
      </p:sp>
      <p:sp>
        <p:nvSpPr>
          <p:cNvPr id="71682" name="Content Placeholder 2">
            <a:extLst>
              <a:ext uri="{FF2B5EF4-FFF2-40B4-BE49-F238E27FC236}">
                <a16:creationId xmlns:a16="http://schemas.microsoft.com/office/drawing/2014/main" id="{BF952AF8-8A74-2FA9-6701-261F43571CAC}"/>
              </a:ext>
            </a:extLst>
          </p:cNvPr>
          <p:cNvSpPr>
            <a:spLocks noGrp="1"/>
          </p:cNvSpPr>
          <p:nvPr>
            <p:ph idx="1"/>
          </p:nvPr>
        </p:nvSpPr>
        <p:spPr/>
        <p:txBody>
          <a:bodyPr/>
          <a:lstStyle/>
          <a:p>
            <a:pPr marL="0" indent="0" eaLnBrk="1" hangingPunct="1">
              <a:spcBef>
                <a:spcPct val="0"/>
              </a:spcBef>
              <a:buFontTx/>
              <a:buNone/>
            </a:pPr>
            <a:r>
              <a:rPr lang="en-US" altLang="en-US">
                <a:ea typeface="ＭＳ Ｐゴシック" panose="020B0600070205080204" pitchFamily="34" charset="-128"/>
              </a:rPr>
              <a:t> f</a:t>
            </a:r>
          </a:p>
        </p:txBody>
      </p:sp>
      <p:sp>
        <p:nvSpPr>
          <p:cNvPr id="71683" name="Slide Number Placeholder 3">
            <a:extLst>
              <a:ext uri="{FF2B5EF4-FFF2-40B4-BE49-F238E27FC236}">
                <a16:creationId xmlns:a16="http://schemas.microsoft.com/office/drawing/2014/main" id="{9EB59214-08C6-1A0D-9981-E0B8019202A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8ABECD07-FB81-4A40-B7C7-B897E44DB6F1}" type="slidenum">
              <a:rPr lang="en-US" altLang="en-US" sz="1400"/>
              <a:pPr>
                <a:spcBef>
                  <a:spcPct val="0"/>
                </a:spcBef>
                <a:buFontTx/>
                <a:buNone/>
              </a:pPr>
              <a:t>34</a:t>
            </a:fld>
            <a:endParaRPr lang="en-US" altLang="en-US" sz="14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Number Placeholder 3">
            <a:extLst>
              <a:ext uri="{FF2B5EF4-FFF2-40B4-BE49-F238E27FC236}">
                <a16:creationId xmlns:a16="http://schemas.microsoft.com/office/drawing/2014/main" id="{36A137F9-E630-4797-4CD7-0AB96A4E01F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8E1135FE-0384-164A-A5B1-BCDDC40C7801}" type="slidenum">
              <a:rPr lang="en-US" altLang="en-US" sz="1400"/>
              <a:pPr>
                <a:spcBef>
                  <a:spcPct val="0"/>
                </a:spcBef>
                <a:buFontTx/>
                <a:buNone/>
              </a:pPr>
              <a:t>35</a:t>
            </a:fld>
            <a:endParaRPr lang="en-US" altLang="en-US" sz="1400"/>
          </a:p>
        </p:txBody>
      </p:sp>
      <p:sp>
        <p:nvSpPr>
          <p:cNvPr id="72706" name="Text Box 2">
            <a:extLst>
              <a:ext uri="{FF2B5EF4-FFF2-40B4-BE49-F238E27FC236}">
                <a16:creationId xmlns:a16="http://schemas.microsoft.com/office/drawing/2014/main" id="{A7BC1D51-75CD-B0FA-017A-317CD7A55488}"/>
              </a:ext>
            </a:extLst>
          </p:cNvPr>
          <p:cNvSpPr txBox="1">
            <a:spLocks noChangeArrowheads="1"/>
          </p:cNvSpPr>
          <p:nvPr/>
        </p:nvSpPr>
        <p:spPr bwMode="auto">
          <a:xfrm>
            <a:off x="0" y="152400"/>
            <a:ext cx="9144000"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defTabSz="82073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820738">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820738">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820738">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4800" b="1"/>
              <a:t>Arizona’s Proposition 203</a:t>
            </a:r>
            <a:endParaRPr lang="en-US" altLang="en-US" sz="5400" b="1"/>
          </a:p>
        </p:txBody>
      </p:sp>
      <p:sp>
        <p:nvSpPr>
          <p:cNvPr id="367619" name="Text Box 3">
            <a:extLst>
              <a:ext uri="{FF2B5EF4-FFF2-40B4-BE49-F238E27FC236}">
                <a16:creationId xmlns:a16="http://schemas.microsoft.com/office/drawing/2014/main" id="{59038E9F-3C02-2155-A643-23271269F11B}"/>
              </a:ext>
            </a:extLst>
          </p:cNvPr>
          <p:cNvSpPr txBox="1">
            <a:spLocks noChangeArrowheads="1"/>
          </p:cNvSpPr>
          <p:nvPr/>
        </p:nvSpPr>
        <p:spPr bwMode="auto">
          <a:xfrm>
            <a:off x="228600" y="1371600"/>
            <a:ext cx="8610600" cy="521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2100" indent="-2921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 typeface="Wingdings" pitchFamily="2" charset="2"/>
              <a:buChar char="Ø"/>
            </a:pPr>
            <a:r>
              <a:rPr lang="en-US" altLang="en-US" sz="2800"/>
              <a:t>Passed by Arizona voters in 2000 and similar to the Propositions in California, </a:t>
            </a:r>
            <a:r>
              <a:rPr lang="ja-JP" altLang="en-US" sz="2800"/>
              <a:t>“</a:t>
            </a:r>
            <a:r>
              <a:rPr lang="en-US" altLang="ja-JP" sz="2800"/>
              <a:t>outlawing</a:t>
            </a:r>
            <a:r>
              <a:rPr lang="ja-JP" altLang="en-US" sz="2800"/>
              <a:t>”</a:t>
            </a:r>
            <a:r>
              <a:rPr lang="en-US" altLang="ja-JP" sz="2800"/>
              <a:t> bilingual education. Also passed in Massachusetts but defeated in Colorado.</a:t>
            </a:r>
          </a:p>
          <a:p>
            <a:pPr eaLnBrk="1" hangingPunct="1">
              <a:spcBef>
                <a:spcPct val="0"/>
              </a:spcBef>
              <a:buFont typeface="Wingdings" pitchFamily="2" charset="2"/>
              <a:buChar char="Ø"/>
            </a:pPr>
            <a:r>
              <a:rPr lang="en-US" altLang="en-US" sz="2800"/>
              <a:t>Sold as </a:t>
            </a:r>
            <a:r>
              <a:rPr lang="ja-JP" altLang="en-US" sz="2800"/>
              <a:t>“</a:t>
            </a:r>
            <a:r>
              <a:rPr lang="en-US" altLang="ja-JP" sz="2800"/>
              <a:t>English for the Children</a:t>
            </a:r>
            <a:r>
              <a:rPr lang="ja-JP" altLang="en-US" sz="2800"/>
              <a:t>”</a:t>
            </a:r>
            <a:r>
              <a:rPr lang="en-US" altLang="ja-JP" sz="2800"/>
              <a:t> panacea.</a:t>
            </a:r>
          </a:p>
          <a:p>
            <a:pPr eaLnBrk="1" hangingPunct="1">
              <a:spcBef>
                <a:spcPct val="0"/>
              </a:spcBef>
              <a:buFont typeface="Wingdings" pitchFamily="2" charset="2"/>
              <a:buChar char="Ø"/>
            </a:pPr>
            <a:r>
              <a:rPr lang="en-US" altLang="en-US" sz="2800"/>
              <a:t>Calls for one year of English immersion and then mainstreaming (Now a 4 hour block).</a:t>
            </a:r>
          </a:p>
          <a:p>
            <a:pPr eaLnBrk="1" hangingPunct="1">
              <a:spcBef>
                <a:spcPct val="0"/>
              </a:spcBef>
              <a:buFont typeface="Wingdings" pitchFamily="2" charset="2"/>
              <a:buChar char="Ø"/>
            </a:pPr>
            <a:r>
              <a:rPr lang="en-US" altLang="en-US" sz="2800"/>
              <a:t>AZ State Department of Education now requires all teachers to have two courses in Structured English Immersion (SEI). Uses SIOP model.</a:t>
            </a:r>
          </a:p>
          <a:p>
            <a:pPr eaLnBrk="1" hangingPunct="1">
              <a:spcBef>
                <a:spcPct val="0"/>
              </a:spcBef>
              <a:buFont typeface="Wingdings" pitchFamily="2" charset="2"/>
              <a:buChar char="Ø"/>
            </a:pPr>
            <a:r>
              <a:rPr lang="en-US" altLang="en-US" sz="2800"/>
              <a:t>Arizona was under federal court order to do more for its English Language Learners.</a:t>
            </a:r>
            <a:endParaRPr lang="en-US" alt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76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676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6761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6761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676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619"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Number Placeholder 3">
            <a:extLst>
              <a:ext uri="{FF2B5EF4-FFF2-40B4-BE49-F238E27FC236}">
                <a16:creationId xmlns:a16="http://schemas.microsoft.com/office/drawing/2014/main" id="{0463DA31-22C4-B69F-879E-8D91A95F887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FCD2E8E8-F41C-F34C-B749-7C431EB10FFC}" type="slidenum">
              <a:rPr lang="en-US" altLang="en-US" sz="1400"/>
              <a:pPr>
                <a:spcBef>
                  <a:spcPct val="0"/>
                </a:spcBef>
                <a:buFontTx/>
                <a:buNone/>
              </a:pPr>
              <a:t>36</a:t>
            </a:fld>
            <a:endParaRPr lang="en-US" altLang="en-US" sz="1400"/>
          </a:p>
        </p:txBody>
      </p:sp>
      <p:sp>
        <p:nvSpPr>
          <p:cNvPr id="74754" name="Text Box 2">
            <a:extLst>
              <a:ext uri="{FF2B5EF4-FFF2-40B4-BE49-F238E27FC236}">
                <a16:creationId xmlns:a16="http://schemas.microsoft.com/office/drawing/2014/main" id="{9FA3BA1F-177E-4473-192C-F47A87708292}"/>
              </a:ext>
            </a:extLst>
          </p:cNvPr>
          <p:cNvSpPr txBox="1">
            <a:spLocks noChangeArrowheads="1"/>
          </p:cNvSpPr>
          <p:nvPr/>
        </p:nvSpPr>
        <p:spPr bwMode="auto">
          <a:xfrm>
            <a:off x="0" y="-228600"/>
            <a:ext cx="91440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defTabSz="82073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820738">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820738">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820738">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endParaRPr lang="en-US" altLang="en-US" sz="5400" b="1">
              <a:latin typeface="Times New Roman" panose="02020603050405020304" pitchFamily="18" charset="0"/>
            </a:endParaRPr>
          </a:p>
        </p:txBody>
      </p:sp>
      <p:sp>
        <p:nvSpPr>
          <p:cNvPr id="74755" name="Text Box 3">
            <a:extLst>
              <a:ext uri="{FF2B5EF4-FFF2-40B4-BE49-F238E27FC236}">
                <a16:creationId xmlns:a16="http://schemas.microsoft.com/office/drawing/2014/main" id="{F6A31BB9-2143-9A47-5E5F-4C383AAACAB5}"/>
              </a:ext>
            </a:extLst>
          </p:cNvPr>
          <p:cNvSpPr txBox="1">
            <a:spLocks noChangeArrowheads="1"/>
          </p:cNvSpPr>
          <p:nvPr/>
        </p:nvSpPr>
        <p:spPr bwMode="auto">
          <a:xfrm>
            <a:off x="457200" y="762000"/>
            <a:ext cx="86868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400"/>
              <a:t>English Immersion programs such as being implemented in Arizona under Proposition 203 </a:t>
            </a:r>
            <a:r>
              <a:rPr lang="ja-JP" altLang="en-US" sz="2400"/>
              <a:t>“</a:t>
            </a:r>
            <a:r>
              <a:rPr lang="en-US" altLang="ja-JP" sz="2400"/>
              <a:t>are known to be poorly conceived and extremely ineffective among educators and researchers. While the program promises children will learn English quickly in such programs and enter the mainstream overnight, the facts tell us otherwise. In Arizona, the state's all-English program failed 89 percent of its English learners, putting them at serious risk of falling behind academically in classrooms with incomprehensible instruction rendered entirely in English. Research conducted on such programs predicted the disaster. In bilingual programs, kids learn English faster, and they also have higher academic achievement as a result.</a:t>
            </a:r>
            <a:r>
              <a:rPr lang="ja-JP" altLang="en-US" sz="2400"/>
              <a:t>”</a:t>
            </a:r>
            <a:endParaRPr lang="en-US" altLang="ja-JP" sz="2400"/>
          </a:p>
          <a:p>
            <a:pPr eaLnBrk="1" hangingPunct="1">
              <a:spcBef>
                <a:spcPct val="0"/>
              </a:spcBef>
              <a:buFontTx/>
              <a:buNone/>
            </a:pPr>
            <a:r>
              <a:rPr lang="en-US" altLang="en-US" sz="2400" b="1"/>
              <a:t>     </a:t>
            </a:r>
          </a:p>
          <a:p>
            <a:pPr eaLnBrk="1" hangingPunct="1">
              <a:spcBef>
                <a:spcPct val="0"/>
              </a:spcBef>
              <a:buFontTx/>
              <a:buNone/>
            </a:pPr>
            <a:r>
              <a:rPr lang="en-US" altLang="en-US" sz="2400"/>
              <a:t>--Jeff MacSwan, Associate Professor of Education, AS</a:t>
            </a:r>
            <a:r>
              <a:rPr lang="en-US" altLang="en-US" sz="2400" b="1"/>
              <a:t>U</a:t>
            </a:r>
          </a:p>
        </p:txBody>
      </p:sp>
    </p:spTree>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Number Placeholder 3">
            <a:extLst>
              <a:ext uri="{FF2B5EF4-FFF2-40B4-BE49-F238E27FC236}">
                <a16:creationId xmlns:a16="http://schemas.microsoft.com/office/drawing/2014/main" id="{8B675085-C07C-3A42-B9E1-1E539581D7C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555E1AD9-6ED4-A645-BE5B-004039EC9C16}" type="slidenum">
              <a:rPr lang="en-US" altLang="en-US" sz="1400"/>
              <a:pPr>
                <a:spcBef>
                  <a:spcPct val="0"/>
                </a:spcBef>
                <a:buFontTx/>
                <a:buNone/>
              </a:pPr>
              <a:t>37</a:t>
            </a:fld>
            <a:endParaRPr lang="en-US" altLang="en-US" sz="1400"/>
          </a:p>
        </p:txBody>
      </p:sp>
      <p:sp>
        <p:nvSpPr>
          <p:cNvPr id="76802" name="Text Box 2">
            <a:extLst>
              <a:ext uri="{FF2B5EF4-FFF2-40B4-BE49-F238E27FC236}">
                <a16:creationId xmlns:a16="http://schemas.microsoft.com/office/drawing/2014/main" id="{B96D1E1C-175C-B4CB-6FBD-AF158C0A915A}"/>
              </a:ext>
            </a:extLst>
          </p:cNvPr>
          <p:cNvSpPr txBox="1">
            <a:spLocks noChangeArrowheads="1"/>
          </p:cNvSpPr>
          <p:nvPr/>
        </p:nvSpPr>
        <p:spPr bwMode="auto">
          <a:xfrm>
            <a:off x="0" y="381000"/>
            <a:ext cx="914400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defTabSz="82073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820738">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820738">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820738">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3600" b="1"/>
              <a:t>No Child Left Behind (NCLB) Act of 2001</a:t>
            </a:r>
          </a:p>
        </p:txBody>
      </p:sp>
      <p:sp>
        <p:nvSpPr>
          <p:cNvPr id="76803" name="Text Box 3">
            <a:extLst>
              <a:ext uri="{FF2B5EF4-FFF2-40B4-BE49-F238E27FC236}">
                <a16:creationId xmlns:a16="http://schemas.microsoft.com/office/drawing/2014/main" id="{024BDDD0-B9C6-BDBF-BFA2-10835337F86E}"/>
              </a:ext>
            </a:extLst>
          </p:cNvPr>
          <p:cNvSpPr txBox="1">
            <a:spLocks noChangeArrowheads="1"/>
          </p:cNvSpPr>
          <p:nvPr/>
        </p:nvSpPr>
        <p:spPr bwMode="auto">
          <a:xfrm>
            <a:off x="762000" y="1752600"/>
            <a:ext cx="8382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a:t>Changed </a:t>
            </a:r>
            <a:r>
              <a:rPr lang="ja-JP" altLang="en-US"/>
              <a:t>“</a:t>
            </a:r>
            <a:r>
              <a:rPr lang="en-US" altLang="ja-JP"/>
              <a:t>Office of Bilingual Education and Multilingual Affairs</a:t>
            </a:r>
            <a:r>
              <a:rPr lang="ja-JP" altLang="en-US"/>
              <a:t>”</a:t>
            </a:r>
            <a:r>
              <a:rPr lang="en-US" altLang="ja-JP"/>
              <a:t> to </a:t>
            </a:r>
            <a:r>
              <a:rPr lang="ja-JP" altLang="en-US"/>
              <a:t>“</a:t>
            </a:r>
            <a:r>
              <a:rPr lang="en-US" altLang="ja-JP"/>
              <a:t>Office of English Language Acquisition.</a:t>
            </a:r>
            <a:r>
              <a:rPr lang="ja-JP" altLang="en-US"/>
              <a:t>”</a:t>
            </a:r>
            <a:endParaRPr lang="en-US" altLang="en-US"/>
          </a:p>
        </p:txBody>
      </p:sp>
      <p:sp>
        <p:nvSpPr>
          <p:cNvPr id="76804" name="TextBox 1">
            <a:extLst>
              <a:ext uri="{FF2B5EF4-FFF2-40B4-BE49-F238E27FC236}">
                <a16:creationId xmlns:a16="http://schemas.microsoft.com/office/drawing/2014/main" id="{CB662D56-8780-9C7A-C44E-72C43A5E3FA5}"/>
              </a:ext>
            </a:extLst>
          </p:cNvPr>
          <p:cNvSpPr txBox="1">
            <a:spLocks noChangeArrowheads="1"/>
          </p:cNvSpPr>
          <p:nvPr/>
        </p:nvSpPr>
        <p:spPr bwMode="auto">
          <a:xfrm>
            <a:off x="762000" y="3962400"/>
            <a:ext cx="7924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a:t>California voters in 2016 repealed their ban on bilingual education, but Arizona has not done the same.</a:t>
            </a:r>
          </a:p>
        </p:txBody>
      </p:sp>
    </p:spTree>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Number Placeholder 3">
            <a:extLst>
              <a:ext uri="{FF2B5EF4-FFF2-40B4-BE49-F238E27FC236}">
                <a16:creationId xmlns:a16="http://schemas.microsoft.com/office/drawing/2014/main" id="{43CAFF6E-B5CD-67D9-616B-F079179AF98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CDDE04C-4B99-5041-A14D-424BB1FFFBF9}" type="slidenum">
              <a:rPr lang="en-US" altLang="en-US" sz="1400"/>
              <a:pPr>
                <a:spcBef>
                  <a:spcPct val="0"/>
                </a:spcBef>
                <a:buFontTx/>
                <a:buNone/>
              </a:pPr>
              <a:t>4</a:t>
            </a:fld>
            <a:endParaRPr lang="en-US" altLang="en-US" sz="1400"/>
          </a:p>
        </p:txBody>
      </p:sp>
      <p:sp>
        <p:nvSpPr>
          <p:cNvPr id="22530" name="Text Box 2">
            <a:extLst>
              <a:ext uri="{FF2B5EF4-FFF2-40B4-BE49-F238E27FC236}">
                <a16:creationId xmlns:a16="http://schemas.microsoft.com/office/drawing/2014/main" id="{CC596CD1-AE26-4EDD-5C5C-5ADC7A065F04}"/>
              </a:ext>
            </a:extLst>
          </p:cNvPr>
          <p:cNvSpPr txBox="1">
            <a:spLocks noChangeArrowheads="1"/>
          </p:cNvSpPr>
          <p:nvPr/>
        </p:nvSpPr>
        <p:spPr bwMode="auto">
          <a:xfrm>
            <a:off x="0" y="0"/>
            <a:ext cx="9144000"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endParaRPr lang="en-US" altLang="en-US" sz="3600" b="1" i="1" dirty="0">
              <a:solidFill>
                <a:srgbClr val="000000"/>
              </a:solidFill>
            </a:endParaRPr>
          </a:p>
          <a:p>
            <a:pPr algn="ctr" eaLnBrk="1" hangingPunct="1">
              <a:spcBef>
                <a:spcPct val="0"/>
              </a:spcBef>
              <a:buFontTx/>
              <a:buNone/>
            </a:pPr>
            <a:endParaRPr lang="en-US" altLang="en-US" sz="3600" b="1" i="1" dirty="0">
              <a:solidFill>
                <a:srgbClr val="000000"/>
              </a:solidFill>
            </a:endParaRPr>
          </a:p>
          <a:p>
            <a:pPr algn="ctr" eaLnBrk="1" hangingPunct="1">
              <a:spcBef>
                <a:spcPct val="0"/>
              </a:spcBef>
              <a:buFontTx/>
              <a:buNone/>
            </a:pPr>
            <a:r>
              <a:rPr lang="en-US" altLang="en-US" sz="3600" b="1" i="1" dirty="0">
                <a:solidFill>
                  <a:srgbClr val="000000"/>
                </a:solidFill>
              </a:rPr>
              <a:t>Tom Horne the current Arizona Superintendent of Public Education</a:t>
            </a:r>
          </a:p>
          <a:p>
            <a:pPr algn="ctr" eaLnBrk="1" hangingPunct="1">
              <a:spcBef>
                <a:spcPct val="0"/>
              </a:spcBef>
              <a:buFontTx/>
              <a:buNone/>
            </a:pPr>
            <a:r>
              <a:rPr lang="en-US" altLang="en-US" sz="3600" b="1" i="1" dirty="0">
                <a:solidFill>
                  <a:srgbClr val="000000"/>
                </a:solidFill>
              </a:rPr>
              <a:t>Wants to End Bilingual Education</a:t>
            </a:r>
          </a:p>
          <a:p>
            <a:pPr algn="ctr" eaLnBrk="1" hangingPunct="1">
              <a:spcBef>
                <a:spcPct val="0"/>
              </a:spcBef>
              <a:buFontTx/>
              <a:buNone/>
            </a:pPr>
            <a:r>
              <a:rPr lang="en-US" altLang="en-US" sz="3600" b="1" i="1" dirty="0">
                <a:solidFill>
                  <a:srgbClr val="000000"/>
                </a:solidFill>
              </a:rPr>
              <a:t>In Arizona</a:t>
            </a:r>
            <a:endParaRPr lang="en-US" altLang="en-US" sz="3600" b="1" dirty="0">
              <a:solidFill>
                <a:srgbClr val="000000"/>
              </a:solidFill>
            </a:endParaRPr>
          </a:p>
          <a:p>
            <a:pPr eaLnBrk="1" hangingPunct="1">
              <a:spcBef>
                <a:spcPct val="0"/>
              </a:spcBef>
              <a:buFontTx/>
              <a:buNone/>
            </a:pPr>
            <a:endParaRPr lang="en-US" altLang="en-US" sz="2800" b="1" dirty="0">
              <a:solidFill>
                <a:srgbClr val="000000"/>
              </a:solidFill>
              <a:latin typeface="Times" pitchFamily="2" charset="0"/>
            </a:endParaRPr>
          </a:p>
          <a:p>
            <a:pPr eaLnBrk="1" hangingPunct="1">
              <a:spcBef>
                <a:spcPct val="0"/>
              </a:spcBef>
              <a:buFontTx/>
              <a:buNone/>
            </a:pPr>
            <a:r>
              <a:rPr lang="en-US" altLang="en-US" sz="2800" b="1" dirty="0">
                <a:solidFill>
                  <a:srgbClr val="000000"/>
                </a:solidFill>
                <a:latin typeface="Times" pitchFamily="2" charset="0"/>
              </a:rPr>
              <a:t>	</a:t>
            </a:r>
            <a:r>
              <a:rPr lang="en-US" altLang="ja-JP" dirty="0">
                <a:solidFill>
                  <a:srgbClr val="000000"/>
                </a:solidFill>
                <a:hlinkClick r:id="rId4"/>
              </a:rPr>
              <a:t>https://</a:t>
            </a:r>
            <a:r>
              <a:rPr lang="en-US" altLang="ja-JP" dirty="0" err="1">
                <a:solidFill>
                  <a:srgbClr val="000000"/>
                </a:solidFill>
                <a:hlinkClick r:id="rId4"/>
              </a:rPr>
              <a:t>www.azfamily.com</a:t>
            </a:r>
            <a:r>
              <a:rPr lang="en-US" altLang="ja-JP" dirty="0">
                <a:solidFill>
                  <a:srgbClr val="000000"/>
                </a:solidFill>
                <a:hlinkClick r:id="rId4"/>
              </a:rPr>
              <a:t>/2023/01/04/new-arizona-school-superintendent-discusses-priorities-improving-public-education/</a:t>
            </a:r>
            <a:endParaRPr lang="en-US" altLang="en-US" dirty="0">
              <a:solidFill>
                <a:srgbClr val="000000"/>
              </a:solidFill>
            </a:endParaRPr>
          </a:p>
        </p:txBody>
      </p:sp>
    </p:spTree>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Number Placeholder 3">
            <a:extLst>
              <a:ext uri="{FF2B5EF4-FFF2-40B4-BE49-F238E27FC236}">
                <a16:creationId xmlns:a16="http://schemas.microsoft.com/office/drawing/2014/main" id="{18E68A22-7E03-5830-8FE5-6F27178B032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5F1D38A0-9173-C942-81CA-FEE335BAC77E}" type="slidenum">
              <a:rPr lang="en-US" altLang="en-US" sz="1400"/>
              <a:pPr>
                <a:spcBef>
                  <a:spcPct val="0"/>
                </a:spcBef>
                <a:buFontTx/>
                <a:buNone/>
              </a:pPr>
              <a:t>5</a:t>
            </a:fld>
            <a:endParaRPr lang="en-US" altLang="en-US" sz="1400"/>
          </a:p>
        </p:txBody>
      </p:sp>
      <p:sp>
        <p:nvSpPr>
          <p:cNvPr id="24578" name="Text Box 2">
            <a:extLst>
              <a:ext uri="{FF2B5EF4-FFF2-40B4-BE49-F238E27FC236}">
                <a16:creationId xmlns:a16="http://schemas.microsoft.com/office/drawing/2014/main" id="{6845340E-DA93-A3DB-0812-FF0AE68BF9F7}"/>
              </a:ext>
            </a:extLst>
          </p:cNvPr>
          <p:cNvSpPr txBox="1">
            <a:spLocks noChangeArrowheads="1"/>
          </p:cNvSpPr>
          <p:nvPr/>
        </p:nvSpPr>
        <p:spPr bwMode="auto">
          <a:xfrm>
            <a:off x="381000" y="136526"/>
            <a:ext cx="8305800" cy="649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dirty="0">
                <a:solidFill>
                  <a:srgbClr val="000000"/>
                </a:solidFill>
              </a:rPr>
              <a:t>Bilingual Education Is Not New</a:t>
            </a:r>
          </a:p>
          <a:p>
            <a:pPr eaLnBrk="1" hangingPunct="1">
              <a:spcBef>
                <a:spcPct val="0"/>
              </a:spcBef>
              <a:buFontTx/>
              <a:buNone/>
            </a:pPr>
            <a:endParaRPr lang="en-US" altLang="en-US" dirty="0">
              <a:solidFill>
                <a:srgbClr val="000000"/>
              </a:solidFill>
            </a:endParaRPr>
          </a:p>
          <a:p>
            <a:pPr eaLnBrk="1" hangingPunct="1">
              <a:spcBef>
                <a:spcPct val="0"/>
              </a:spcBef>
              <a:buFontTx/>
              <a:buNone/>
            </a:pPr>
            <a:r>
              <a:rPr lang="en-US" altLang="en-US" dirty="0">
                <a:solidFill>
                  <a:srgbClr val="000000"/>
                </a:solidFill>
              </a:rPr>
              <a:t>Stephen R. Riggs and his wife Mary started missionary work with the Sioux in 1837. In 1852 he published a </a:t>
            </a:r>
            <a:r>
              <a:rPr lang="en-US" altLang="en-US" i="1" dirty="0">
                <a:solidFill>
                  <a:srgbClr val="000000"/>
                </a:solidFill>
              </a:rPr>
              <a:t>Grammar and Dictionary of the Dakota Language</a:t>
            </a:r>
            <a:r>
              <a:rPr lang="en-US" altLang="en-US" dirty="0">
                <a:solidFill>
                  <a:srgbClr val="000000"/>
                </a:solidFill>
              </a:rPr>
              <a:t>. They found teaching English </a:t>
            </a:r>
            <a:r>
              <a:rPr lang="ja-JP" altLang="en-US">
                <a:solidFill>
                  <a:srgbClr val="000000"/>
                </a:solidFill>
              </a:rPr>
              <a:t>“</a:t>
            </a:r>
            <a:r>
              <a:rPr lang="en-US" altLang="ja-JP" dirty="0">
                <a:solidFill>
                  <a:srgbClr val="000000"/>
                </a:solidFill>
              </a:rPr>
              <a:t>to be very difficult and not producing much apparent fruit.</a:t>
            </a:r>
            <a:r>
              <a:rPr lang="ja-JP" altLang="en-US">
                <a:solidFill>
                  <a:srgbClr val="000000"/>
                </a:solidFill>
              </a:rPr>
              <a:t>”</a:t>
            </a:r>
            <a:r>
              <a:rPr lang="en-US" altLang="ja-JP" dirty="0">
                <a:solidFill>
                  <a:srgbClr val="000000"/>
                </a:solidFill>
              </a:rPr>
              <a:t> It was not the students' lack of ability that prevented them from learning English, but rather their unwillingness. </a:t>
            </a:r>
            <a:r>
              <a:rPr lang="ja-JP" altLang="en-US">
                <a:solidFill>
                  <a:srgbClr val="000000"/>
                </a:solidFill>
              </a:rPr>
              <a:t>“</a:t>
            </a:r>
            <a:r>
              <a:rPr lang="en-US" altLang="ja-JP" dirty="0">
                <a:solidFill>
                  <a:srgbClr val="000000"/>
                </a:solidFill>
              </a:rPr>
              <a:t>Teaching Dakota was a different thing. It was their own language.</a:t>
            </a:r>
            <a:r>
              <a:rPr lang="ja-JP" altLang="en-US">
                <a:solidFill>
                  <a:srgbClr val="000000"/>
                </a:solidFill>
              </a:rPr>
              <a:t>”</a:t>
            </a:r>
            <a:r>
              <a:rPr lang="en-US" altLang="ja-JP" dirty="0">
                <a:solidFill>
                  <a:srgbClr val="000000"/>
                </a:solidFill>
              </a:rPr>
              <a:t> </a:t>
            </a:r>
            <a:endParaRPr lang="en-US" altLang="en-US" dirty="0">
              <a:solidFill>
                <a:srgbClr val="000000"/>
              </a:solidFill>
            </a:endParaRPr>
          </a:p>
        </p:txBody>
      </p:sp>
    </p:spTree>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Number Placeholder 3">
            <a:extLst>
              <a:ext uri="{FF2B5EF4-FFF2-40B4-BE49-F238E27FC236}">
                <a16:creationId xmlns:a16="http://schemas.microsoft.com/office/drawing/2014/main" id="{ED4E57CA-097F-B5F9-681D-7060EFAFADE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682AE01C-4945-AE46-8DDF-318BDE5A6061}" type="slidenum">
              <a:rPr lang="en-US" altLang="en-US" sz="1400"/>
              <a:pPr>
                <a:spcBef>
                  <a:spcPct val="0"/>
                </a:spcBef>
                <a:buFontTx/>
                <a:buNone/>
              </a:pPr>
              <a:t>6</a:t>
            </a:fld>
            <a:endParaRPr lang="en-US" altLang="en-US" sz="1400"/>
          </a:p>
        </p:txBody>
      </p:sp>
      <p:sp>
        <p:nvSpPr>
          <p:cNvPr id="26626" name="Text Box 2">
            <a:extLst>
              <a:ext uri="{FF2B5EF4-FFF2-40B4-BE49-F238E27FC236}">
                <a16:creationId xmlns:a16="http://schemas.microsoft.com/office/drawing/2014/main" id="{483FBFC8-3C5B-7E19-1D23-C09589F3E1E8}"/>
              </a:ext>
            </a:extLst>
          </p:cNvPr>
          <p:cNvSpPr txBox="1">
            <a:spLocks noChangeArrowheads="1"/>
          </p:cNvSpPr>
          <p:nvPr/>
        </p:nvSpPr>
        <p:spPr bwMode="auto">
          <a:xfrm>
            <a:off x="304800" y="228600"/>
            <a:ext cx="8534400" cy="648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defTabSz="82073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820738">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820738">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820738">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b="1">
                <a:latin typeface="Times" pitchFamily="2" charset="0"/>
              </a:rPr>
              <a:t>	</a:t>
            </a:r>
            <a:r>
              <a:rPr lang="en-US" altLang="en-US"/>
              <a:t>A correspondent with</a:t>
            </a:r>
          </a:p>
          <a:p>
            <a:pPr eaLnBrk="1" hangingPunct="1">
              <a:spcBef>
                <a:spcPct val="0"/>
              </a:spcBef>
              <a:buFontTx/>
              <a:buNone/>
            </a:pPr>
            <a:r>
              <a:rPr lang="en-US" altLang="en-US"/>
              <a:t>Secretary of the Interior Schurz</a:t>
            </a:r>
          </a:p>
          <a:p>
            <a:pPr eaLnBrk="1" hangingPunct="1">
              <a:spcBef>
                <a:spcPct val="0"/>
              </a:spcBef>
              <a:buFontTx/>
              <a:buNone/>
            </a:pPr>
            <a:r>
              <a:rPr lang="en-US" altLang="en-US"/>
              <a:t>reported in 1880 that, </a:t>
            </a:r>
            <a:r>
              <a:rPr lang="ja-JP" altLang="en-US"/>
              <a:t>“</a:t>
            </a:r>
            <a:r>
              <a:rPr lang="en-US" altLang="ja-JP"/>
              <a:t>Mr.</a:t>
            </a:r>
          </a:p>
          <a:p>
            <a:pPr eaLnBrk="1" hangingPunct="1">
              <a:spcBef>
                <a:spcPct val="0"/>
              </a:spcBef>
              <a:buFontTx/>
              <a:buNone/>
            </a:pPr>
            <a:r>
              <a:rPr lang="en-US" altLang="en-US"/>
              <a:t> [Alfred] Riggs is of the opinion</a:t>
            </a:r>
          </a:p>
          <a:p>
            <a:pPr eaLnBrk="1" hangingPunct="1">
              <a:spcBef>
                <a:spcPct val="0"/>
              </a:spcBef>
              <a:buFontTx/>
              <a:buNone/>
            </a:pPr>
            <a:r>
              <a:rPr lang="en-US" altLang="en-US"/>
              <a:t>that first teaching the children to</a:t>
            </a:r>
          </a:p>
          <a:p>
            <a:pPr eaLnBrk="1" hangingPunct="1">
              <a:spcBef>
                <a:spcPct val="0"/>
              </a:spcBef>
              <a:buFontTx/>
              <a:buNone/>
            </a:pPr>
            <a:r>
              <a:rPr lang="en-US" altLang="en-US"/>
              <a:t>read and write in their own language enables them to master English with more ease when they take up that study; and he thinks, also, that a child beginning a four years</a:t>
            </a:r>
            <a:r>
              <a:rPr lang="ja-JP" altLang="en-US"/>
              <a:t>’</a:t>
            </a:r>
            <a:r>
              <a:rPr lang="en-US" altLang="ja-JP"/>
              <a:t> course with the study of Dakota would be further advanced in English at the end of the term than one who had not been instructed in Dakota.</a:t>
            </a:r>
            <a:r>
              <a:rPr lang="ja-JP" altLang="en-US"/>
              <a:t>”</a:t>
            </a:r>
            <a:endParaRPr lang="en-US" altLang="en-US"/>
          </a:p>
        </p:txBody>
      </p:sp>
      <p:pic>
        <p:nvPicPr>
          <p:cNvPr id="26627" name="Picture 3">
            <a:extLst>
              <a:ext uri="{FF2B5EF4-FFF2-40B4-BE49-F238E27FC236}">
                <a16:creationId xmlns:a16="http://schemas.microsoft.com/office/drawing/2014/main" id="{CA2C1A10-B4CC-C5D6-B9B9-2D90970FBC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0275" y="0"/>
            <a:ext cx="186372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Number Placeholder 3">
            <a:extLst>
              <a:ext uri="{FF2B5EF4-FFF2-40B4-BE49-F238E27FC236}">
                <a16:creationId xmlns:a16="http://schemas.microsoft.com/office/drawing/2014/main" id="{A747C82D-F73C-DF65-4BDD-247A9A714BF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49471F5A-7543-3A4D-8E7B-CC5098F63EF9}" type="slidenum">
              <a:rPr lang="en-US" altLang="en-US" sz="1400"/>
              <a:pPr>
                <a:spcBef>
                  <a:spcPct val="0"/>
                </a:spcBef>
                <a:buFontTx/>
                <a:buNone/>
              </a:pPr>
              <a:t>7</a:t>
            </a:fld>
            <a:endParaRPr lang="en-US" altLang="en-US" sz="1400"/>
          </a:p>
        </p:txBody>
      </p:sp>
      <p:sp>
        <p:nvSpPr>
          <p:cNvPr id="28674" name="Text Box 2">
            <a:extLst>
              <a:ext uri="{FF2B5EF4-FFF2-40B4-BE49-F238E27FC236}">
                <a16:creationId xmlns:a16="http://schemas.microsoft.com/office/drawing/2014/main" id="{4FAD837B-3080-0974-7C0F-90887443B47B}"/>
              </a:ext>
            </a:extLst>
          </p:cNvPr>
          <p:cNvSpPr txBox="1">
            <a:spLocks noChangeArrowheads="1"/>
          </p:cNvSpPr>
          <p:nvPr/>
        </p:nvSpPr>
        <p:spPr bwMode="auto">
          <a:xfrm>
            <a:off x="609600" y="609600"/>
            <a:ext cx="80772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800">
                <a:solidFill>
                  <a:srgbClr val="000000"/>
                </a:solidFill>
              </a:rPr>
              <a:t>Luther Standing Bear (1928) complained that his students did better than the students of white teachers who got all their knowledge from books </a:t>
            </a:r>
            <a:r>
              <a:rPr lang="ja-JP" altLang="en-US" sz="2800">
                <a:solidFill>
                  <a:srgbClr val="000000"/>
                </a:solidFill>
              </a:rPr>
              <a:t>“</a:t>
            </a:r>
            <a:r>
              <a:rPr lang="en-US" altLang="ja-JP" sz="2800">
                <a:solidFill>
                  <a:srgbClr val="000000"/>
                </a:solidFill>
              </a:rPr>
              <a:t>but outside of that, they knew nothing.</a:t>
            </a:r>
            <a:r>
              <a:rPr lang="ja-JP" altLang="en-US" sz="2800">
                <a:solidFill>
                  <a:srgbClr val="000000"/>
                </a:solidFill>
              </a:rPr>
              <a:t>”</a:t>
            </a:r>
            <a:r>
              <a:rPr lang="en-US" altLang="ja-JP" sz="2800">
                <a:solidFill>
                  <a:srgbClr val="000000"/>
                </a:solidFill>
              </a:rPr>
              <a:t> He felt, </a:t>
            </a:r>
            <a:r>
              <a:rPr lang="ja-JP" altLang="en-US" sz="2800">
                <a:solidFill>
                  <a:srgbClr val="000000"/>
                </a:solidFill>
              </a:rPr>
              <a:t>“</a:t>
            </a:r>
            <a:r>
              <a:rPr lang="en-US" altLang="ja-JP" sz="2800">
                <a:solidFill>
                  <a:srgbClr val="000000"/>
                </a:solidFill>
              </a:rPr>
              <a:t>The Indian children should have been taught how to translate the Sioux tongue into English properly; but the English teachers only taught them the English language, like a bunch of parrots. While they could read all the words placed before them, they did not know the proper use of them; their meaning was a puzzle.</a:t>
            </a:r>
            <a:r>
              <a:rPr lang="ja-JP" altLang="en-US" sz="2800">
                <a:solidFill>
                  <a:srgbClr val="000000"/>
                </a:solidFill>
              </a:rPr>
              <a:t>”</a:t>
            </a:r>
            <a:endParaRPr lang="en-US" altLang="en-US" sz="2800">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Number Placeholder 3">
            <a:extLst>
              <a:ext uri="{FF2B5EF4-FFF2-40B4-BE49-F238E27FC236}">
                <a16:creationId xmlns:a16="http://schemas.microsoft.com/office/drawing/2014/main" id="{C89DA0CB-3B74-3510-073D-0D6CF62F0A2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5119CA70-7FD6-EA45-999B-C9FEA3E31AD4}" type="slidenum">
              <a:rPr lang="en-US" altLang="en-US" sz="1400"/>
              <a:pPr>
                <a:spcBef>
                  <a:spcPct val="0"/>
                </a:spcBef>
                <a:buFontTx/>
                <a:buNone/>
              </a:pPr>
              <a:t>8</a:t>
            </a:fld>
            <a:endParaRPr lang="en-US" altLang="en-US" sz="1400"/>
          </a:p>
        </p:txBody>
      </p:sp>
      <p:sp>
        <p:nvSpPr>
          <p:cNvPr id="30722" name="Text Box 2">
            <a:extLst>
              <a:ext uri="{FF2B5EF4-FFF2-40B4-BE49-F238E27FC236}">
                <a16:creationId xmlns:a16="http://schemas.microsoft.com/office/drawing/2014/main" id="{AB8FD44F-BE30-7789-6F51-0CB6934F3558}"/>
              </a:ext>
            </a:extLst>
          </p:cNvPr>
          <p:cNvSpPr txBox="1">
            <a:spLocks noChangeArrowheads="1"/>
          </p:cNvSpPr>
          <p:nvPr/>
        </p:nvSpPr>
        <p:spPr bwMode="auto">
          <a:xfrm>
            <a:off x="0" y="0"/>
            <a:ext cx="9144000" cy="636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defTabSz="82073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820738">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820738">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820738">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6000" b="1" i="1">
                <a:solidFill>
                  <a:srgbClr val="000000"/>
                </a:solidFill>
              </a:rPr>
              <a:t>Gangs</a:t>
            </a:r>
          </a:p>
          <a:p>
            <a:pPr eaLnBrk="1" hangingPunct="1">
              <a:spcBef>
                <a:spcPct val="0"/>
              </a:spcBef>
              <a:buFontTx/>
              <a:buNone/>
            </a:pPr>
            <a:endParaRPr lang="en-US" altLang="en-US" sz="2800" b="1">
              <a:solidFill>
                <a:srgbClr val="000000"/>
              </a:solidFill>
              <a:latin typeface="Times" pitchFamily="2" charset="0"/>
            </a:endParaRPr>
          </a:p>
          <a:p>
            <a:pPr eaLnBrk="1" hangingPunct="1">
              <a:spcBef>
                <a:spcPct val="0"/>
              </a:spcBef>
              <a:buFontTx/>
              <a:buNone/>
            </a:pPr>
            <a:r>
              <a:rPr lang="en-US" altLang="en-US">
                <a:solidFill>
                  <a:srgbClr val="000000"/>
                </a:solidFill>
              </a:rPr>
              <a:t>Dr. Richard Littlebear writes that,</a:t>
            </a:r>
          </a:p>
          <a:p>
            <a:pPr eaLnBrk="1" hangingPunct="1">
              <a:spcBef>
                <a:spcPct val="0"/>
              </a:spcBef>
              <a:buFontTx/>
              <a:buNone/>
            </a:pPr>
            <a:r>
              <a:rPr lang="ja-JP" altLang="en-US">
                <a:solidFill>
                  <a:srgbClr val="000000"/>
                </a:solidFill>
              </a:rPr>
              <a:t>“</a:t>
            </a:r>
            <a:r>
              <a:rPr lang="en-US" altLang="ja-JP">
                <a:solidFill>
                  <a:srgbClr val="000000"/>
                </a:solidFill>
              </a:rPr>
              <a:t>Even in our rural areas, we are</a:t>
            </a:r>
          </a:p>
          <a:p>
            <a:pPr eaLnBrk="1" hangingPunct="1">
              <a:spcBef>
                <a:spcPct val="0"/>
              </a:spcBef>
              <a:buFontTx/>
              <a:buNone/>
            </a:pPr>
            <a:r>
              <a:rPr lang="en-US" altLang="en-US">
                <a:solidFill>
                  <a:srgbClr val="000000"/>
                </a:solidFill>
              </a:rPr>
              <a:t>encountering gangs. Our youth are apparently looking to urban gangs for those things that will give them a sense of identity, importance, and belongingness. It would be so nice if they would but look to our own tribal characteristics because we already have all the things that our youth are apparently looking for and finding in socially destructive gangs.</a:t>
            </a:r>
            <a:r>
              <a:rPr lang="ja-JP" altLang="en-US">
                <a:solidFill>
                  <a:srgbClr val="000000"/>
                </a:solidFill>
              </a:rPr>
              <a:t>”</a:t>
            </a:r>
            <a:endParaRPr lang="en-US" altLang="en-US">
              <a:solidFill>
                <a:srgbClr val="000000"/>
              </a:solidFill>
            </a:endParaRPr>
          </a:p>
        </p:txBody>
      </p:sp>
      <p:pic>
        <p:nvPicPr>
          <p:cNvPr id="30723" name="Picture 3">
            <a:extLst>
              <a:ext uri="{FF2B5EF4-FFF2-40B4-BE49-F238E27FC236}">
                <a16:creationId xmlns:a16="http://schemas.microsoft.com/office/drawing/2014/main" id="{E2406993-2DB5-1131-63C9-CDA054F2E8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0"/>
            <a:ext cx="1981200" cy="236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Number Placeholder 3">
            <a:extLst>
              <a:ext uri="{FF2B5EF4-FFF2-40B4-BE49-F238E27FC236}">
                <a16:creationId xmlns:a16="http://schemas.microsoft.com/office/drawing/2014/main" id="{6703EDEB-19EC-AA13-550C-3CAB6572CDF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39429379-A26A-A34E-8FC3-52B2B053A612}" type="slidenum">
              <a:rPr lang="en-US" altLang="en-US" sz="1400"/>
              <a:pPr>
                <a:spcBef>
                  <a:spcPct val="0"/>
                </a:spcBef>
                <a:buFontTx/>
                <a:buNone/>
              </a:pPr>
              <a:t>9</a:t>
            </a:fld>
            <a:endParaRPr lang="en-US" altLang="en-US" sz="1400"/>
          </a:p>
        </p:txBody>
      </p:sp>
      <p:sp>
        <p:nvSpPr>
          <p:cNvPr id="32770" name="Text Box 2">
            <a:extLst>
              <a:ext uri="{FF2B5EF4-FFF2-40B4-BE49-F238E27FC236}">
                <a16:creationId xmlns:a16="http://schemas.microsoft.com/office/drawing/2014/main" id="{E6B5D38C-AFD9-4845-92B8-A718F29BCDF7}"/>
              </a:ext>
            </a:extLst>
          </p:cNvPr>
          <p:cNvSpPr txBox="1">
            <a:spLocks noChangeArrowheads="1"/>
          </p:cNvSpPr>
          <p:nvPr/>
        </p:nvSpPr>
        <p:spPr bwMode="auto">
          <a:xfrm>
            <a:off x="747713" y="609600"/>
            <a:ext cx="7558087" cy="525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defTabSz="82073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820738">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820738">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820738">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ja-JP" altLang="en-US" sz="2800">
                <a:solidFill>
                  <a:srgbClr val="000000"/>
                </a:solidFill>
              </a:rPr>
              <a:t>“</a:t>
            </a:r>
            <a:r>
              <a:rPr lang="en-US" altLang="ja-JP" sz="2800">
                <a:solidFill>
                  <a:srgbClr val="000000"/>
                </a:solidFill>
              </a:rPr>
              <a:t>We have all the characteristics in our tribal structures that will reaffirm the identities of our youth. Gangs have distinctive colors, clothes, music, heroes, symbols, rituals, and </a:t>
            </a:r>
            <a:r>
              <a:rPr lang="ja-JP" altLang="en-US" sz="2800">
                <a:solidFill>
                  <a:srgbClr val="000000"/>
                </a:solidFill>
              </a:rPr>
              <a:t>“</a:t>
            </a:r>
            <a:r>
              <a:rPr lang="en-US" altLang="ja-JP" sz="2800">
                <a:solidFill>
                  <a:srgbClr val="000000"/>
                </a:solidFill>
              </a:rPr>
              <a:t>turf</a:t>
            </a:r>
            <a:r>
              <a:rPr lang="ja-JP" altLang="en-US" sz="2800">
                <a:solidFill>
                  <a:srgbClr val="000000"/>
                </a:solidFill>
              </a:rPr>
              <a:t>”</a:t>
            </a:r>
            <a:r>
              <a:rPr lang="en-US" altLang="ja-JP" sz="2800">
                <a:solidFill>
                  <a:srgbClr val="000000"/>
                </a:solidFill>
              </a:rPr>
              <a:t>.... We American Indian tribes have these too. We have distinctive colors, clothes, music, heroes, symbols, and rituals, and we need to teach our children about the positive aspects of American Indian life at an early age so they know who they are. Perhaps in this way we can inoculate them against the disease of gangs.</a:t>
            </a:r>
            <a:r>
              <a:rPr lang="ja-JP" altLang="en-US" sz="2800">
                <a:solidFill>
                  <a:srgbClr val="000000"/>
                </a:solidFill>
              </a:rPr>
              <a:t>”</a:t>
            </a:r>
            <a:endParaRPr lang="en-US" altLang="en-US" sz="2800">
              <a:solidFill>
                <a:srgbClr val="000000"/>
              </a:solidFill>
            </a:endParaRPr>
          </a:p>
        </p:txBody>
      </p:sp>
    </p:spTree>
  </p:cSld>
  <p:clrMapOvr>
    <a:masterClrMapping/>
  </p:clrMapOvr>
</p:sld>
</file>

<file path=ppt/theme/theme1.xml><?xml version="1.0" encoding="utf-8"?>
<a:theme xmlns:a="http://schemas.openxmlformats.org/drawingml/2006/main" name="Default Design">
  <a:themeElements>
    <a:clrScheme name="Default Design 7">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5">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6">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7">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8">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9">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0">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1">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
    <a:dk1>
      <a:srgbClr val="000000"/>
    </a:dk1>
    <a:lt1>
      <a:srgbClr val="DCF5F8"/>
    </a:lt1>
    <a:dk2>
      <a:srgbClr val="000000"/>
    </a:dk2>
    <a:lt2>
      <a:srgbClr val="969696"/>
    </a:lt2>
    <a:accent1>
      <a:srgbClr val="FFFFFF"/>
    </a:accent1>
    <a:accent2>
      <a:srgbClr val="8DC6FF"/>
    </a:accent2>
    <a:accent3>
      <a:srgbClr val="EBF9FB"/>
    </a:accent3>
    <a:accent4>
      <a:srgbClr val="000000"/>
    </a:accent4>
    <a:accent5>
      <a:srgbClr val="FFFFFF"/>
    </a:accent5>
    <a:accent6>
      <a:srgbClr val="7FB3E7"/>
    </a:accent6>
    <a:hlink>
      <a:srgbClr val="0066CC"/>
    </a:hlink>
    <a:folHlink>
      <a:srgbClr val="00A800"/>
    </a:folHlink>
  </a:clrScheme>
</a:themeOverride>
</file>

<file path=ppt/theme/themeOverride10.xml><?xml version="1.0" encoding="utf-8"?>
<a:themeOverride xmlns:a="http://schemas.openxmlformats.org/drawingml/2006/main">
  <a:clrScheme name="">
    <a:dk1>
      <a:srgbClr val="000000"/>
    </a:dk1>
    <a:lt1>
      <a:srgbClr val="000099"/>
    </a:lt1>
    <a:dk2>
      <a:srgbClr val="CCFFFF"/>
    </a:dk2>
    <a:lt2>
      <a:srgbClr val="003366"/>
    </a:lt2>
    <a:accent1>
      <a:srgbClr val="3366CC"/>
    </a:accent1>
    <a:accent2>
      <a:srgbClr val="00B000"/>
    </a:accent2>
    <a:accent3>
      <a:srgbClr val="AAAACA"/>
    </a:accent3>
    <a:accent4>
      <a:srgbClr val="000000"/>
    </a:accent4>
    <a:accent5>
      <a:srgbClr val="ADB8E2"/>
    </a:accent5>
    <a:accent6>
      <a:srgbClr val="009F00"/>
    </a:accent6>
    <a:hlink>
      <a:srgbClr val="66CCFF"/>
    </a:hlink>
    <a:folHlink>
      <a:srgbClr val="FFE701"/>
    </a:folHlink>
  </a:clrScheme>
</a:themeOverride>
</file>

<file path=ppt/theme/themeOverride11.xml><?xml version="1.0" encoding="utf-8"?>
<a:themeOverride xmlns:a="http://schemas.openxmlformats.org/drawingml/2006/main">
  <a:clrScheme name="">
    <a:dk1>
      <a:srgbClr val="000000"/>
    </a:dk1>
    <a:lt1>
      <a:srgbClr val="000099"/>
    </a:lt1>
    <a:dk2>
      <a:srgbClr val="CCFFFF"/>
    </a:dk2>
    <a:lt2>
      <a:srgbClr val="003366"/>
    </a:lt2>
    <a:accent1>
      <a:srgbClr val="3366CC"/>
    </a:accent1>
    <a:accent2>
      <a:srgbClr val="00B000"/>
    </a:accent2>
    <a:accent3>
      <a:srgbClr val="AAAACA"/>
    </a:accent3>
    <a:accent4>
      <a:srgbClr val="000000"/>
    </a:accent4>
    <a:accent5>
      <a:srgbClr val="ADB8E2"/>
    </a:accent5>
    <a:accent6>
      <a:srgbClr val="009F00"/>
    </a:accent6>
    <a:hlink>
      <a:srgbClr val="66CCFF"/>
    </a:hlink>
    <a:folHlink>
      <a:srgbClr val="FFE701"/>
    </a:folHlink>
  </a:clrScheme>
</a:themeOverride>
</file>

<file path=ppt/theme/themeOverride2.xml><?xml version="1.0" encoding="utf-8"?>
<a:themeOverride xmlns:a="http://schemas.openxmlformats.org/drawingml/2006/main">
  <a:clrScheme name="">
    <a:dk1>
      <a:srgbClr val="000000"/>
    </a:dk1>
    <a:lt1>
      <a:srgbClr val="000099"/>
    </a:lt1>
    <a:dk2>
      <a:srgbClr val="CCFFFF"/>
    </a:dk2>
    <a:lt2>
      <a:srgbClr val="003366"/>
    </a:lt2>
    <a:accent1>
      <a:srgbClr val="3366CC"/>
    </a:accent1>
    <a:accent2>
      <a:srgbClr val="00B000"/>
    </a:accent2>
    <a:accent3>
      <a:srgbClr val="AAAACA"/>
    </a:accent3>
    <a:accent4>
      <a:srgbClr val="000000"/>
    </a:accent4>
    <a:accent5>
      <a:srgbClr val="ADB8E2"/>
    </a:accent5>
    <a:accent6>
      <a:srgbClr val="009F00"/>
    </a:accent6>
    <a:hlink>
      <a:srgbClr val="66CCFF"/>
    </a:hlink>
    <a:folHlink>
      <a:srgbClr val="FFE701"/>
    </a:folHlink>
  </a:clrScheme>
</a:themeOverride>
</file>

<file path=ppt/theme/themeOverride3.xml><?xml version="1.0" encoding="utf-8"?>
<a:themeOverride xmlns:a="http://schemas.openxmlformats.org/drawingml/2006/main">
  <a:clrScheme name="">
    <a:dk1>
      <a:srgbClr val="000000"/>
    </a:dk1>
    <a:lt1>
      <a:srgbClr val="000099"/>
    </a:lt1>
    <a:dk2>
      <a:srgbClr val="CCFFFF"/>
    </a:dk2>
    <a:lt2>
      <a:srgbClr val="003366"/>
    </a:lt2>
    <a:accent1>
      <a:srgbClr val="3366CC"/>
    </a:accent1>
    <a:accent2>
      <a:srgbClr val="00B000"/>
    </a:accent2>
    <a:accent3>
      <a:srgbClr val="AAAACA"/>
    </a:accent3>
    <a:accent4>
      <a:srgbClr val="000000"/>
    </a:accent4>
    <a:accent5>
      <a:srgbClr val="ADB8E2"/>
    </a:accent5>
    <a:accent6>
      <a:srgbClr val="009F00"/>
    </a:accent6>
    <a:hlink>
      <a:srgbClr val="66CCFF"/>
    </a:hlink>
    <a:folHlink>
      <a:srgbClr val="FFE701"/>
    </a:folHlink>
  </a:clrScheme>
</a:themeOverride>
</file>

<file path=ppt/theme/themeOverride4.xml><?xml version="1.0" encoding="utf-8"?>
<a:themeOverride xmlns:a="http://schemas.openxmlformats.org/drawingml/2006/main">
  <a:clrScheme name="">
    <a:dk1>
      <a:srgbClr val="000000"/>
    </a:dk1>
    <a:lt1>
      <a:srgbClr val="000099"/>
    </a:lt1>
    <a:dk2>
      <a:srgbClr val="CCFFFF"/>
    </a:dk2>
    <a:lt2>
      <a:srgbClr val="003366"/>
    </a:lt2>
    <a:accent1>
      <a:srgbClr val="3366CC"/>
    </a:accent1>
    <a:accent2>
      <a:srgbClr val="00B000"/>
    </a:accent2>
    <a:accent3>
      <a:srgbClr val="AAAACA"/>
    </a:accent3>
    <a:accent4>
      <a:srgbClr val="000000"/>
    </a:accent4>
    <a:accent5>
      <a:srgbClr val="ADB8E2"/>
    </a:accent5>
    <a:accent6>
      <a:srgbClr val="009F00"/>
    </a:accent6>
    <a:hlink>
      <a:srgbClr val="66CCFF"/>
    </a:hlink>
    <a:folHlink>
      <a:srgbClr val="FFE701"/>
    </a:folHlink>
  </a:clrScheme>
</a:themeOverride>
</file>

<file path=ppt/theme/themeOverride5.xml><?xml version="1.0" encoding="utf-8"?>
<a:themeOverride xmlns:a="http://schemas.openxmlformats.org/drawingml/2006/main">
  <a:clrScheme name="">
    <a:dk1>
      <a:srgbClr val="000000"/>
    </a:dk1>
    <a:lt1>
      <a:srgbClr val="000099"/>
    </a:lt1>
    <a:dk2>
      <a:srgbClr val="CCFFFF"/>
    </a:dk2>
    <a:lt2>
      <a:srgbClr val="003366"/>
    </a:lt2>
    <a:accent1>
      <a:srgbClr val="3366CC"/>
    </a:accent1>
    <a:accent2>
      <a:srgbClr val="00B000"/>
    </a:accent2>
    <a:accent3>
      <a:srgbClr val="AAAACA"/>
    </a:accent3>
    <a:accent4>
      <a:srgbClr val="000000"/>
    </a:accent4>
    <a:accent5>
      <a:srgbClr val="ADB8E2"/>
    </a:accent5>
    <a:accent6>
      <a:srgbClr val="009F00"/>
    </a:accent6>
    <a:hlink>
      <a:srgbClr val="66CCFF"/>
    </a:hlink>
    <a:folHlink>
      <a:srgbClr val="FFE701"/>
    </a:folHlink>
  </a:clrScheme>
</a:themeOverride>
</file>

<file path=ppt/theme/themeOverride6.xml><?xml version="1.0" encoding="utf-8"?>
<a:themeOverride xmlns:a="http://schemas.openxmlformats.org/drawingml/2006/main">
  <a:clrScheme name="">
    <a:dk1>
      <a:srgbClr val="000000"/>
    </a:dk1>
    <a:lt1>
      <a:srgbClr val="000099"/>
    </a:lt1>
    <a:dk2>
      <a:srgbClr val="CCFFFF"/>
    </a:dk2>
    <a:lt2>
      <a:srgbClr val="003366"/>
    </a:lt2>
    <a:accent1>
      <a:srgbClr val="3366CC"/>
    </a:accent1>
    <a:accent2>
      <a:srgbClr val="00B000"/>
    </a:accent2>
    <a:accent3>
      <a:srgbClr val="AAAACA"/>
    </a:accent3>
    <a:accent4>
      <a:srgbClr val="000000"/>
    </a:accent4>
    <a:accent5>
      <a:srgbClr val="ADB8E2"/>
    </a:accent5>
    <a:accent6>
      <a:srgbClr val="009F00"/>
    </a:accent6>
    <a:hlink>
      <a:srgbClr val="66CCFF"/>
    </a:hlink>
    <a:folHlink>
      <a:srgbClr val="FFE701"/>
    </a:folHlink>
  </a:clrScheme>
</a:themeOverride>
</file>

<file path=ppt/theme/themeOverride7.xml><?xml version="1.0" encoding="utf-8"?>
<a:themeOverride xmlns:a="http://schemas.openxmlformats.org/drawingml/2006/main">
  <a:clrScheme name="">
    <a:dk1>
      <a:srgbClr val="000000"/>
    </a:dk1>
    <a:lt1>
      <a:srgbClr val="000099"/>
    </a:lt1>
    <a:dk2>
      <a:srgbClr val="CCFFFF"/>
    </a:dk2>
    <a:lt2>
      <a:srgbClr val="003366"/>
    </a:lt2>
    <a:accent1>
      <a:srgbClr val="3366CC"/>
    </a:accent1>
    <a:accent2>
      <a:srgbClr val="00B000"/>
    </a:accent2>
    <a:accent3>
      <a:srgbClr val="AAAACA"/>
    </a:accent3>
    <a:accent4>
      <a:srgbClr val="000000"/>
    </a:accent4>
    <a:accent5>
      <a:srgbClr val="ADB8E2"/>
    </a:accent5>
    <a:accent6>
      <a:srgbClr val="009F00"/>
    </a:accent6>
    <a:hlink>
      <a:srgbClr val="66CCFF"/>
    </a:hlink>
    <a:folHlink>
      <a:srgbClr val="FFE701"/>
    </a:folHlink>
  </a:clrScheme>
</a:themeOverride>
</file>

<file path=ppt/theme/themeOverride8.xml><?xml version="1.0" encoding="utf-8"?>
<a:themeOverride xmlns:a="http://schemas.openxmlformats.org/drawingml/2006/main">
  <a:clrScheme name="">
    <a:dk1>
      <a:srgbClr val="000000"/>
    </a:dk1>
    <a:lt1>
      <a:srgbClr val="000099"/>
    </a:lt1>
    <a:dk2>
      <a:srgbClr val="CCFFFF"/>
    </a:dk2>
    <a:lt2>
      <a:srgbClr val="003366"/>
    </a:lt2>
    <a:accent1>
      <a:srgbClr val="3366CC"/>
    </a:accent1>
    <a:accent2>
      <a:srgbClr val="00B000"/>
    </a:accent2>
    <a:accent3>
      <a:srgbClr val="AAAACA"/>
    </a:accent3>
    <a:accent4>
      <a:srgbClr val="000000"/>
    </a:accent4>
    <a:accent5>
      <a:srgbClr val="ADB8E2"/>
    </a:accent5>
    <a:accent6>
      <a:srgbClr val="009F00"/>
    </a:accent6>
    <a:hlink>
      <a:srgbClr val="66CCFF"/>
    </a:hlink>
    <a:folHlink>
      <a:srgbClr val="FFE701"/>
    </a:folHlink>
  </a:clrScheme>
</a:themeOverride>
</file>

<file path=ppt/theme/themeOverride9.xml><?xml version="1.0" encoding="utf-8"?>
<a:themeOverride xmlns:a="http://schemas.openxmlformats.org/drawingml/2006/main">
  <a:clrScheme name="">
    <a:dk1>
      <a:srgbClr val="000000"/>
    </a:dk1>
    <a:lt1>
      <a:srgbClr val="000099"/>
    </a:lt1>
    <a:dk2>
      <a:srgbClr val="CCFFFF"/>
    </a:dk2>
    <a:lt2>
      <a:srgbClr val="003366"/>
    </a:lt2>
    <a:accent1>
      <a:srgbClr val="3366CC"/>
    </a:accent1>
    <a:accent2>
      <a:srgbClr val="00B000"/>
    </a:accent2>
    <a:accent3>
      <a:srgbClr val="AAAACA"/>
    </a:accent3>
    <a:accent4>
      <a:srgbClr val="000000"/>
    </a:accent4>
    <a:accent5>
      <a:srgbClr val="ADB8E2"/>
    </a:accent5>
    <a:accent6>
      <a:srgbClr val="009F00"/>
    </a:accent6>
    <a:hlink>
      <a:srgbClr val="66CCFF"/>
    </a:hlink>
    <a:folHlink>
      <a:srgbClr val="FFE701"/>
    </a:folHlink>
  </a:clrScheme>
</a:themeOverride>
</file>

<file path=docProps/app.xml><?xml version="1.0" encoding="utf-8"?>
<Properties xmlns="http://schemas.openxmlformats.org/officeDocument/2006/extended-properties" xmlns:vt="http://schemas.openxmlformats.org/officeDocument/2006/docPropsVTypes">
  <TotalTime>2247</TotalTime>
  <Words>1679</Words>
  <Application>Microsoft Macintosh PowerPoint</Application>
  <PresentationFormat>Letter Paper (8.5x11 in)</PresentationFormat>
  <Paragraphs>155</Paragraphs>
  <Slides>37</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Palatino</vt:lpstr>
      <vt:lpstr>Times</vt:lpstr>
      <vt:lpstr>Times New Roman</vt:lpstr>
      <vt:lpstr>Wingdings</vt:lpstr>
      <vt:lpstr>Default Design</vt:lpstr>
      <vt:lpstr>Bilingual Education Yesterday and Today   BME 210, Week 13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Bilingual Education Act of 1968</vt:lpstr>
      <vt:lpstr>Types of Bilingual Programs</vt:lpstr>
      <vt:lpstr>No Program</vt:lpstr>
      <vt:lpstr>English As A Second Language Programs</vt:lpstr>
      <vt:lpstr>Transitional Bilingual Programs</vt:lpstr>
      <vt:lpstr>Maintenance or Developmental</vt:lpstr>
      <vt:lpstr>Two-way or Dual Language</vt:lpstr>
      <vt:lpstr>Newcomer Program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Amy J. Heineke in her 2017 study Restrictive Language Policy in Practice: English Learners in Arizona documents how Arizona’s efforts after the passage of Proposition 203 are failing English language learners.  She describes how Arizona’s schools first tried structured English immersion (SEI) that included teach content subjects like math along with English after its passage that taught content along with English language with poor results. </vt:lpstr>
      <vt:lpstr>    In the face of the lack of success with Structured English Immersion (SEI) in 2006 the Arizona legislators passed House Bill 2064 that shifted to teaching only English in a four-hour immersion block every day that focuses only on teaching English. Teachers are to only provide skill-based language instruction, which is still the approach in 2018. This is despite the fact that, “Data demonstrated that students test out of the EL [English Learner] label in an average of four years in the ELD model, slightly longer than the time frame in the previous SEI model” and during that time they get little or no math, science, and social studies instruction (Heineke, 2017, 159).  In addition, the English language development (ELD) classes were too often stigmatization as the “stupid class” (2017, p. 11)    </vt:lpstr>
      <vt:lpstr>PowerPoint Presentation</vt:lpstr>
      <vt:lpstr>PowerPoint Presentation</vt:lpstr>
      <vt:lpstr>PowerPoint Presentation</vt:lpstr>
    </vt:vector>
  </TitlesOfParts>
  <Company>Northern Arizona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Northern Arizona University</dc:title>
  <dc:creator>Karen Appleby</dc:creator>
  <cp:lastModifiedBy>Jon Allan Reyhner</cp:lastModifiedBy>
  <cp:revision>305</cp:revision>
  <cp:lastPrinted>2006-01-06T16:39:07Z</cp:lastPrinted>
  <dcterms:created xsi:type="dcterms:W3CDTF">2011-11-05T16:45:45Z</dcterms:created>
  <dcterms:modified xsi:type="dcterms:W3CDTF">2023-10-16T22:22:24Z</dcterms:modified>
</cp:coreProperties>
</file>