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3"/>
  </p:notesMasterIdLst>
  <p:handoutMasterIdLst>
    <p:handoutMasterId r:id="rId104"/>
  </p:handoutMasterIdLst>
  <p:sldIdLst>
    <p:sldId id="287" r:id="rId2"/>
    <p:sldId id="265" r:id="rId3"/>
    <p:sldId id="632" r:id="rId4"/>
    <p:sldId id="263" r:id="rId5"/>
    <p:sldId id="367" r:id="rId6"/>
    <p:sldId id="277" r:id="rId7"/>
    <p:sldId id="638" r:id="rId8"/>
    <p:sldId id="637" r:id="rId9"/>
    <p:sldId id="639" r:id="rId10"/>
    <p:sldId id="290" r:id="rId11"/>
    <p:sldId id="366" r:id="rId12"/>
    <p:sldId id="266" r:id="rId13"/>
    <p:sldId id="360" r:id="rId14"/>
    <p:sldId id="359" r:id="rId15"/>
    <p:sldId id="641" r:id="rId16"/>
    <p:sldId id="642" r:id="rId17"/>
    <p:sldId id="361" r:id="rId18"/>
    <p:sldId id="387" r:id="rId19"/>
    <p:sldId id="371" r:id="rId20"/>
    <p:sldId id="372" r:id="rId21"/>
    <p:sldId id="362" r:id="rId22"/>
    <p:sldId id="370" r:id="rId23"/>
    <p:sldId id="363" r:id="rId24"/>
    <p:sldId id="308" r:id="rId25"/>
    <p:sldId id="327" r:id="rId26"/>
    <p:sldId id="328" r:id="rId27"/>
    <p:sldId id="339" r:id="rId28"/>
    <p:sldId id="267" r:id="rId29"/>
    <p:sldId id="353" r:id="rId30"/>
    <p:sldId id="356" r:id="rId31"/>
    <p:sldId id="354" r:id="rId32"/>
    <p:sldId id="355" r:id="rId33"/>
    <p:sldId id="617" r:id="rId34"/>
    <p:sldId id="268" r:id="rId35"/>
    <p:sldId id="269" r:id="rId36"/>
    <p:sldId id="357" r:id="rId37"/>
    <p:sldId id="352" r:id="rId38"/>
    <p:sldId id="319" r:id="rId39"/>
    <p:sldId id="320" r:id="rId40"/>
    <p:sldId id="640" r:id="rId41"/>
    <p:sldId id="323" r:id="rId42"/>
    <p:sldId id="326" r:id="rId43"/>
    <p:sldId id="291" r:id="rId44"/>
    <p:sldId id="315" r:id="rId45"/>
    <p:sldId id="282" r:id="rId46"/>
    <p:sldId id="283" r:id="rId47"/>
    <p:sldId id="350" r:id="rId48"/>
    <p:sldId id="256" r:id="rId49"/>
    <p:sldId id="345" r:id="rId50"/>
    <p:sldId id="330" r:id="rId51"/>
    <p:sldId id="351" r:id="rId52"/>
    <p:sldId id="344" r:id="rId53"/>
    <p:sldId id="368" r:id="rId54"/>
    <p:sldId id="374" r:id="rId55"/>
    <p:sldId id="373" r:id="rId56"/>
    <p:sldId id="280" r:id="rId57"/>
    <p:sldId id="369" r:id="rId58"/>
    <p:sldId id="310" r:id="rId59"/>
    <p:sldId id="645" r:id="rId60"/>
    <p:sldId id="633" r:id="rId61"/>
    <p:sldId id="322" r:id="rId62"/>
    <p:sldId id="314" r:id="rId63"/>
    <p:sldId id="316" r:id="rId64"/>
    <p:sldId id="317" r:id="rId65"/>
    <p:sldId id="318" r:id="rId66"/>
    <p:sldId id="375" r:id="rId67"/>
    <p:sldId id="376" r:id="rId68"/>
    <p:sldId id="276" r:id="rId69"/>
    <p:sldId id="643" r:id="rId70"/>
    <p:sldId id="644" r:id="rId71"/>
    <p:sldId id="306" r:id="rId72"/>
    <p:sldId id="305" r:id="rId73"/>
    <p:sldId id="304" r:id="rId74"/>
    <p:sldId id="302" r:id="rId75"/>
    <p:sldId id="303" r:id="rId76"/>
    <p:sldId id="301" r:id="rId77"/>
    <p:sldId id="284" r:id="rId78"/>
    <p:sldId id="377" r:id="rId79"/>
    <p:sldId id="281" r:id="rId80"/>
    <p:sldId id="378" r:id="rId81"/>
    <p:sldId id="379" r:id="rId82"/>
    <p:sldId id="259" r:id="rId83"/>
    <p:sldId id="272" r:id="rId84"/>
    <p:sldId id="636" r:id="rId85"/>
    <p:sldId id="313" r:id="rId86"/>
    <p:sldId id="380" r:id="rId87"/>
    <p:sldId id="381" r:id="rId88"/>
    <p:sldId id="311" r:id="rId89"/>
    <p:sldId id="382" r:id="rId90"/>
    <p:sldId id="634" r:id="rId91"/>
    <p:sldId id="321" r:id="rId92"/>
    <p:sldId id="309" r:id="rId93"/>
    <p:sldId id="384" r:id="rId94"/>
    <p:sldId id="312" r:id="rId95"/>
    <p:sldId id="270" r:id="rId96"/>
    <p:sldId id="307" r:id="rId97"/>
    <p:sldId id="386" r:id="rId98"/>
    <p:sldId id="324" r:id="rId99"/>
    <p:sldId id="385" r:id="rId100"/>
    <p:sldId id="635" r:id="rId101"/>
    <p:sldId id="616" r:id="rId102"/>
  </p:sldIdLst>
  <p:sldSz cx="9144000" cy="6858000" type="screen4x3"/>
  <p:notesSz cx="6858000" cy="9144000"/>
  <p:defaultTextStyle>
    <a:defPPr>
      <a:defRPr lang="en-US"/>
    </a:defPPr>
    <a:lvl1pPr algn="l" rtl="0" eaLnBrk="0" fontAlgn="base" hangingPunct="0">
      <a:spcBef>
        <a:spcPct val="0"/>
      </a:spcBef>
      <a:spcAft>
        <a:spcPct val="0"/>
      </a:spcAft>
      <a:defRPr sz="2400" b="1" kern="1200">
        <a:solidFill>
          <a:schemeClr val="tx1"/>
        </a:solidFill>
        <a:latin typeface="Frutiger LT Std 55 Roman"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b="1" kern="1200">
        <a:solidFill>
          <a:schemeClr val="tx1"/>
        </a:solidFill>
        <a:latin typeface="Frutiger LT Std 55 Roman"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b="1" kern="1200">
        <a:solidFill>
          <a:schemeClr val="tx1"/>
        </a:solidFill>
        <a:latin typeface="Frutiger LT Std 55 Roman"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b="1" kern="1200">
        <a:solidFill>
          <a:schemeClr val="tx1"/>
        </a:solidFill>
        <a:latin typeface="Frutiger LT Std 55 Roman"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b="1" kern="1200">
        <a:solidFill>
          <a:schemeClr val="tx1"/>
        </a:solidFill>
        <a:latin typeface="Frutiger LT Std 55 Roman" pitchFamily="34" charset="0"/>
        <a:ea typeface="ＭＳ Ｐゴシック" panose="020B0600070205080204" pitchFamily="34" charset="-128"/>
        <a:cs typeface="+mn-cs"/>
      </a:defRPr>
    </a:lvl5pPr>
    <a:lvl6pPr marL="2286000" algn="l" defTabSz="914400" rtl="0" eaLnBrk="1" latinLnBrk="0" hangingPunct="1">
      <a:defRPr sz="2400" b="1" kern="1200">
        <a:solidFill>
          <a:schemeClr val="tx1"/>
        </a:solidFill>
        <a:latin typeface="Frutiger LT Std 55 Roman" pitchFamily="34" charset="0"/>
        <a:ea typeface="ＭＳ Ｐゴシック" panose="020B0600070205080204" pitchFamily="34" charset="-128"/>
        <a:cs typeface="+mn-cs"/>
      </a:defRPr>
    </a:lvl6pPr>
    <a:lvl7pPr marL="2743200" algn="l" defTabSz="914400" rtl="0" eaLnBrk="1" latinLnBrk="0" hangingPunct="1">
      <a:defRPr sz="2400" b="1" kern="1200">
        <a:solidFill>
          <a:schemeClr val="tx1"/>
        </a:solidFill>
        <a:latin typeface="Frutiger LT Std 55 Roman" pitchFamily="34" charset="0"/>
        <a:ea typeface="ＭＳ Ｐゴシック" panose="020B0600070205080204" pitchFamily="34" charset="-128"/>
        <a:cs typeface="+mn-cs"/>
      </a:defRPr>
    </a:lvl7pPr>
    <a:lvl8pPr marL="3200400" algn="l" defTabSz="914400" rtl="0" eaLnBrk="1" latinLnBrk="0" hangingPunct="1">
      <a:defRPr sz="2400" b="1" kern="1200">
        <a:solidFill>
          <a:schemeClr val="tx1"/>
        </a:solidFill>
        <a:latin typeface="Frutiger LT Std 55 Roman" pitchFamily="34" charset="0"/>
        <a:ea typeface="ＭＳ Ｐゴシック" panose="020B0600070205080204" pitchFamily="34" charset="-128"/>
        <a:cs typeface="+mn-cs"/>
      </a:defRPr>
    </a:lvl8pPr>
    <a:lvl9pPr marL="3657600" algn="l" defTabSz="914400" rtl="0" eaLnBrk="1" latinLnBrk="0" hangingPunct="1">
      <a:defRPr sz="2400" b="1" kern="1200">
        <a:solidFill>
          <a:schemeClr val="tx1"/>
        </a:solidFill>
        <a:latin typeface="Frutiger LT Std 55 Roman"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072"/>
    <p:restoredTop sz="86301"/>
  </p:normalViewPr>
  <p:slideViewPr>
    <p:cSldViewPr>
      <p:cViewPr varScale="1">
        <p:scale>
          <a:sx n="104" d="100"/>
          <a:sy n="104" d="100"/>
        </p:scale>
        <p:origin x="1848" y="208"/>
      </p:cViewPr>
      <p:guideLst>
        <p:guide orient="horz" pos="2160"/>
        <p:guide pos="2880"/>
      </p:guideLst>
    </p:cSldViewPr>
  </p:slideViewPr>
  <p:outlineViewPr>
    <p:cViewPr>
      <p:scale>
        <a:sx n="33" d="100"/>
        <a:sy n="33" d="100"/>
      </p:scale>
      <p:origin x="0" y="-4624"/>
    </p:cViewPr>
  </p:outlineViewPr>
  <p:notesTextViewPr>
    <p:cViewPr>
      <p:scale>
        <a:sx n="100" d="100"/>
        <a:sy n="100" d="100"/>
      </p:scale>
      <p:origin x="0" y="0"/>
    </p:cViewPr>
  </p:notesTextViewPr>
  <p:sorterViewPr>
    <p:cViewPr>
      <p:scale>
        <a:sx n="1" d="1"/>
        <a:sy n="1" d="1"/>
      </p:scale>
      <p:origin x="0" y="158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9D65F4C-FFC8-E1EC-237A-77BC34E586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atin typeface="Frutiger LT Std 55 Roman"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AE5F7D8C-CFE0-80E6-8D6B-CABC3128FFB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defRPr sz="1200">
                <a:latin typeface="Frutiger LT Std 55 Roman" charset="0"/>
                <a:ea typeface="ＭＳ Ｐゴシック" charset="-128"/>
              </a:defRPr>
            </a:lvl1pPr>
          </a:lstStyle>
          <a:p>
            <a:pPr>
              <a:defRPr/>
            </a:pPr>
            <a:fld id="{05C5B303-29A6-CB4C-B5D0-966249BB5FCD}" type="datetimeFigureOut">
              <a:rPr lang="en-US"/>
              <a:pPr>
                <a:defRPr/>
              </a:pPr>
              <a:t>9/11/25</a:t>
            </a:fld>
            <a:endParaRPr lang="en-US"/>
          </a:p>
        </p:txBody>
      </p:sp>
      <p:sp>
        <p:nvSpPr>
          <p:cNvPr id="4" name="Footer Placeholder 3">
            <a:extLst>
              <a:ext uri="{FF2B5EF4-FFF2-40B4-BE49-F238E27FC236}">
                <a16:creationId xmlns:a16="http://schemas.microsoft.com/office/drawing/2014/main" id="{DFF2AFA3-3A48-591F-1440-42809868DC6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defRPr sz="1200">
                <a:latin typeface="Frutiger LT Std 55 Roman"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EA3B9E8B-79D1-AE0D-ED1D-6CEF3E225211}"/>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13E2E76-EE7D-174C-83B0-FD149CB98E2D}"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9BD619C8-D110-3AA8-FAEA-45ADBAA18D10}"/>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b="0">
                <a:latin typeface="Frutiger LT Std 55 Roman" charset="0"/>
                <a:ea typeface="ＭＳ Ｐゴシック" charset="0"/>
                <a:cs typeface="+mn-cs"/>
              </a:defRPr>
            </a:lvl1pPr>
          </a:lstStyle>
          <a:p>
            <a:pPr>
              <a:defRPr/>
            </a:pPr>
            <a:endParaRPr lang="en-US"/>
          </a:p>
        </p:txBody>
      </p:sp>
      <p:sp>
        <p:nvSpPr>
          <p:cNvPr id="14339" name="Rectangle 3">
            <a:extLst>
              <a:ext uri="{FF2B5EF4-FFF2-40B4-BE49-F238E27FC236}">
                <a16:creationId xmlns:a16="http://schemas.microsoft.com/office/drawing/2014/main" id="{7247D741-1403-B41F-F7F4-7E1226C09879}"/>
              </a:ext>
            </a:extLst>
          </p:cNvPr>
          <p:cNvSpPr>
            <a:spLocks noGrp="1" noChangeArrowheads="1"/>
          </p:cNvSpPr>
          <p:nvPr>
            <p:ph type="dt" idx="1"/>
          </p:nvPr>
        </p:nvSpPr>
        <p:spPr bwMode="auto">
          <a:xfrm>
            <a:off x="388620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b="0">
                <a:latin typeface="Frutiger LT Std 55 Roman" charset="0"/>
                <a:ea typeface="ＭＳ Ｐゴシック" charset="0"/>
                <a:cs typeface="+mn-cs"/>
              </a:defRPr>
            </a:lvl1pPr>
          </a:lstStyle>
          <a:p>
            <a:pPr>
              <a:defRPr/>
            </a:pPr>
            <a:endParaRPr lang="en-US"/>
          </a:p>
        </p:txBody>
      </p:sp>
      <p:sp>
        <p:nvSpPr>
          <p:cNvPr id="2052" name="Rectangle 4">
            <a:extLst>
              <a:ext uri="{FF2B5EF4-FFF2-40B4-BE49-F238E27FC236}">
                <a16:creationId xmlns:a16="http://schemas.microsoft.com/office/drawing/2014/main" id="{B48D745C-8973-AB55-0894-841A2FC0CA91}"/>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1" name="Rectangle 5">
            <a:extLst>
              <a:ext uri="{FF2B5EF4-FFF2-40B4-BE49-F238E27FC236}">
                <a16:creationId xmlns:a16="http://schemas.microsoft.com/office/drawing/2014/main" id="{B03BC65A-7923-868C-B01A-C6B5F009553E}"/>
              </a:ext>
            </a:extLst>
          </p:cNvPr>
          <p:cNvSpPr>
            <a:spLocks noGrp="1" noChangeArrowheads="1"/>
          </p:cNvSpPr>
          <p:nvPr>
            <p:ph type="body" sz="quarter" idx="3"/>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42" name="Rectangle 6">
            <a:extLst>
              <a:ext uri="{FF2B5EF4-FFF2-40B4-BE49-F238E27FC236}">
                <a16:creationId xmlns:a16="http://schemas.microsoft.com/office/drawing/2014/main" id="{9448E293-816A-84CA-9F14-2D34D5479219}"/>
              </a:ext>
            </a:extLst>
          </p:cNvPr>
          <p:cNvSpPr>
            <a:spLocks noGrp="1" noChangeArrowheads="1"/>
          </p:cNvSpPr>
          <p:nvPr>
            <p:ph type="ftr" sz="quarter" idx="4"/>
          </p:nvPr>
        </p:nvSpPr>
        <p:spPr bwMode="auto">
          <a:xfrm>
            <a:off x="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b="0">
                <a:latin typeface="Frutiger LT Std 55 Roman" charset="0"/>
                <a:ea typeface="ＭＳ Ｐゴシック" charset="0"/>
                <a:cs typeface="+mn-cs"/>
              </a:defRPr>
            </a:lvl1pPr>
          </a:lstStyle>
          <a:p>
            <a:pPr>
              <a:defRPr/>
            </a:pPr>
            <a:endParaRPr lang="en-US"/>
          </a:p>
        </p:txBody>
      </p:sp>
      <p:sp>
        <p:nvSpPr>
          <p:cNvPr id="14343" name="Rectangle 7">
            <a:extLst>
              <a:ext uri="{FF2B5EF4-FFF2-40B4-BE49-F238E27FC236}">
                <a16:creationId xmlns:a16="http://schemas.microsoft.com/office/drawing/2014/main" id="{E195E89B-6C22-5F40-8E23-A507CA123238}"/>
              </a:ext>
            </a:extLst>
          </p:cNvPr>
          <p:cNvSpPr>
            <a:spLocks noGrp="1" noChangeArrowheads="1"/>
          </p:cNvSpPr>
          <p:nvPr>
            <p:ph type="sldNum" sz="quarter" idx="5"/>
          </p:nvPr>
        </p:nvSpPr>
        <p:spPr bwMode="auto">
          <a:xfrm>
            <a:off x="388620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b="0"/>
            </a:lvl1pPr>
          </a:lstStyle>
          <a:p>
            <a:pPr>
              <a:defRPr/>
            </a:pPr>
            <a:fld id="{7389E375-C16A-BC40-BA78-13F95E0908E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Frutiger LT Std 55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Frutiger LT Std 55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Frutiger LT Std 55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Frutiger LT Std 55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Frutiger LT Std 55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a:extLst>
              <a:ext uri="{FF2B5EF4-FFF2-40B4-BE49-F238E27FC236}">
                <a16:creationId xmlns:a16="http://schemas.microsoft.com/office/drawing/2014/main" id="{B15E6B7A-DD66-0B94-17AC-08157482D84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Frutiger LT Std 55 Roman" pitchFamily="34" charset="0"/>
                <a:ea typeface="ＭＳ Ｐゴシック" panose="020B0600070205080204" pitchFamily="34" charset="-128"/>
              </a:defRPr>
            </a:lvl1pPr>
            <a:lvl2pPr marL="742950" indent="-285750" defTabSz="911225">
              <a:spcBef>
                <a:spcPct val="30000"/>
              </a:spcBef>
              <a:defRPr sz="1200">
                <a:solidFill>
                  <a:schemeClr val="tx1"/>
                </a:solidFill>
                <a:latin typeface="Frutiger LT Std 55 Roman"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Frutiger LT Std 55 Roman"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Frutiger LT Std 55 Roman"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Frutiger LT Std 55 Roman"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9pPr>
          </a:lstStyle>
          <a:p>
            <a:pPr>
              <a:spcBef>
                <a:spcPct val="0"/>
              </a:spcBef>
            </a:pPr>
            <a:fld id="{825F1E24-65ED-384C-BAAC-955B20237B07}" type="slidenum">
              <a:rPr lang="en-US" altLang="en-US" smtClean="0">
                <a:latin typeface="Arial" panose="020B0604020202020204" pitchFamily="34" charset="0"/>
              </a:rPr>
              <a:pPr>
                <a:spcBef>
                  <a:spcPct val="0"/>
                </a:spcBef>
              </a:pPr>
              <a:t>1</a:t>
            </a:fld>
            <a:endParaRPr lang="en-US" altLang="en-US">
              <a:latin typeface="Arial" panose="020B0604020202020204" pitchFamily="34" charset="0"/>
            </a:endParaRPr>
          </a:p>
        </p:txBody>
      </p:sp>
      <p:sp>
        <p:nvSpPr>
          <p:cNvPr id="5122" name="Rectangle 2">
            <a:extLst>
              <a:ext uri="{FF2B5EF4-FFF2-40B4-BE49-F238E27FC236}">
                <a16:creationId xmlns:a16="http://schemas.microsoft.com/office/drawing/2014/main" id="{D8A56832-1187-1F35-4B46-988B74F3F69D}"/>
              </a:ext>
            </a:extLst>
          </p:cNvPr>
          <p:cNvSpPr>
            <a:spLocks noGrp="1" noRot="1" noChangeAspect="1" noChangeArrowheads="1" noTextEdit="1"/>
          </p:cNvSpPr>
          <p:nvPr>
            <p:ph type="sldImg"/>
          </p:nvPr>
        </p:nvSpPr>
        <p:spPr>
          <a:ln/>
        </p:spPr>
      </p:sp>
      <p:sp>
        <p:nvSpPr>
          <p:cNvPr id="5123" name="Rectangle 3">
            <a:extLst>
              <a:ext uri="{FF2B5EF4-FFF2-40B4-BE49-F238E27FC236}">
                <a16:creationId xmlns:a16="http://schemas.microsoft.com/office/drawing/2014/main" id="{DB0D07F9-5C60-2DD3-77D1-51EE920FFED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E80E7FF7-7C9A-896D-5C79-91FF793C23D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utiger LT Std 55 Roman" pitchFamily="34" charset="0"/>
                <a:ea typeface="ＭＳ Ｐゴシック" panose="020B0600070205080204" pitchFamily="34" charset="-128"/>
              </a:defRPr>
            </a:lvl1pPr>
            <a:lvl2pPr marL="742950" indent="-285750">
              <a:spcBef>
                <a:spcPct val="30000"/>
              </a:spcBef>
              <a:defRPr sz="1200">
                <a:solidFill>
                  <a:schemeClr val="tx1"/>
                </a:solidFill>
                <a:latin typeface="Frutiger LT Std 55 Roman" pitchFamily="34" charset="0"/>
                <a:ea typeface="ＭＳ Ｐゴシック" panose="020B0600070205080204" pitchFamily="34" charset="-128"/>
              </a:defRPr>
            </a:lvl2pPr>
            <a:lvl3pPr marL="1143000" indent="-228600">
              <a:spcBef>
                <a:spcPct val="30000"/>
              </a:spcBef>
              <a:defRPr sz="1200">
                <a:solidFill>
                  <a:schemeClr val="tx1"/>
                </a:solidFill>
                <a:latin typeface="Frutiger LT Std 55 Roman" pitchFamily="34" charset="0"/>
                <a:ea typeface="ＭＳ Ｐゴシック" panose="020B0600070205080204" pitchFamily="34" charset="-128"/>
              </a:defRPr>
            </a:lvl3pPr>
            <a:lvl4pPr marL="1600200" indent="-228600">
              <a:spcBef>
                <a:spcPct val="30000"/>
              </a:spcBef>
              <a:defRPr sz="1200">
                <a:solidFill>
                  <a:schemeClr val="tx1"/>
                </a:solidFill>
                <a:latin typeface="Frutiger LT Std 55 Roman" pitchFamily="34" charset="0"/>
                <a:ea typeface="ＭＳ Ｐゴシック" panose="020B0600070205080204" pitchFamily="34" charset="-128"/>
              </a:defRPr>
            </a:lvl4pPr>
            <a:lvl5pPr marL="2057400" indent="-228600">
              <a:spcBef>
                <a:spcPct val="30000"/>
              </a:spcBef>
              <a:defRPr sz="1200">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9pPr>
          </a:lstStyle>
          <a:p>
            <a:pPr>
              <a:spcBef>
                <a:spcPct val="0"/>
              </a:spcBef>
            </a:pPr>
            <a:fld id="{E5A440D2-5AFA-2043-8FBE-59E3C21E5FCE}" type="slidenum">
              <a:rPr lang="en-US" altLang="en-US" smtClean="0"/>
              <a:pPr>
                <a:spcBef>
                  <a:spcPct val="0"/>
                </a:spcBef>
              </a:pPr>
              <a:t>28</a:t>
            </a:fld>
            <a:endParaRPr lang="en-US" altLang="en-US"/>
          </a:p>
        </p:txBody>
      </p:sp>
      <p:sp>
        <p:nvSpPr>
          <p:cNvPr id="35842" name="Rectangle 2">
            <a:extLst>
              <a:ext uri="{FF2B5EF4-FFF2-40B4-BE49-F238E27FC236}">
                <a16:creationId xmlns:a16="http://schemas.microsoft.com/office/drawing/2014/main" id="{4E966C5D-6891-2B30-3EBC-D02A868A9D9E}"/>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3E2B50C5-F40B-8E46-1F6A-85185E27AC7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Frutiger LT Std 55 Roman" pitchFamily="34" charset="0"/>
                <a:ea typeface="ＭＳ Ｐゴシック" panose="020B0600070205080204" pitchFamily="34" charset="-128"/>
              </a:rPr>
              <a:t>Political—more than voting, variety of engagement in civic life</a:t>
            </a:r>
          </a:p>
          <a:p>
            <a:pPr eaLnBrk="1" hangingPunct="1"/>
            <a:r>
              <a:rPr lang="en-US" altLang="en-US">
                <a:latin typeface="Frutiger LT Std 55 Roman" pitchFamily="34" charset="0"/>
                <a:ea typeface="ＭＳ Ｐゴシック" panose="020B0600070205080204" pitchFamily="34" charset="-128"/>
              </a:rPr>
              <a:t>Inequality– wealth and poor </a:t>
            </a:r>
            <a:r>
              <a:rPr lang="ja-JP" altLang="en-US">
                <a:latin typeface="Arial" panose="020B0604020202020204" pitchFamily="34" charset="0"/>
                <a:ea typeface="ＭＳ Ｐゴシック" panose="020B0600070205080204" pitchFamily="34" charset="-128"/>
              </a:rPr>
              <a:t>“</a:t>
            </a:r>
            <a:r>
              <a:rPr lang="en-US" altLang="ja-JP">
                <a:latin typeface="Frutiger LT Std 55 Roman" pitchFamily="34" charset="0"/>
                <a:ea typeface="ＭＳ Ｐゴシック" panose="020B0600070205080204" pitchFamily="34" charset="-128"/>
              </a:rPr>
              <a:t>top 1% …..</a:t>
            </a:r>
            <a:r>
              <a:rPr lang="ja-JP" altLang="en-US">
                <a:latin typeface="Arial" panose="020B0604020202020204" pitchFamily="34" charset="0"/>
                <a:ea typeface="ＭＳ Ｐゴシック" panose="020B0600070205080204" pitchFamily="34" charset="-128"/>
              </a:rPr>
              <a:t>”</a:t>
            </a:r>
            <a:endParaRPr lang="en-US" altLang="ja-JP">
              <a:latin typeface="Frutiger LT Std 55 Roman" pitchFamily="34" charset="0"/>
              <a:ea typeface="ＭＳ Ｐゴシック" panose="020B0600070205080204" pitchFamily="34" charset="-128"/>
            </a:endParaRPr>
          </a:p>
          <a:p>
            <a:pPr eaLnBrk="1" hangingPunct="1"/>
            <a:r>
              <a:rPr lang="en-US" altLang="en-US">
                <a:latin typeface="Frutiger LT Std 55 Roman" pitchFamily="34" charset="0"/>
                <a:ea typeface="ＭＳ Ｐゴシック" panose="020B0600070205080204" pitchFamily="34" charset="-128"/>
              </a:rPr>
              <a:t>Politics about different perspectives looking for common grounds, now just about he said she said</a:t>
            </a:r>
          </a:p>
          <a:p>
            <a:pPr eaLnBrk="1" hangingPunct="1"/>
            <a:r>
              <a:rPr lang="en-US" altLang="en-US">
                <a:latin typeface="Frutiger LT Std 55 Roman" pitchFamily="34" charset="0"/>
                <a:ea typeface="ＭＳ Ｐゴシック" panose="020B0600070205080204" pitchFamily="34" charset="-128"/>
              </a:rPr>
              <a:t>K-12 NCLB, civics is not tested, math and science up</a:t>
            </a:r>
          </a:p>
          <a:p>
            <a:pPr eaLnBrk="1" hangingPunct="1"/>
            <a:r>
              <a:rPr lang="en-US" altLang="en-US">
                <a:latin typeface="Frutiger LT Std 55 Roman" pitchFamily="34" charset="0"/>
                <a:ea typeface="ＭＳ Ｐゴシック" panose="020B0600070205080204" pitchFamily="34" charset="-128"/>
              </a:rPr>
              <a:t>Encouraging abroad but don</a:t>
            </a:r>
            <a:r>
              <a:rPr lang="ja-JP" altLang="en-US">
                <a:latin typeface="Arial" panose="020B0604020202020204" pitchFamily="34" charset="0"/>
                <a:ea typeface="ＭＳ Ｐゴシック" panose="020B0600070205080204" pitchFamily="34" charset="-128"/>
              </a:rPr>
              <a:t>’</a:t>
            </a:r>
            <a:r>
              <a:rPr lang="en-US" altLang="ja-JP">
                <a:latin typeface="Frutiger LT Std 55 Roman" pitchFamily="34" charset="0"/>
                <a:ea typeface="ＭＳ Ｐゴシック" panose="020B0600070205080204" pitchFamily="34" charset="-128"/>
              </a:rPr>
              <a:t>t know what it is here</a:t>
            </a:r>
          </a:p>
          <a:p>
            <a:pPr eaLnBrk="1" hangingPunct="1"/>
            <a:endParaRPr lang="en-US" altLang="en-US">
              <a:latin typeface="Frutiger LT Std 55 Roman" pitchFamily="34"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1EC72C91-B2EC-D7F1-CE9D-A78F391708C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utiger LT Std 55 Roman" pitchFamily="34" charset="0"/>
                <a:ea typeface="ＭＳ Ｐゴシック" panose="020B0600070205080204" pitchFamily="34" charset="-128"/>
              </a:defRPr>
            </a:lvl1pPr>
            <a:lvl2pPr marL="742950" indent="-285750">
              <a:spcBef>
                <a:spcPct val="30000"/>
              </a:spcBef>
              <a:defRPr sz="1200">
                <a:solidFill>
                  <a:schemeClr val="tx1"/>
                </a:solidFill>
                <a:latin typeface="Frutiger LT Std 55 Roman" pitchFamily="34" charset="0"/>
                <a:ea typeface="ＭＳ Ｐゴシック" panose="020B0600070205080204" pitchFamily="34" charset="-128"/>
              </a:defRPr>
            </a:lvl2pPr>
            <a:lvl3pPr marL="1143000" indent="-228600">
              <a:spcBef>
                <a:spcPct val="30000"/>
              </a:spcBef>
              <a:defRPr sz="1200">
                <a:solidFill>
                  <a:schemeClr val="tx1"/>
                </a:solidFill>
                <a:latin typeface="Frutiger LT Std 55 Roman" pitchFamily="34" charset="0"/>
                <a:ea typeface="ＭＳ Ｐゴシック" panose="020B0600070205080204" pitchFamily="34" charset="-128"/>
              </a:defRPr>
            </a:lvl3pPr>
            <a:lvl4pPr marL="1600200" indent="-228600">
              <a:spcBef>
                <a:spcPct val="30000"/>
              </a:spcBef>
              <a:defRPr sz="1200">
                <a:solidFill>
                  <a:schemeClr val="tx1"/>
                </a:solidFill>
                <a:latin typeface="Frutiger LT Std 55 Roman" pitchFamily="34" charset="0"/>
                <a:ea typeface="ＭＳ Ｐゴシック" panose="020B0600070205080204" pitchFamily="34" charset="-128"/>
              </a:defRPr>
            </a:lvl4pPr>
            <a:lvl5pPr marL="2057400" indent="-228600">
              <a:spcBef>
                <a:spcPct val="30000"/>
              </a:spcBef>
              <a:defRPr sz="1200">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9pPr>
          </a:lstStyle>
          <a:p>
            <a:pPr>
              <a:spcBef>
                <a:spcPct val="0"/>
              </a:spcBef>
            </a:pPr>
            <a:fld id="{4BF84A51-9AC3-0549-8DC2-5FB2A231839F}" type="slidenum">
              <a:rPr lang="en-US" altLang="en-US" smtClean="0"/>
              <a:pPr>
                <a:spcBef>
                  <a:spcPct val="0"/>
                </a:spcBef>
              </a:pPr>
              <a:t>29</a:t>
            </a:fld>
            <a:endParaRPr lang="en-US" altLang="en-US"/>
          </a:p>
        </p:txBody>
      </p:sp>
      <p:sp>
        <p:nvSpPr>
          <p:cNvPr id="37890" name="Rectangle 1026">
            <a:extLst>
              <a:ext uri="{FF2B5EF4-FFF2-40B4-BE49-F238E27FC236}">
                <a16:creationId xmlns:a16="http://schemas.microsoft.com/office/drawing/2014/main" id="{8DB6BBD3-EF21-F3C8-6D97-EB53B7605A64}"/>
              </a:ext>
            </a:extLst>
          </p:cNvPr>
          <p:cNvSpPr>
            <a:spLocks noGrp="1" noRot="1" noChangeAspect="1" noChangeArrowheads="1" noTextEdit="1"/>
          </p:cNvSpPr>
          <p:nvPr>
            <p:ph type="sldImg"/>
          </p:nvPr>
        </p:nvSpPr>
        <p:spPr>
          <a:ln/>
        </p:spPr>
      </p:sp>
      <p:sp>
        <p:nvSpPr>
          <p:cNvPr id="37891" name="Rectangle 1027">
            <a:extLst>
              <a:ext uri="{FF2B5EF4-FFF2-40B4-BE49-F238E27FC236}">
                <a16:creationId xmlns:a16="http://schemas.microsoft.com/office/drawing/2014/main" id="{2BAF9B1F-6266-FF68-84EB-C965C141008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Frutiger LT Std 55 Roman" pitchFamily="34" charset="0"/>
                <a:ea typeface="ＭＳ Ｐゴシック" panose="020B0600070205080204" pitchFamily="34" charset="-128"/>
              </a:rPr>
              <a:t>Political—more than voting, variety of engagement in civic life</a:t>
            </a:r>
          </a:p>
          <a:p>
            <a:pPr eaLnBrk="1" hangingPunct="1"/>
            <a:r>
              <a:rPr lang="en-US" altLang="en-US">
                <a:latin typeface="Frutiger LT Std 55 Roman" pitchFamily="34" charset="0"/>
                <a:ea typeface="ＭＳ Ｐゴシック" panose="020B0600070205080204" pitchFamily="34" charset="-128"/>
              </a:rPr>
              <a:t>Inequality– wealth and poor </a:t>
            </a:r>
            <a:r>
              <a:rPr lang="ja-JP" altLang="en-US">
                <a:latin typeface="Arial" panose="020B0604020202020204" pitchFamily="34" charset="0"/>
                <a:ea typeface="ＭＳ Ｐゴシック" panose="020B0600070205080204" pitchFamily="34" charset="-128"/>
              </a:rPr>
              <a:t>“</a:t>
            </a:r>
            <a:r>
              <a:rPr lang="en-US" altLang="ja-JP">
                <a:latin typeface="Frutiger LT Std 55 Roman" pitchFamily="34" charset="0"/>
                <a:ea typeface="ＭＳ Ｐゴシック" panose="020B0600070205080204" pitchFamily="34" charset="-128"/>
              </a:rPr>
              <a:t>top 1% …..</a:t>
            </a:r>
            <a:r>
              <a:rPr lang="ja-JP" altLang="en-US">
                <a:latin typeface="Arial" panose="020B0604020202020204" pitchFamily="34" charset="0"/>
                <a:ea typeface="ＭＳ Ｐゴシック" panose="020B0600070205080204" pitchFamily="34" charset="-128"/>
              </a:rPr>
              <a:t>”</a:t>
            </a:r>
            <a:endParaRPr lang="en-US" altLang="ja-JP">
              <a:latin typeface="Frutiger LT Std 55 Roman" pitchFamily="34" charset="0"/>
              <a:ea typeface="ＭＳ Ｐゴシック" panose="020B0600070205080204" pitchFamily="34" charset="-128"/>
            </a:endParaRPr>
          </a:p>
          <a:p>
            <a:pPr eaLnBrk="1" hangingPunct="1"/>
            <a:r>
              <a:rPr lang="en-US" altLang="en-US">
                <a:latin typeface="Frutiger LT Std 55 Roman" pitchFamily="34" charset="0"/>
                <a:ea typeface="ＭＳ Ｐゴシック" panose="020B0600070205080204" pitchFamily="34" charset="-128"/>
              </a:rPr>
              <a:t>Politics about different perspectives looking for common grounds, now just about he said she said</a:t>
            </a:r>
          </a:p>
          <a:p>
            <a:pPr eaLnBrk="1" hangingPunct="1"/>
            <a:r>
              <a:rPr lang="en-US" altLang="en-US">
                <a:latin typeface="Frutiger LT Std 55 Roman" pitchFamily="34" charset="0"/>
                <a:ea typeface="ＭＳ Ｐゴシック" panose="020B0600070205080204" pitchFamily="34" charset="-128"/>
              </a:rPr>
              <a:t>K-12 NCLB, civics is not tested, math and science up</a:t>
            </a:r>
          </a:p>
          <a:p>
            <a:pPr eaLnBrk="1" hangingPunct="1"/>
            <a:r>
              <a:rPr lang="en-US" altLang="en-US">
                <a:latin typeface="Frutiger LT Std 55 Roman" pitchFamily="34" charset="0"/>
                <a:ea typeface="ＭＳ Ｐゴシック" panose="020B0600070205080204" pitchFamily="34" charset="-128"/>
              </a:rPr>
              <a:t>Encouraging abroad but don</a:t>
            </a:r>
            <a:r>
              <a:rPr lang="ja-JP" altLang="en-US">
                <a:latin typeface="Arial" panose="020B0604020202020204" pitchFamily="34" charset="0"/>
                <a:ea typeface="ＭＳ Ｐゴシック" panose="020B0600070205080204" pitchFamily="34" charset="-128"/>
              </a:rPr>
              <a:t>’</a:t>
            </a:r>
            <a:r>
              <a:rPr lang="en-US" altLang="ja-JP">
                <a:latin typeface="Frutiger LT Std 55 Roman" pitchFamily="34" charset="0"/>
                <a:ea typeface="ＭＳ Ｐゴシック" panose="020B0600070205080204" pitchFamily="34" charset="-128"/>
              </a:rPr>
              <a:t>t know what it is here</a:t>
            </a:r>
          </a:p>
          <a:p>
            <a:pPr eaLnBrk="1" hangingPunct="1"/>
            <a:endParaRPr lang="en-US" altLang="en-US">
              <a:latin typeface="Frutiger LT Std 55 Roman" pitchFamily="34"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6A89C1FB-DD3C-056D-E149-BC6044D069A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utiger LT Std 55 Roman" pitchFamily="34" charset="0"/>
                <a:ea typeface="ＭＳ Ｐゴシック" panose="020B0600070205080204" pitchFamily="34" charset="-128"/>
              </a:defRPr>
            </a:lvl1pPr>
            <a:lvl2pPr marL="742950" indent="-285750">
              <a:spcBef>
                <a:spcPct val="30000"/>
              </a:spcBef>
              <a:defRPr sz="1200">
                <a:solidFill>
                  <a:schemeClr val="tx1"/>
                </a:solidFill>
                <a:latin typeface="Frutiger LT Std 55 Roman" pitchFamily="34" charset="0"/>
                <a:ea typeface="ＭＳ Ｐゴシック" panose="020B0600070205080204" pitchFamily="34" charset="-128"/>
              </a:defRPr>
            </a:lvl2pPr>
            <a:lvl3pPr marL="1143000" indent="-228600">
              <a:spcBef>
                <a:spcPct val="30000"/>
              </a:spcBef>
              <a:defRPr sz="1200">
                <a:solidFill>
                  <a:schemeClr val="tx1"/>
                </a:solidFill>
                <a:latin typeface="Frutiger LT Std 55 Roman" pitchFamily="34" charset="0"/>
                <a:ea typeface="ＭＳ Ｐゴシック" panose="020B0600070205080204" pitchFamily="34" charset="-128"/>
              </a:defRPr>
            </a:lvl3pPr>
            <a:lvl4pPr marL="1600200" indent="-228600">
              <a:spcBef>
                <a:spcPct val="30000"/>
              </a:spcBef>
              <a:defRPr sz="1200">
                <a:solidFill>
                  <a:schemeClr val="tx1"/>
                </a:solidFill>
                <a:latin typeface="Frutiger LT Std 55 Roman" pitchFamily="34" charset="0"/>
                <a:ea typeface="ＭＳ Ｐゴシック" panose="020B0600070205080204" pitchFamily="34" charset="-128"/>
              </a:defRPr>
            </a:lvl4pPr>
            <a:lvl5pPr marL="2057400" indent="-228600">
              <a:spcBef>
                <a:spcPct val="30000"/>
              </a:spcBef>
              <a:defRPr sz="1200">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9pPr>
          </a:lstStyle>
          <a:p>
            <a:pPr>
              <a:spcBef>
                <a:spcPct val="0"/>
              </a:spcBef>
            </a:pPr>
            <a:fld id="{CEAB9B5F-1237-F64C-BC84-2D52E7228893}" type="slidenum">
              <a:rPr lang="en-US" altLang="en-US" smtClean="0"/>
              <a:pPr>
                <a:spcBef>
                  <a:spcPct val="0"/>
                </a:spcBef>
              </a:pPr>
              <a:t>30</a:t>
            </a:fld>
            <a:endParaRPr lang="en-US" altLang="en-US"/>
          </a:p>
        </p:txBody>
      </p:sp>
      <p:sp>
        <p:nvSpPr>
          <p:cNvPr id="39938" name="Rectangle 2">
            <a:extLst>
              <a:ext uri="{FF2B5EF4-FFF2-40B4-BE49-F238E27FC236}">
                <a16:creationId xmlns:a16="http://schemas.microsoft.com/office/drawing/2014/main" id="{4EAC7A47-3F22-B796-5B27-E9746E78FE82}"/>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6DBC6E16-F5E4-189C-3196-71CEAABEDE9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Frutiger LT Std 55 Roman" pitchFamily="34" charset="0"/>
                <a:ea typeface="ＭＳ Ｐゴシック" panose="020B0600070205080204" pitchFamily="34" charset="-128"/>
              </a:rPr>
              <a:t>Political—more than voting, variety of engagement in civic life</a:t>
            </a:r>
          </a:p>
          <a:p>
            <a:pPr eaLnBrk="1" hangingPunct="1"/>
            <a:r>
              <a:rPr lang="en-US" altLang="en-US">
                <a:latin typeface="Frutiger LT Std 55 Roman" pitchFamily="34" charset="0"/>
                <a:ea typeface="ＭＳ Ｐゴシック" panose="020B0600070205080204" pitchFamily="34" charset="-128"/>
              </a:rPr>
              <a:t>Inequality– wealth and poor </a:t>
            </a:r>
            <a:r>
              <a:rPr lang="ja-JP" altLang="en-US">
                <a:latin typeface="Arial" panose="020B0604020202020204" pitchFamily="34" charset="0"/>
                <a:ea typeface="ＭＳ Ｐゴシック" panose="020B0600070205080204" pitchFamily="34" charset="-128"/>
              </a:rPr>
              <a:t>“</a:t>
            </a:r>
            <a:r>
              <a:rPr lang="en-US" altLang="ja-JP">
                <a:latin typeface="Frutiger LT Std 55 Roman" pitchFamily="34" charset="0"/>
                <a:ea typeface="ＭＳ Ｐゴシック" panose="020B0600070205080204" pitchFamily="34" charset="-128"/>
              </a:rPr>
              <a:t>top 1% …..</a:t>
            </a:r>
            <a:r>
              <a:rPr lang="ja-JP" altLang="en-US">
                <a:latin typeface="Arial" panose="020B0604020202020204" pitchFamily="34" charset="0"/>
                <a:ea typeface="ＭＳ Ｐゴシック" panose="020B0600070205080204" pitchFamily="34" charset="-128"/>
              </a:rPr>
              <a:t>”</a:t>
            </a:r>
            <a:endParaRPr lang="en-US" altLang="ja-JP">
              <a:latin typeface="Frutiger LT Std 55 Roman" pitchFamily="34" charset="0"/>
              <a:ea typeface="ＭＳ Ｐゴシック" panose="020B0600070205080204" pitchFamily="34" charset="-128"/>
            </a:endParaRPr>
          </a:p>
          <a:p>
            <a:pPr eaLnBrk="1" hangingPunct="1"/>
            <a:r>
              <a:rPr lang="en-US" altLang="en-US">
                <a:latin typeface="Frutiger LT Std 55 Roman" pitchFamily="34" charset="0"/>
                <a:ea typeface="ＭＳ Ｐゴシック" panose="020B0600070205080204" pitchFamily="34" charset="-128"/>
              </a:rPr>
              <a:t>Politics about different perspectives looking for common grounds, now just about he said she said</a:t>
            </a:r>
          </a:p>
          <a:p>
            <a:pPr eaLnBrk="1" hangingPunct="1"/>
            <a:r>
              <a:rPr lang="en-US" altLang="en-US">
                <a:latin typeface="Frutiger LT Std 55 Roman" pitchFamily="34" charset="0"/>
                <a:ea typeface="ＭＳ Ｐゴシック" panose="020B0600070205080204" pitchFamily="34" charset="-128"/>
              </a:rPr>
              <a:t>K-12 NCLB, civics is not tested, math and science up</a:t>
            </a:r>
          </a:p>
          <a:p>
            <a:pPr eaLnBrk="1" hangingPunct="1"/>
            <a:r>
              <a:rPr lang="en-US" altLang="en-US">
                <a:latin typeface="Frutiger LT Std 55 Roman" pitchFamily="34" charset="0"/>
                <a:ea typeface="ＭＳ Ｐゴシック" panose="020B0600070205080204" pitchFamily="34" charset="-128"/>
              </a:rPr>
              <a:t>Encouraging abroad but don</a:t>
            </a:r>
            <a:r>
              <a:rPr lang="ja-JP" altLang="en-US">
                <a:latin typeface="Arial" panose="020B0604020202020204" pitchFamily="34" charset="0"/>
                <a:ea typeface="ＭＳ Ｐゴシック" panose="020B0600070205080204" pitchFamily="34" charset="-128"/>
              </a:rPr>
              <a:t>’</a:t>
            </a:r>
            <a:r>
              <a:rPr lang="en-US" altLang="ja-JP">
                <a:latin typeface="Frutiger LT Std 55 Roman" pitchFamily="34" charset="0"/>
                <a:ea typeface="ＭＳ Ｐゴシック" panose="020B0600070205080204" pitchFamily="34" charset="-128"/>
              </a:rPr>
              <a:t>t know what it is here</a:t>
            </a:r>
          </a:p>
          <a:p>
            <a:pPr eaLnBrk="1" hangingPunct="1"/>
            <a:endParaRPr lang="en-US" altLang="en-US">
              <a:latin typeface="Frutiger LT Std 55 Roman" pitchFamily="34"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FF99D921-5B62-A9DF-3E74-4C54F171B9D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utiger LT Std 55 Roman" pitchFamily="34" charset="0"/>
                <a:ea typeface="ＭＳ Ｐゴシック" panose="020B0600070205080204" pitchFamily="34" charset="-128"/>
              </a:defRPr>
            </a:lvl1pPr>
            <a:lvl2pPr marL="742950" indent="-285750">
              <a:spcBef>
                <a:spcPct val="30000"/>
              </a:spcBef>
              <a:defRPr sz="1200">
                <a:solidFill>
                  <a:schemeClr val="tx1"/>
                </a:solidFill>
                <a:latin typeface="Frutiger LT Std 55 Roman" pitchFamily="34" charset="0"/>
                <a:ea typeface="ＭＳ Ｐゴシック" panose="020B0600070205080204" pitchFamily="34" charset="-128"/>
              </a:defRPr>
            </a:lvl2pPr>
            <a:lvl3pPr marL="1143000" indent="-228600">
              <a:spcBef>
                <a:spcPct val="30000"/>
              </a:spcBef>
              <a:defRPr sz="1200">
                <a:solidFill>
                  <a:schemeClr val="tx1"/>
                </a:solidFill>
                <a:latin typeface="Frutiger LT Std 55 Roman" pitchFamily="34" charset="0"/>
                <a:ea typeface="ＭＳ Ｐゴシック" panose="020B0600070205080204" pitchFamily="34" charset="-128"/>
              </a:defRPr>
            </a:lvl3pPr>
            <a:lvl4pPr marL="1600200" indent="-228600">
              <a:spcBef>
                <a:spcPct val="30000"/>
              </a:spcBef>
              <a:defRPr sz="1200">
                <a:solidFill>
                  <a:schemeClr val="tx1"/>
                </a:solidFill>
                <a:latin typeface="Frutiger LT Std 55 Roman" pitchFamily="34" charset="0"/>
                <a:ea typeface="ＭＳ Ｐゴシック" panose="020B0600070205080204" pitchFamily="34" charset="-128"/>
              </a:defRPr>
            </a:lvl4pPr>
            <a:lvl5pPr marL="2057400" indent="-228600">
              <a:spcBef>
                <a:spcPct val="30000"/>
              </a:spcBef>
              <a:defRPr sz="1200">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9pPr>
          </a:lstStyle>
          <a:p>
            <a:pPr>
              <a:spcBef>
                <a:spcPct val="0"/>
              </a:spcBef>
            </a:pPr>
            <a:fld id="{3AF5796B-CA4B-9C4E-90D2-8CC40E0D3C23}" type="slidenum">
              <a:rPr lang="en-US" altLang="en-US" smtClean="0"/>
              <a:pPr>
                <a:spcBef>
                  <a:spcPct val="0"/>
                </a:spcBef>
              </a:pPr>
              <a:t>31</a:t>
            </a:fld>
            <a:endParaRPr lang="en-US" altLang="en-US"/>
          </a:p>
        </p:txBody>
      </p:sp>
      <p:sp>
        <p:nvSpPr>
          <p:cNvPr id="41986" name="Rectangle 1026">
            <a:extLst>
              <a:ext uri="{FF2B5EF4-FFF2-40B4-BE49-F238E27FC236}">
                <a16:creationId xmlns:a16="http://schemas.microsoft.com/office/drawing/2014/main" id="{2EA43D6B-A58D-3F84-7F16-DE5278901A44}"/>
              </a:ext>
            </a:extLst>
          </p:cNvPr>
          <p:cNvSpPr>
            <a:spLocks noGrp="1" noRot="1" noChangeAspect="1" noChangeArrowheads="1" noTextEdit="1"/>
          </p:cNvSpPr>
          <p:nvPr>
            <p:ph type="sldImg"/>
          </p:nvPr>
        </p:nvSpPr>
        <p:spPr>
          <a:ln/>
        </p:spPr>
      </p:sp>
      <p:sp>
        <p:nvSpPr>
          <p:cNvPr id="41987" name="Rectangle 1027">
            <a:extLst>
              <a:ext uri="{FF2B5EF4-FFF2-40B4-BE49-F238E27FC236}">
                <a16:creationId xmlns:a16="http://schemas.microsoft.com/office/drawing/2014/main" id="{80A83A3D-917E-D6DB-DA19-3F8D78D29C1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Frutiger LT Std 55 Roman" pitchFamily="34" charset="0"/>
                <a:ea typeface="ＭＳ Ｐゴシック" panose="020B0600070205080204" pitchFamily="34" charset="-128"/>
              </a:rPr>
              <a:t>Political—more than voting, variety of engagement in civic life</a:t>
            </a:r>
          </a:p>
          <a:p>
            <a:pPr eaLnBrk="1" hangingPunct="1"/>
            <a:r>
              <a:rPr lang="en-US" altLang="en-US">
                <a:latin typeface="Frutiger LT Std 55 Roman" pitchFamily="34" charset="0"/>
                <a:ea typeface="ＭＳ Ｐゴシック" panose="020B0600070205080204" pitchFamily="34" charset="-128"/>
              </a:rPr>
              <a:t>Inequality– wealth and poor </a:t>
            </a:r>
            <a:r>
              <a:rPr lang="ja-JP" altLang="en-US">
                <a:latin typeface="Arial" panose="020B0604020202020204" pitchFamily="34" charset="0"/>
                <a:ea typeface="ＭＳ Ｐゴシック" panose="020B0600070205080204" pitchFamily="34" charset="-128"/>
              </a:rPr>
              <a:t>“</a:t>
            </a:r>
            <a:r>
              <a:rPr lang="en-US" altLang="ja-JP">
                <a:latin typeface="Frutiger LT Std 55 Roman" pitchFamily="34" charset="0"/>
                <a:ea typeface="ＭＳ Ｐゴシック" panose="020B0600070205080204" pitchFamily="34" charset="-128"/>
              </a:rPr>
              <a:t>top 1% …..</a:t>
            </a:r>
            <a:r>
              <a:rPr lang="ja-JP" altLang="en-US">
                <a:latin typeface="Arial" panose="020B0604020202020204" pitchFamily="34" charset="0"/>
                <a:ea typeface="ＭＳ Ｐゴシック" panose="020B0600070205080204" pitchFamily="34" charset="-128"/>
              </a:rPr>
              <a:t>”</a:t>
            </a:r>
            <a:endParaRPr lang="en-US" altLang="ja-JP">
              <a:latin typeface="Frutiger LT Std 55 Roman" pitchFamily="34" charset="0"/>
              <a:ea typeface="ＭＳ Ｐゴシック" panose="020B0600070205080204" pitchFamily="34" charset="-128"/>
            </a:endParaRPr>
          </a:p>
          <a:p>
            <a:pPr eaLnBrk="1" hangingPunct="1"/>
            <a:r>
              <a:rPr lang="en-US" altLang="en-US">
                <a:latin typeface="Frutiger LT Std 55 Roman" pitchFamily="34" charset="0"/>
                <a:ea typeface="ＭＳ Ｐゴシック" panose="020B0600070205080204" pitchFamily="34" charset="-128"/>
              </a:rPr>
              <a:t>Politics about different perspectives looking for common grounds, now just about he said she said</a:t>
            </a:r>
          </a:p>
          <a:p>
            <a:pPr eaLnBrk="1" hangingPunct="1"/>
            <a:r>
              <a:rPr lang="en-US" altLang="en-US">
                <a:latin typeface="Frutiger LT Std 55 Roman" pitchFamily="34" charset="0"/>
                <a:ea typeface="ＭＳ Ｐゴシック" panose="020B0600070205080204" pitchFamily="34" charset="-128"/>
              </a:rPr>
              <a:t>K-12 NCLB, civics is not tested, math and science up</a:t>
            </a:r>
          </a:p>
          <a:p>
            <a:pPr eaLnBrk="1" hangingPunct="1"/>
            <a:r>
              <a:rPr lang="en-US" altLang="en-US">
                <a:latin typeface="Frutiger LT Std 55 Roman" pitchFamily="34" charset="0"/>
                <a:ea typeface="ＭＳ Ｐゴシック" panose="020B0600070205080204" pitchFamily="34" charset="-128"/>
              </a:rPr>
              <a:t>Encouraging abroad but don</a:t>
            </a:r>
            <a:r>
              <a:rPr lang="ja-JP" altLang="en-US">
                <a:latin typeface="Arial" panose="020B0604020202020204" pitchFamily="34" charset="0"/>
                <a:ea typeface="ＭＳ Ｐゴシック" panose="020B0600070205080204" pitchFamily="34" charset="-128"/>
              </a:rPr>
              <a:t>’</a:t>
            </a:r>
            <a:r>
              <a:rPr lang="en-US" altLang="ja-JP">
                <a:latin typeface="Frutiger LT Std 55 Roman" pitchFamily="34" charset="0"/>
                <a:ea typeface="ＭＳ Ｐゴシック" panose="020B0600070205080204" pitchFamily="34" charset="-128"/>
              </a:rPr>
              <a:t>t know what it is here</a:t>
            </a:r>
          </a:p>
          <a:p>
            <a:pPr eaLnBrk="1" hangingPunct="1"/>
            <a:endParaRPr lang="en-US" altLang="en-US">
              <a:latin typeface="Frutiger LT Std 55 Roman" pitchFamily="34"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BCA92F1E-9C10-6FFE-AC5F-5E5C1F3E157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utiger LT Std 55 Roman" pitchFamily="34" charset="0"/>
                <a:ea typeface="ＭＳ Ｐゴシック" panose="020B0600070205080204" pitchFamily="34" charset="-128"/>
              </a:defRPr>
            </a:lvl1pPr>
            <a:lvl2pPr marL="742950" indent="-285750">
              <a:spcBef>
                <a:spcPct val="30000"/>
              </a:spcBef>
              <a:defRPr sz="1200">
                <a:solidFill>
                  <a:schemeClr val="tx1"/>
                </a:solidFill>
                <a:latin typeface="Frutiger LT Std 55 Roman" pitchFamily="34" charset="0"/>
                <a:ea typeface="ＭＳ Ｐゴシック" panose="020B0600070205080204" pitchFamily="34" charset="-128"/>
              </a:defRPr>
            </a:lvl2pPr>
            <a:lvl3pPr marL="1143000" indent="-228600">
              <a:spcBef>
                <a:spcPct val="30000"/>
              </a:spcBef>
              <a:defRPr sz="1200">
                <a:solidFill>
                  <a:schemeClr val="tx1"/>
                </a:solidFill>
                <a:latin typeface="Frutiger LT Std 55 Roman" pitchFamily="34" charset="0"/>
                <a:ea typeface="ＭＳ Ｐゴシック" panose="020B0600070205080204" pitchFamily="34" charset="-128"/>
              </a:defRPr>
            </a:lvl3pPr>
            <a:lvl4pPr marL="1600200" indent="-228600">
              <a:spcBef>
                <a:spcPct val="30000"/>
              </a:spcBef>
              <a:defRPr sz="1200">
                <a:solidFill>
                  <a:schemeClr val="tx1"/>
                </a:solidFill>
                <a:latin typeface="Frutiger LT Std 55 Roman" pitchFamily="34" charset="0"/>
                <a:ea typeface="ＭＳ Ｐゴシック" panose="020B0600070205080204" pitchFamily="34" charset="-128"/>
              </a:defRPr>
            </a:lvl4pPr>
            <a:lvl5pPr marL="2057400" indent="-228600">
              <a:spcBef>
                <a:spcPct val="30000"/>
              </a:spcBef>
              <a:defRPr sz="1200">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9pPr>
          </a:lstStyle>
          <a:p>
            <a:pPr>
              <a:spcBef>
                <a:spcPct val="0"/>
              </a:spcBef>
            </a:pPr>
            <a:fld id="{2EA987D0-B055-444F-9C9E-A4687A038B2B}" type="slidenum">
              <a:rPr lang="en-US" altLang="en-US" smtClean="0"/>
              <a:pPr>
                <a:spcBef>
                  <a:spcPct val="0"/>
                </a:spcBef>
              </a:pPr>
              <a:t>32</a:t>
            </a:fld>
            <a:endParaRPr lang="en-US" altLang="en-US"/>
          </a:p>
        </p:txBody>
      </p:sp>
      <p:sp>
        <p:nvSpPr>
          <p:cNvPr id="44034" name="Rectangle 2">
            <a:extLst>
              <a:ext uri="{FF2B5EF4-FFF2-40B4-BE49-F238E27FC236}">
                <a16:creationId xmlns:a16="http://schemas.microsoft.com/office/drawing/2014/main" id="{5064104F-9342-D5C6-5566-A83E1794148E}"/>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BF647EAF-DA5A-ACF6-5548-7E024CDF55D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Frutiger LT Std 55 Roman" pitchFamily="34" charset="0"/>
                <a:ea typeface="ＭＳ Ｐゴシック" panose="020B0600070205080204" pitchFamily="34" charset="-128"/>
              </a:rPr>
              <a:t>Political—more than voting, variety of engagement in civic life</a:t>
            </a:r>
          </a:p>
          <a:p>
            <a:pPr eaLnBrk="1" hangingPunct="1"/>
            <a:r>
              <a:rPr lang="en-US" altLang="en-US">
                <a:latin typeface="Frutiger LT Std 55 Roman" pitchFamily="34" charset="0"/>
                <a:ea typeface="ＭＳ Ｐゴシック" panose="020B0600070205080204" pitchFamily="34" charset="-128"/>
              </a:rPr>
              <a:t>Inequality– wealth and poor </a:t>
            </a:r>
            <a:r>
              <a:rPr lang="ja-JP" altLang="en-US">
                <a:latin typeface="Arial" panose="020B0604020202020204" pitchFamily="34" charset="0"/>
                <a:ea typeface="ＭＳ Ｐゴシック" panose="020B0600070205080204" pitchFamily="34" charset="-128"/>
              </a:rPr>
              <a:t>“</a:t>
            </a:r>
            <a:r>
              <a:rPr lang="en-US" altLang="ja-JP">
                <a:latin typeface="Frutiger LT Std 55 Roman" pitchFamily="34" charset="0"/>
                <a:ea typeface="ＭＳ Ｐゴシック" panose="020B0600070205080204" pitchFamily="34" charset="-128"/>
              </a:rPr>
              <a:t>top 1% …..</a:t>
            </a:r>
            <a:r>
              <a:rPr lang="ja-JP" altLang="en-US">
                <a:latin typeface="Arial" panose="020B0604020202020204" pitchFamily="34" charset="0"/>
                <a:ea typeface="ＭＳ Ｐゴシック" panose="020B0600070205080204" pitchFamily="34" charset="-128"/>
              </a:rPr>
              <a:t>”</a:t>
            </a:r>
            <a:endParaRPr lang="en-US" altLang="ja-JP">
              <a:latin typeface="Frutiger LT Std 55 Roman" pitchFamily="34" charset="0"/>
              <a:ea typeface="ＭＳ Ｐゴシック" panose="020B0600070205080204" pitchFamily="34" charset="-128"/>
            </a:endParaRPr>
          </a:p>
          <a:p>
            <a:pPr eaLnBrk="1" hangingPunct="1"/>
            <a:r>
              <a:rPr lang="en-US" altLang="en-US">
                <a:latin typeface="Frutiger LT Std 55 Roman" pitchFamily="34" charset="0"/>
                <a:ea typeface="ＭＳ Ｐゴシック" panose="020B0600070205080204" pitchFamily="34" charset="-128"/>
              </a:rPr>
              <a:t>Politics about different perspectives looking for common grounds, now just about he said she said</a:t>
            </a:r>
          </a:p>
          <a:p>
            <a:pPr eaLnBrk="1" hangingPunct="1"/>
            <a:r>
              <a:rPr lang="en-US" altLang="en-US">
                <a:latin typeface="Frutiger LT Std 55 Roman" pitchFamily="34" charset="0"/>
                <a:ea typeface="ＭＳ Ｐゴシック" panose="020B0600070205080204" pitchFamily="34" charset="-128"/>
              </a:rPr>
              <a:t>K-12 NCLB, civics is not tested, math and science up</a:t>
            </a:r>
          </a:p>
          <a:p>
            <a:pPr eaLnBrk="1" hangingPunct="1"/>
            <a:r>
              <a:rPr lang="en-US" altLang="en-US">
                <a:latin typeface="Frutiger LT Std 55 Roman" pitchFamily="34" charset="0"/>
                <a:ea typeface="ＭＳ Ｐゴシック" panose="020B0600070205080204" pitchFamily="34" charset="-128"/>
              </a:rPr>
              <a:t>Encouraging abroad but don</a:t>
            </a:r>
            <a:r>
              <a:rPr lang="ja-JP" altLang="en-US">
                <a:latin typeface="Arial" panose="020B0604020202020204" pitchFamily="34" charset="0"/>
                <a:ea typeface="ＭＳ Ｐゴシック" panose="020B0600070205080204" pitchFamily="34" charset="-128"/>
              </a:rPr>
              <a:t>’</a:t>
            </a:r>
            <a:r>
              <a:rPr lang="en-US" altLang="ja-JP">
                <a:latin typeface="Frutiger LT Std 55 Roman" pitchFamily="34" charset="0"/>
                <a:ea typeface="ＭＳ Ｐゴシック" panose="020B0600070205080204" pitchFamily="34" charset="-128"/>
              </a:rPr>
              <a:t>t know what it is here</a:t>
            </a:r>
          </a:p>
          <a:p>
            <a:pPr eaLnBrk="1" hangingPunct="1"/>
            <a:endParaRPr lang="en-US" altLang="en-US">
              <a:latin typeface="Frutiger LT Std 55 Roman" pitchFamily="34"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5342BA66-0A46-8ACD-EDD2-C0C7456F2B6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utiger LT Std 55 Roman" pitchFamily="34" charset="0"/>
                <a:ea typeface="ＭＳ Ｐゴシック" panose="020B0600070205080204" pitchFamily="34" charset="-128"/>
              </a:defRPr>
            </a:lvl1pPr>
            <a:lvl2pPr marL="742950" indent="-285750">
              <a:spcBef>
                <a:spcPct val="30000"/>
              </a:spcBef>
              <a:defRPr sz="1200">
                <a:solidFill>
                  <a:schemeClr val="tx1"/>
                </a:solidFill>
                <a:latin typeface="Frutiger LT Std 55 Roman" pitchFamily="34" charset="0"/>
                <a:ea typeface="ＭＳ Ｐゴシック" panose="020B0600070205080204" pitchFamily="34" charset="-128"/>
              </a:defRPr>
            </a:lvl2pPr>
            <a:lvl3pPr marL="1143000" indent="-228600">
              <a:spcBef>
                <a:spcPct val="30000"/>
              </a:spcBef>
              <a:defRPr sz="1200">
                <a:solidFill>
                  <a:schemeClr val="tx1"/>
                </a:solidFill>
                <a:latin typeface="Frutiger LT Std 55 Roman" pitchFamily="34" charset="0"/>
                <a:ea typeface="ＭＳ Ｐゴシック" panose="020B0600070205080204" pitchFamily="34" charset="-128"/>
              </a:defRPr>
            </a:lvl3pPr>
            <a:lvl4pPr marL="1600200" indent="-228600">
              <a:spcBef>
                <a:spcPct val="30000"/>
              </a:spcBef>
              <a:defRPr sz="1200">
                <a:solidFill>
                  <a:schemeClr val="tx1"/>
                </a:solidFill>
                <a:latin typeface="Frutiger LT Std 55 Roman" pitchFamily="34" charset="0"/>
                <a:ea typeface="ＭＳ Ｐゴシック" panose="020B0600070205080204" pitchFamily="34" charset="-128"/>
              </a:defRPr>
            </a:lvl4pPr>
            <a:lvl5pPr marL="2057400" indent="-228600">
              <a:spcBef>
                <a:spcPct val="30000"/>
              </a:spcBef>
              <a:defRPr sz="1200">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9pPr>
          </a:lstStyle>
          <a:p>
            <a:pPr>
              <a:spcBef>
                <a:spcPct val="0"/>
              </a:spcBef>
            </a:pPr>
            <a:fld id="{7B6C3635-D106-9E4E-8B81-DF051E902C76}" type="slidenum">
              <a:rPr lang="en-US" altLang="en-US" smtClean="0"/>
              <a:pPr>
                <a:spcBef>
                  <a:spcPct val="0"/>
                </a:spcBef>
              </a:pPr>
              <a:t>34</a:t>
            </a:fld>
            <a:endParaRPr lang="en-US" altLang="en-US"/>
          </a:p>
        </p:txBody>
      </p:sp>
      <p:sp>
        <p:nvSpPr>
          <p:cNvPr id="46082" name="Rectangle 2">
            <a:extLst>
              <a:ext uri="{FF2B5EF4-FFF2-40B4-BE49-F238E27FC236}">
                <a16:creationId xmlns:a16="http://schemas.microsoft.com/office/drawing/2014/main" id="{1ED2ECDD-A145-BF9A-B65C-66DF5291E3A2}"/>
              </a:ext>
            </a:extLst>
          </p:cNvPr>
          <p:cNvSpPr>
            <a:spLocks noGrp="1" noRot="1" noChangeAspect="1" noChangeArrowheads="1" noTextEdit="1"/>
          </p:cNvSpPr>
          <p:nvPr>
            <p:ph type="sldImg"/>
          </p:nvPr>
        </p:nvSpPr>
        <p:spPr>
          <a:ln/>
        </p:spPr>
      </p:sp>
      <p:sp>
        <p:nvSpPr>
          <p:cNvPr id="118787" name="Rectangle 3">
            <a:extLst>
              <a:ext uri="{FF2B5EF4-FFF2-40B4-BE49-F238E27FC236}">
                <a16:creationId xmlns:a16="http://schemas.microsoft.com/office/drawing/2014/main" id="{3EC749A4-BEA1-3FD5-1A14-276B6529D754}"/>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A74AF6ED-AD72-70ED-9273-9A05EB56351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utiger LT Std 55 Roman" pitchFamily="34" charset="0"/>
                <a:ea typeface="ＭＳ Ｐゴシック" panose="020B0600070205080204" pitchFamily="34" charset="-128"/>
              </a:defRPr>
            </a:lvl1pPr>
            <a:lvl2pPr marL="742950" indent="-285750">
              <a:spcBef>
                <a:spcPct val="30000"/>
              </a:spcBef>
              <a:defRPr sz="1200">
                <a:solidFill>
                  <a:schemeClr val="tx1"/>
                </a:solidFill>
                <a:latin typeface="Frutiger LT Std 55 Roman" pitchFamily="34" charset="0"/>
                <a:ea typeface="ＭＳ Ｐゴシック" panose="020B0600070205080204" pitchFamily="34" charset="-128"/>
              </a:defRPr>
            </a:lvl2pPr>
            <a:lvl3pPr marL="1143000" indent="-228600">
              <a:spcBef>
                <a:spcPct val="30000"/>
              </a:spcBef>
              <a:defRPr sz="1200">
                <a:solidFill>
                  <a:schemeClr val="tx1"/>
                </a:solidFill>
                <a:latin typeface="Frutiger LT Std 55 Roman" pitchFamily="34" charset="0"/>
                <a:ea typeface="ＭＳ Ｐゴシック" panose="020B0600070205080204" pitchFamily="34" charset="-128"/>
              </a:defRPr>
            </a:lvl3pPr>
            <a:lvl4pPr marL="1600200" indent="-228600">
              <a:spcBef>
                <a:spcPct val="30000"/>
              </a:spcBef>
              <a:defRPr sz="1200">
                <a:solidFill>
                  <a:schemeClr val="tx1"/>
                </a:solidFill>
                <a:latin typeface="Frutiger LT Std 55 Roman" pitchFamily="34" charset="0"/>
                <a:ea typeface="ＭＳ Ｐゴシック" panose="020B0600070205080204" pitchFamily="34" charset="-128"/>
              </a:defRPr>
            </a:lvl4pPr>
            <a:lvl5pPr marL="2057400" indent="-228600">
              <a:spcBef>
                <a:spcPct val="30000"/>
              </a:spcBef>
              <a:defRPr sz="1200">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9pPr>
          </a:lstStyle>
          <a:p>
            <a:pPr>
              <a:spcBef>
                <a:spcPct val="0"/>
              </a:spcBef>
            </a:pPr>
            <a:fld id="{580B928A-F7B5-3F43-99B7-54BD4F56676D}" type="slidenum">
              <a:rPr lang="en-US" altLang="en-US" smtClean="0"/>
              <a:pPr>
                <a:spcBef>
                  <a:spcPct val="0"/>
                </a:spcBef>
              </a:pPr>
              <a:t>35</a:t>
            </a:fld>
            <a:endParaRPr lang="en-US" altLang="en-US"/>
          </a:p>
        </p:txBody>
      </p:sp>
      <p:sp>
        <p:nvSpPr>
          <p:cNvPr id="48130" name="Rectangle 2">
            <a:extLst>
              <a:ext uri="{FF2B5EF4-FFF2-40B4-BE49-F238E27FC236}">
                <a16:creationId xmlns:a16="http://schemas.microsoft.com/office/drawing/2014/main" id="{833AEFCB-7A75-B7CE-A62F-951F890A3C9F}"/>
              </a:ext>
            </a:extLst>
          </p:cNvPr>
          <p:cNvSpPr>
            <a:spLocks noGrp="1" noRot="1" noChangeAspect="1" noChangeArrowheads="1" noTextEdit="1"/>
          </p:cNvSpPr>
          <p:nvPr>
            <p:ph type="sldImg"/>
          </p:nvPr>
        </p:nvSpPr>
        <p:spPr>
          <a:ln/>
        </p:spPr>
      </p:sp>
      <p:sp>
        <p:nvSpPr>
          <p:cNvPr id="119811" name="Rectangle 3">
            <a:extLst>
              <a:ext uri="{FF2B5EF4-FFF2-40B4-BE49-F238E27FC236}">
                <a16:creationId xmlns:a16="http://schemas.microsoft.com/office/drawing/2014/main" id="{929BA8A1-13E7-E34C-DDF7-CDE9EE016E89}"/>
              </a:ext>
            </a:extLst>
          </p:cNvPr>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1C575E3C-B5F3-6AC2-0232-B409C2842D6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utiger LT Std 55 Roman" pitchFamily="34" charset="0"/>
                <a:ea typeface="ＭＳ Ｐゴシック" panose="020B0600070205080204" pitchFamily="34" charset="-128"/>
              </a:defRPr>
            </a:lvl1pPr>
            <a:lvl2pPr marL="742950" indent="-285750">
              <a:spcBef>
                <a:spcPct val="30000"/>
              </a:spcBef>
              <a:defRPr sz="1200">
                <a:solidFill>
                  <a:schemeClr val="tx1"/>
                </a:solidFill>
                <a:latin typeface="Frutiger LT Std 55 Roman" pitchFamily="34" charset="0"/>
                <a:ea typeface="ＭＳ Ｐゴシック" panose="020B0600070205080204" pitchFamily="34" charset="-128"/>
              </a:defRPr>
            </a:lvl2pPr>
            <a:lvl3pPr marL="1143000" indent="-228600">
              <a:spcBef>
                <a:spcPct val="30000"/>
              </a:spcBef>
              <a:defRPr sz="1200">
                <a:solidFill>
                  <a:schemeClr val="tx1"/>
                </a:solidFill>
                <a:latin typeface="Frutiger LT Std 55 Roman" pitchFamily="34" charset="0"/>
                <a:ea typeface="ＭＳ Ｐゴシック" panose="020B0600070205080204" pitchFamily="34" charset="-128"/>
              </a:defRPr>
            </a:lvl3pPr>
            <a:lvl4pPr marL="1600200" indent="-228600">
              <a:spcBef>
                <a:spcPct val="30000"/>
              </a:spcBef>
              <a:defRPr sz="1200">
                <a:solidFill>
                  <a:schemeClr val="tx1"/>
                </a:solidFill>
                <a:latin typeface="Frutiger LT Std 55 Roman" pitchFamily="34" charset="0"/>
                <a:ea typeface="ＭＳ Ｐゴシック" panose="020B0600070205080204" pitchFamily="34" charset="-128"/>
              </a:defRPr>
            </a:lvl4pPr>
            <a:lvl5pPr marL="2057400" indent="-228600">
              <a:spcBef>
                <a:spcPct val="30000"/>
              </a:spcBef>
              <a:defRPr sz="1200">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9pPr>
          </a:lstStyle>
          <a:p>
            <a:pPr>
              <a:spcBef>
                <a:spcPct val="0"/>
              </a:spcBef>
            </a:pPr>
            <a:fld id="{AAAD3711-1DF3-B445-A9BA-D3B879088206}" type="slidenum">
              <a:rPr lang="en-US" altLang="en-US" smtClean="0"/>
              <a:pPr>
                <a:spcBef>
                  <a:spcPct val="0"/>
                </a:spcBef>
              </a:pPr>
              <a:t>37</a:t>
            </a:fld>
            <a:endParaRPr lang="en-US" altLang="en-US"/>
          </a:p>
        </p:txBody>
      </p:sp>
      <p:sp>
        <p:nvSpPr>
          <p:cNvPr id="51202" name="Rectangle 2">
            <a:extLst>
              <a:ext uri="{FF2B5EF4-FFF2-40B4-BE49-F238E27FC236}">
                <a16:creationId xmlns:a16="http://schemas.microsoft.com/office/drawing/2014/main" id="{6DE8E4CA-1001-9E9B-AAA6-1AC4BC3F37F7}"/>
              </a:ext>
            </a:extLst>
          </p:cNvPr>
          <p:cNvSpPr>
            <a:spLocks noGrp="1" noRot="1" noChangeAspect="1" noChangeArrowheads="1" noTextEdit="1"/>
          </p:cNvSpPr>
          <p:nvPr>
            <p:ph type="sldImg"/>
          </p:nvPr>
        </p:nvSpPr>
        <p:spPr>
          <a:ln/>
        </p:spPr>
      </p:sp>
      <p:sp>
        <p:nvSpPr>
          <p:cNvPr id="120835" name="Rectangle 3">
            <a:extLst>
              <a:ext uri="{FF2B5EF4-FFF2-40B4-BE49-F238E27FC236}">
                <a16:creationId xmlns:a16="http://schemas.microsoft.com/office/drawing/2014/main" id="{EBCEDB2C-95D4-C88C-E8A6-4E8EA1E17DE7}"/>
              </a:ext>
            </a:extLst>
          </p:cNvPr>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a:extLst>
              <a:ext uri="{FF2B5EF4-FFF2-40B4-BE49-F238E27FC236}">
                <a16:creationId xmlns:a16="http://schemas.microsoft.com/office/drawing/2014/main" id="{EC7B78CF-2326-B841-AC98-08801BAF3C8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utiger LT Std 55 Roman" pitchFamily="34" charset="0"/>
                <a:ea typeface="ＭＳ Ｐゴシック" panose="020B0600070205080204" pitchFamily="34" charset="-128"/>
              </a:defRPr>
            </a:lvl1pPr>
            <a:lvl2pPr marL="742950" indent="-285750">
              <a:spcBef>
                <a:spcPct val="30000"/>
              </a:spcBef>
              <a:defRPr sz="1200">
                <a:solidFill>
                  <a:schemeClr val="tx1"/>
                </a:solidFill>
                <a:latin typeface="Frutiger LT Std 55 Roman" pitchFamily="34" charset="0"/>
                <a:ea typeface="ＭＳ Ｐゴシック" panose="020B0600070205080204" pitchFamily="34" charset="-128"/>
              </a:defRPr>
            </a:lvl2pPr>
            <a:lvl3pPr marL="1143000" indent="-228600">
              <a:spcBef>
                <a:spcPct val="30000"/>
              </a:spcBef>
              <a:defRPr sz="1200">
                <a:solidFill>
                  <a:schemeClr val="tx1"/>
                </a:solidFill>
                <a:latin typeface="Frutiger LT Std 55 Roman" pitchFamily="34" charset="0"/>
                <a:ea typeface="ＭＳ Ｐゴシック" panose="020B0600070205080204" pitchFamily="34" charset="-128"/>
              </a:defRPr>
            </a:lvl3pPr>
            <a:lvl4pPr marL="1600200" indent="-228600">
              <a:spcBef>
                <a:spcPct val="30000"/>
              </a:spcBef>
              <a:defRPr sz="1200">
                <a:solidFill>
                  <a:schemeClr val="tx1"/>
                </a:solidFill>
                <a:latin typeface="Frutiger LT Std 55 Roman" pitchFamily="34" charset="0"/>
                <a:ea typeface="ＭＳ Ｐゴシック" panose="020B0600070205080204" pitchFamily="34" charset="-128"/>
              </a:defRPr>
            </a:lvl4pPr>
            <a:lvl5pPr marL="2057400" indent="-228600">
              <a:spcBef>
                <a:spcPct val="30000"/>
              </a:spcBef>
              <a:defRPr sz="1200">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9pPr>
          </a:lstStyle>
          <a:p>
            <a:pPr>
              <a:spcBef>
                <a:spcPct val="0"/>
              </a:spcBef>
            </a:pPr>
            <a:fld id="{9D0509CA-0597-0B44-9CC8-1D31EC723192}" type="slidenum">
              <a:rPr lang="en-US" altLang="en-US" smtClean="0"/>
              <a:pPr>
                <a:spcBef>
                  <a:spcPct val="0"/>
                </a:spcBef>
              </a:pPr>
              <a:t>38</a:t>
            </a:fld>
            <a:endParaRPr lang="en-US" altLang="en-US"/>
          </a:p>
        </p:txBody>
      </p:sp>
      <p:sp>
        <p:nvSpPr>
          <p:cNvPr id="53250" name="Rectangle 2">
            <a:extLst>
              <a:ext uri="{FF2B5EF4-FFF2-40B4-BE49-F238E27FC236}">
                <a16:creationId xmlns:a16="http://schemas.microsoft.com/office/drawing/2014/main" id="{5C8AB085-5936-4DC2-47FE-590F6D415D4E}"/>
              </a:ext>
            </a:extLst>
          </p:cNvPr>
          <p:cNvSpPr>
            <a:spLocks noGrp="1" noRot="1" noChangeAspect="1" noChangeArrowheads="1" noTextEdit="1"/>
          </p:cNvSpPr>
          <p:nvPr>
            <p:ph type="sldImg"/>
          </p:nvPr>
        </p:nvSpPr>
        <p:spPr>
          <a:ln/>
        </p:spPr>
      </p:sp>
      <p:sp>
        <p:nvSpPr>
          <p:cNvPr id="121859" name="Rectangle 3">
            <a:extLst>
              <a:ext uri="{FF2B5EF4-FFF2-40B4-BE49-F238E27FC236}">
                <a16:creationId xmlns:a16="http://schemas.microsoft.com/office/drawing/2014/main" id="{E76E71F4-07CE-348F-534B-C1C414EFA392}"/>
              </a:ext>
            </a:extLst>
          </p:cNvPr>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3F312025-1D7D-5015-BD21-022F53535A3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utiger LT Std 55 Roman" pitchFamily="34" charset="0"/>
                <a:ea typeface="ＭＳ Ｐゴシック" panose="020B0600070205080204" pitchFamily="34" charset="-128"/>
              </a:defRPr>
            </a:lvl1pPr>
            <a:lvl2pPr marL="742950" indent="-285750">
              <a:spcBef>
                <a:spcPct val="30000"/>
              </a:spcBef>
              <a:defRPr sz="1200">
                <a:solidFill>
                  <a:schemeClr val="tx1"/>
                </a:solidFill>
                <a:latin typeface="Frutiger LT Std 55 Roman" pitchFamily="34" charset="0"/>
                <a:ea typeface="ＭＳ Ｐゴシック" panose="020B0600070205080204" pitchFamily="34" charset="-128"/>
              </a:defRPr>
            </a:lvl2pPr>
            <a:lvl3pPr marL="1143000" indent="-228600">
              <a:spcBef>
                <a:spcPct val="30000"/>
              </a:spcBef>
              <a:defRPr sz="1200">
                <a:solidFill>
                  <a:schemeClr val="tx1"/>
                </a:solidFill>
                <a:latin typeface="Frutiger LT Std 55 Roman" pitchFamily="34" charset="0"/>
                <a:ea typeface="ＭＳ Ｐゴシック" panose="020B0600070205080204" pitchFamily="34" charset="-128"/>
              </a:defRPr>
            </a:lvl3pPr>
            <a:lvl4pPr marL="1600200" indent="-228600">
              <a:spcBef>
                <a:spcPct val="30000"/>
              </a:spcBef>
              <a:defRPr sz="1200">
                <a:solidFill>
                  <a:schemeClr val="tx1"/>
                </a:solidFill>
                <a:latin typeface="Frutiger LT Std 55 Roman" pitchFamily="34" charset="0"/>
                <a:ea typeface="ＭＳ Ｐゴシック" panose="020B0600070205080204" pitchFamily="34" charset="-128"/>
              </a:defRPr>
            </a:lvl4pPr>
            <a:lvl5pPr marL="2057400" indent="-228600">
              <a:spcBef>
                <a:spcPct val="30000"/>
              </a:spcBef>
              <a:defRPr sz="1200">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9pPr>
          </a:lstStyle>
          <a:p>
            <a:pPr>
              <a:spcBef>
                <a:spcPct val="0"/>
              </a:spcBef>
            </a:pPr>
            <a:fld id="{9F90CF49-954B-E245-8549-25131C817F5C}" type="slidenum">
              <a:rPr lang="en-US" altLang="en-US" smtClean="0"/>
              <a:pPr>
                <a:spcBef>
                  <a:spcPct val="0"/>
                </a:spcBef>
              </a:pPr>
              <a:t>39</a:t>
            </a:fld>
            <a:endParaRPr lang="en-US" altLang="en-US"/>
          </a:p>
        </p:txBody>
      </p:sp>
      <p:sp>
        <p:nvSpPr>
          <p:cNvPr id="55298" name="Rectangle 1026">
            <a:extLst>
              <a:ext uri="{FF2B5EF4-FFF2-40B4-BE49-F238E27FC236}">
                <a16:creationId xmlns:a16="http://schemas.microsoft.com/office/drawing/2014/main" id="{CBC424EC-F2EB-31F4-D8AC-65CF5EE6F6C0}"/>
              </a:ext>
            </a:extLst>
          </p:cNvPr>
          <p:cNvSpPr>
            <a:spLocks noGrp="1" noRot="1" noChangeAspect="1" noChangeArrowheads="1" noTextEdit="1"/>
          </p:cNvSpPr>
          <p:nvPr>
            <p:ph type="sldImg"/>
          </p:nvPr>
        </p:nvSpPr>
        <p:spPr>
          <a:ln/>
        </p:spPr>
      </p:sp>
      <p:sp>
        <p:nvSpPr>
          <p:cNvPr id="122883" name="Rectangle 1027">
            <a:extLst>
              <a:ext uri="{FF2B5EF4-FFF2-40B4-BE49-F238E27FC236}">
                <a16:creationId xmlns:a16="http://schemas.microsoft.com/office/drawing/2014/main" id="{05901A1D-67AB-5E1B-ECF0-737DB498D28A}"/>
              </a:ext>
            </a:extLst>
          </p:cNvPr>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7">
            <a:extLst>
              <a:ext uri="{FF2B5EF4-FFF2-40B4-BE49-F238E27FC236}">
                <a16:creationId xmlns:a16="http://schemas.microsoft.com/office/drawing/2014/main" id="{5E25BFE0-404B-839D-0116-E10E1A0BCED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utiger LT Std 55 Roman" pitchFamily="34" charset="0"/>
                <a:ea typeface="ＭＳ Ｐゴシック" panose="020B0600070205080204" pitchFamily="34" charset="-128"/>
              </a:defRPr>
            </a:lvl1pPr>
            <a:lvl2pPr marL="742950" indent="-285750">
              <a:spcBef>
                <a:spcPct val="30000"/>
              </a:spcBef>
              <a:defRPr sz="1200">
                <a:solidFill>
                  <a:schemeClr val="tx1"/>
                </a:solidFill>
                <a:latin typeface="Frutiger LT Std 55 Roman" pitchFamily="34" charset="0"/>
                <a:ea typeface="ＭＳ Ｐゴシック" panose="020B0600070205080204" pitchFamily="34" charset="-128"/>
              </a:defRPr>
            </a:lvl2pPr>
            <a:lvl3pPr marL="1143000" indent="-228600">
              <a:spcBef>
                <a:spcPct val="30000"/>
              </a:spcBef>
              <a:defRPr sz="1200">
                <a:solidFill>
                  <a:schemeClr val="tx1"/>
                </a:solidFill>
                <a:latin typeface="Frutiger LT Std 55 Roman" pitchFamily="34" charset="0"/>
                <a:ea typeface="ＭＳ Ｐゴシック" panose="020B0600070205080204" pitchFamily="34" charset="-128"/>
              </a:defRPr>
            </a:lvl3pPr>
            <a:lvl4pPr marL="1600200" indent="-228600">
              <a:spcBef>
                <a:spcPct val="30000"/>
              </a:spcBef>
              <a:defRPr sz="1200">
                <a:solidFill>
                  <a:schemeClr val="tx1"/>
                </a:solidFill>
                <a:latin typeface="Frutiger LT Std 55 Roman" pitchFamily="34" charset="0"/>
                <a:ea typeface="ＭＳ Ｐゴシック" panose="020B0600070205080204" pitchFamily="34" charset="-128"/>
              </a:defRPr>
            </a:lvl4pPr>
            <a:lvl5pPr marL="2057400" indent="-228600">
              <a:spcBef>
                <a:spcPct val="30000"/>
              </a:spcBef>
              <a:defRPr sz="1200">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9pPr>
          </a:lstStyle>
          <a:p>
            <a:pPr>
              <a:spcBef>
                <a:spcPct val="0"/>
              </a:spcBef>
            </a:pPr>
            <a:fld id="{CF3F2013-1560-0F44-A419-454BC8881F47}" type="slidenum">
              <a:rPr lang="en-US" altLang="en-US" smtClean="0"/>
              <a:pPr>
                <a:spcBef>
                  <a:spcPct val="0"/>
                </a:spcBef>
              </a:pPr>
              <a:t>2</a:t>
            </a:fld>
            <a:endParaRPr lang="en-US" altLang="en-US"/>
          </a:p>
        </p:txBody>
      </p:sp>
      <p:sp>
        <p:nvSpPr>
          <p:cNvPr id="7170" name="Rectangle 2">
            <a:extLst>
              <a:ext uri="{FF2B5EF4-FFF2-40B4-BE49-F238E27FC236}">
                <a16:creationId xmlns:a16="http://schemas.microsoft.com/office/drawing/2014/main" id="{94A10C3C-1A52-9D45-8085-57F2B7666DCB}"/>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D0BA792B-303E-C06B-3BDE-17FA687AC9B4}"/>
              </a:ext>
            </a:extLst>
          </p:cNvPr>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7CF17E9C-F995-0242-2798-3FD4F8FD378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utiger LT Std 55 Roman" pitchFamily="34" charset="0"/>
                <a:ea typeface="ＭＳ Ｐゴシック" panose="020B0600070205080204" pitchFamily="34" charset="-128"/>
              </a:defRPr>
            </a:lvl1pPr>
            <a:lvl2pPr marL="742950" indent="-285750">
              <a:spcBef>
                <a:spcPct val="30000"/>
              </a:spcBef>
              <a:defRPr sz="1200">
                <a:solidFill>
                  <a:schemeClr val="tx1"/>
                </a:solidFill>
                <a:latin typeface="Frutiger LT Std 55 Roman" pitchFamily="34" charset="0"/>
                <a:ea typeface="ＭＳ Ｐゴシック" panose="020B0600070205080204" pitchFamily="34" charset="-128"/>
              </a:defRPr>
            </a:lvl2pPr>
            <a:lvl3pPr marL="1143000" indent="-228600">
              <a:spcBef>
                <a:spcPct val="30000"/>
              </a:spcBef>
              <a:defRPr sz="1200">
                <a:solidFill>
                  <a:schemeClr val="tx1"/>
                </a:solidFill>
                <a:latin typeface="Frutiger LT Std 55 Roman" pitchFamily="34" charset="0"/>
                <a:ea typeface="ＭＳ Ｐゴシック" panose="020B0600070205080204" pitchFamily="34" charset="-128"/>
              </a:defRPr>
            </a:lvl3pPr>
            <a:lvl4pPr marL="1600200" indent="-228600">
              <a:spcBef>
                <a:spcPct val="30000"/>
              </a:spcBef>
              <a:defRPr sz="1200">
                <a:solidFill>
                  <a:schemeClr val="tx1"/>
                </a:solidFill>
                <a:latin typeface="Frutiger LT Std 55 Roman" pitchFamily="34" charset="0"/>
                <a:ea typeface="ＭＳ Ｐゴシック" panose="020B0600070205080204" pitchFamily="34" charset="-128"/>
              </a:defRPr>
            </a:lvl4pPr>
            <a:lvl5pPr marL="2057400" indent="-228600">
              <a:spcBef>
                <a:spcPct val="30000"/>
              </a:spcBef>
              <a:defRPr sz="1200">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9pPr>
          </a:lstStyle>
          <a:p>
            <a:pPr>
              <a:spcBef>
                <a:spcPct val="0"/>
              </a:spcBef>
            </a:pPr>
            <a:fld id="{8AD504CD-7DFB-8346-A1CB-FDB61669ED9B}" type="slidenum">
              <a:rPr lang="en-US" altLang="en-US" smtClean="0"/>
              <a:pPr>
                <a:spcBef>
                  <a:spcPct val="0"/>
                </a:spcBef>
              </a:pPr>
              <a:t>41</a:t>
            </a:fld>
            <a:endParaRPr lang="en-US" altLang="en-US"/>
          </a:p>
        </p:txBody>
      </p:sp>
      <p:sp>
        <p:nvSpPr>
          <p:cNvPr id="57346" name="Rectangle 2">
            <a:extLst>
              <a:ext uri="{FF2B5EF4-FFF2-40B4-BE49-F238E27FC236}">
                <a16:creationId xmlns:a16="http://schemas.microsoft.com/office/drawing/2014/main" id="{E1C61B15-40E4-C18F-C62F-66BA1B9D23D2}"/>
              </a:ext>
            </a:extLst>
          </p:cNvPr>
          <p:cNvSpPr>
            <a:spLocks noGrp="1" noRot="1" noChangeAspect="1" noChangeArrowheads="1" noTextEdit="1"/>
          </p:cNvSpPr>
          <p:nvPr>
            <p:ph type="sldImg"/>
          </p:nvPr>
        </p:nvSpPr>
        <p:spPr>
          <a:ln/>
        </p:spPr>
      </p:sp>
      <p:sp>
        <p:nvSpPr>
          <p:cNvPr id="123907" name="Rectangle 3">
            <a:extLst>
              <a:ext uri="{FF2B5EF4-FFF2-40B4-BE49-F238E27FC236}">
                <a16:creationId xmlns:a16="http://schemas.microsoft.com/office/drawing/2014/main" id="{9D479FCD-F163-FA7A-A72A-7EB0A129A7B3}"/>
              </a:ext>
            </a:extLst>
          </p:cNvPr>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BECE9D17-AA79-B5C5-52F9-C06A5B250D2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utiger LT Std 55 Roman" pitchFamily="34" charset="0"/>
                <a:ea typeface="ＭＳ Ｐゴシック" panose="020B0600070205080204" pitchFamily="34" charset="-128"/>
              </a:defRPr>
            </a:lvl1pPr>
            <a:lvl2pPr marL="742950" indent="-285750">
              <a:spcBef>
                <a:spcPct val="30000"/>
              </a:spcBef>
              <a:defRPr sz="1200">
                <a:solidFill>
                  <a:schemeClr val="tx1"/>
                </a:solidFill>
                <a:latin typeface="Frutiger LT Std 55 Roman" pitchFamily="34" charset="0"/>
                <a:ea typeface="ＭＳ Ｐゴシック" panose="020B0600070205080204" pitchFamily="34" charset="-128"/>
              </a:defRPr>
            </a:lvl2pPr>
            <a:lvl3pPr marL="1143000" indent="-228600">
              <a:spcBef>
                <a:spcPct val="30000"/>
              </a:spcBef>
              <a:defRPr sz="1200">
                <a:solidFill>
                  <a:schemeClr val="tx1"/>
                </a:solidFill>
                <a:latin typeface="Frutiger LT Std 55 Roman" pitchFamily="34" charset="0"/>
                <a:ea typeface="ＭＳ Ｐゴシック" panose="020B0600070205080204" pitchFamily="34" charset="-128"/>
              </a:defRPr>
            </a:lvl3pPr>
            <a:lvl4pPr marL="1600200" indent="-228600">
              <a:spcBef>
                <a:spcPct val="30000"/>
              </a:spcBef>
              <a:defRPr sz="1200">
                <a:solidFill>
                  <a:schemeClr val="tx1"/>
                </a:solidFill>
                <a:latin typeface="Frutiger LT Std 55 Roman" pitchFamily="34" charset="0"/>
                <a:ea typeface="ＭＳ Ｐゴシック" panose="020B0600070205080204" pitchFamily="34" charset="-128"/>
              </a:defRPr>
            </a:lvl4pPr>
            <a:lvl5pPr marL="2057400" indent="-228600">
              <a:spcBef>
                <a:spcPct val="30000"/>
              </a:spcBef>
              <a:defRPr sz="1200">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9pPr>
          </a:lstStyle>
          <a:p>
            <a:pPr>
              <a:spcBef>
                <a:spcPct val="0"/>
              </a:spcBef>
            </a:pPr>
            <a:fld id="{F292E147-2C02-C549-843E-5A783F6E0FBE}" type="slidenum">
              <a:rPr lang="en-US" altLang="en-US" smtClean="0"/>
              <a:pPr>
                <a:spcBef>
                  <a:spcPct val="0"/>
                </a:spcBef>
              </a:pPr>
              <a:t>42</a:t>
            </a:fld>
            <a:endParaRPr lang="en-US" altLang="en-US"/>
          </a:p>
        </p:txBody>
      </p:sp>
      <p:sp>
        <p:nvSpPr>
          <p:cNvPr id="59394" name="Rectangle 2">
            <a:extLst>
              <a:ext uri="{FF2B5EF4-FFF2-40B4-BE49-F238E27FC236}">
                <a16:creationId xmlns:a16="http://schemas.microsoft.com/office/drawing/2014/main" id="{E04BBCA4-EEF3-D26E-56D0-A5842C7566A3}"/>
              </a:ext>
            </a:extLst>
          </p:cNvPr>
          <p:cNvSpPr>
            <a:spLocks noGrp="1" noRot="1" noChangeAspect="1" noChangeArrowheads="1" noTextEdit="1"/>
          </p:cNvSpPr>
          <p:nvPr>
            <p:ph type="sldImg"/>
          </p:nvPr>
        </p:nvSpPr>
        <p:spPr>
          <a:ln/>
        </p:spPr>
      </p:sp>
      <p:sp>
        <p:nvSpPr>
          <p:cNvPr id="124931" name="Rectangle 3">
            <a:extLst>
              <a:ext uri="{FF2B5EF4-FFF2-40B4-BE49-F238E27FC236}">
                <a16:creationId xmlns:a16="http://schemas.microsoft.com/office/drawing/2014/main" id="{A7C40C38-F98C-7B8E-DD61-CD2EE1FEDF30}"/>
              </a:ext>
            </a:extLst>
          </p:cNvPr>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66357086-F653-1639-1D07-F22E4935CF9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utiger LT Std 55 Roman" pitchFamily="34" charset="0"/>
                <a:ea typeface="ＭＳ Ｐゴシック" panose="020B0600070205080204" pitchFamily="34" charset="-128"/>
              </a:defRPr>
            </a:lvl1pPr>
            <a:lvl2pPr marL="742950" indent="-285750">
              <a:spcBef>
                <a:spcPct val="30000"/>
              </a:spcBef>
              <a:defRPr sz="1200">
                <a:solidFill>
                  <a:schemeClr val="tx1"/>
                </a:solidFill>
                <a:latin typeface="Frutiger LT Std 55 Roman" pitchFamily="34" charset="0"/>
                <a:ea typeface="ＭＳ Ｐゴシック" panose="020B0600070205080204" pitchFamily="34" charset="-128"/>
              </a:defRPr>
            </a:lvl2pPr>
            <a:lvl3pPr marL="1143000" indent="-228600">
              <a:spcBef>
                <a:spcPct val="30000"/>
              </a:spcBef>
              <a:defRPr sz="1200">
                <a:solidFill>
                  <a:schemeClr val="tx1"/>
                </a:solidFill>
                <a:latin typeface="Frutiger LT Std 55 Roman" pitchFamily="34" charset="0"/>
                <a:ea typeface="ＭＳ Ｐゴシック" panose="020B0600070205080204" pitchFamily="34" charset="-128"/>
              </a:defRPr>
            </a:lvl3pPr>
            <a:lvl4pPr marL="1600200" indent="-228600">
              <a:spcBef>
                <a:spcPct val="30000"/>
              </a:spcBef>
              <a:defRPr sz="1200">
                <a:solidFill>
                  <a:schemeClr val="tx1"/>
                </a:solidFill>
                <a:latin typeface="Frutiger LT Std 55 Roman" pitchFamily="34" charset="0"/>
                <a:ea typeface="ＭＳ Ｐゴシック" panose="020B0600070205080204" pitchFamily="34" charset="-128"/>
              </a:defRPr>
            </a:lvl4pPr>
            <a:lvl5pPr marL="2057400" indent="-228600">
              <a:spcBef>
                <a:spcPct val="30000"/>
              </a:spcBef>
              <a:defRPr sz="1200">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9pPr>
          </a:lstStyle>
          <a:p>
            <a:pPr>
              <a:spcBef>
                <a:spcPct val="0"/>
              </a:spcBef>
            </a:pPr>
            <a:fld id="{D68BC60E-BCA3-2142-82AF-CD3932C06821}" type="slidenum">
              <a:rPr lang="en-US" altLang="en-US" smtClean="0"/>
              <a:pPr>
                <a:spcBef>
                  <a:spcPct val="0"/>
                </a:spcBef>
              </a:pPr>
              <a:t>43</a:t>
            </a:fld>
            <a:endParaRPr lang="en-US" altLang="en-US"/>
          </a:p>
        </p:txBody>
      </p:sp>
      <p:sp>
        <p:nvSpPr>
          <p:cNvPr id="61442" name="Rectangle 2">
            <a:extLst>
              <a:ext uri="{FF2B5EF4-FFF2-40B4-BE49-F238E27FC236}">
                <a16:creationId xmlns:a16="http://schemas.microsoft.com/office/drawing/2014/main" id="{B7AF92B5-A974-9694-9B0F-0CAE50058006}"/>
              </a:ext>
            </a:extLst>
          </p:cNvPr>
          <p:cNvSpPr>
            <a:spLocks noGrp="1" noRot="1" noChangeAspect="1" noChangeArrowheads="1" noTextEdit="1"/>
          </p:cNvSpPr>
          <p:nvPr>
            <p:ph type="sldImg"/>
          </p:nvPr>
        </p:nvSpPr>
        <p:spPr>
          <a:ln/>
        </p:spPr>
      </p:sp>
      <p:sp>
        <p:nvSpPr>
          <p:cNvPr id="125955" name="Rectangle 3">
            <a:extLst>
              <a:ext uri="{FF2B5EF4-FFF2-40B4-BE49-F238E27FC236}">
                <a16:creationId xmlns:a16="http://schemas.microsoft.com/office/drawing/2014/main" id="{706B48C5-F2D1-A844-17D9-6A2AA09B0112}"/>
              </a:ext>
            </a:extLst>
          </p:cNvPr>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715A1643-E968-2BF5-C123-B63FF116D22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utiger LT Std 55 Roman" pitchFamily="34" charset="0"/>
                <a:ea typeface="ＭＳ Ｐゴシック" panose="020B0600070205080204" pitchFamily="34" charset="-128"/>
              </a:defRPr>
            </a:lvl1pPr>
            <a:lvl2pPr marL="742950" indent="-285750">
              <a:spcBef>
                <a:spcPct val="30000"/>
              </a:spcBef>
              <a:defRPr sz="1200">
                <a:solidFill>
                  <a:schemeClr val="tx1"/>
                </a:solidFill>
                <a:latin typeface="Frutiger LT Std 55 Roman" pitchFamily="34" charset="0"/>
                <a:ea typeface="ＭＳ Ｐゴシック" panose="020B0600070205080204" pitchFamily="34" charset="-128"/>
              </a:defRPr>
            </a:lvl2pPr>
            <a:lvl3pPr marL="1143000" indent="-228600">
              <a:spcBef>
                <a:spcPct val="30000"/>
              </a:spcBef>
              <a:defRPr sz="1200">
                <a:solidFill>
                  <a:schemeClr val="tx1"/>
                </a:solidFill>
                <a:latin typeface="Frutiger LT Std 55 Roman" pitchFamily="34" charset="0"/>
                <a:ea typeface="ＭＳ Ｐゴシック" panose="020B0600070205080204" pitchFamily="34" charset="-128"/>
              </a:defRPr>
            </a:lvl3pPr>
            <a:lvl4pPr marL="1600200" indent="-228600">
              <a:spcBef>
                <a:spcPct val="30000"/>
              </a:spcBef>
              <a:defRPr sz="1200">
                <a:solidFill>
                  <a:schemeClr val="tx1"/>
                </a:solidFill>
                <a:latin typeface="Frutiger LT Std 55 Roman" pitchFamily="34" charset="0"/>
                <a:ea typeface="ＭＳ Ｐゴシック" panose="020B0600070205080204" pitchFamily="34" charset="-128"/>
              </a:defRPr>
            </a:lvl4pPr>
            <a:lvl5pPr marL="2057400" indent="-228600">
              <a:spcBef>
                <a:spcPct val="30000"/>
              </a:spcBef>
              <a:defRPr sz="1200">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9pPr>
          </a:lstStyle>
          <a:p>
            <a:pPr>
              <a:spcBef>
                <a:spcPct val="0"/>
              </a:spcBef>
            </a:pPr>
            <a:fld id="{3CC467F9-208A-064B-B50B-0ADAF1C74970}" type="slidenum">
              <a:rPr lang="en-US" altLang="en-US" smtClean="0"/>
              <a:pPr>
                <a:spcBef>
                  <a:spcPct val="0"/>
                </a:spcBef>
              </a:pPr>
              <a:t>44</a:t>
            </a:fld>
            <a:endParaRPr lang="en-US" altLang="en-US"/>
          </a:p>
        </p:txBody>
      </p:sp>
      <p:sp>
        <p:nvSpPr>
          <p:cNvPr id="63490" name="Rectangle 2">
            <a:extLst>
              <a:ext uri="{FF2B5EF4-FFF2-40B4-BE49-F238E27FC236}">
                <a16:creationId xmlns:a16="http://schemas.microsoft.com/office/drawing/2014/main" id="{98776CE2-4556-5D3E-7DA4-06D51766D730}"/>
              </a:ext>
            </a:extLst>
          </p:cNvPr>
          <p:cNvSpPr>
            <a:spLocks noGrp="1" noRot="1" noChangeAspect="1" noChangeArrowheads="1" noTextEdit="1"/>
          </p:cNvSpPr>
          <p:nvPr>
            <p:ph type="sldImg"/>
          </p:nvPr>
        </p:nvSpPr>
        <p:spPr>
          <a:ln/>
        </p:spPr>
      </p:sp>
      <p:sp>
        <p:nvSpPr>
          <p:cNvPr id="126979" name="Rectangle 3">
            <a:extLst>
              <a:ext uri="{FF2B5EF4-FFF2-40B4-BE49-F238E27FC236}">
                <a16:creationId xmlns:a16="http://schemas.microsoft.com/office/drawing/2014/main" id="{5850609F-20C3-D986-DAF7-8483ED6FCC0E}"/>
              </a:ext>
            </a:extLst>
          </p:cNvPr>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D71B4620-91AC-15B2-6C22-109564C7FC5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utiger LT Std 55 Roman" pitchFamily="34" charset="0"/>
                <a:ea typeface="ＭＳ Ｐゴシック" panose="020B0600070205080204" pitchFamily="34" charset="-128"/>
              </a:defRPr>
            </a:lvl1pPr>
            <a:lvl2pPr marL="742950" indent="-285750">
              <a:spcBef>
                <a:spcPct val="30000"/>
              </a:spcBef>
              <a:defRPr sz="1200">
                <a:solidFill>
                  <a:schemeClr val="tx1"/>
                </a:solidFill>
                <a:latin typeface="Frutiger LT Std 55 Roman" pitchFamily="34" charset="0"/>
                <a:ea typeface="ＭＳ Ｐゴシック" panose="020B0600070205080204" pitchFamily="34" charset="-128"/>
              </a:defRPr>
            </a:lvl2pPr>
            <a:lvl3pPr marL="1143000" indent="-228600">
              <a:spcBef>
                <a:spcPct val="30000"/>
              </a:spcBef>
              <a:defRPr sz="1200">
                <a:solidFill>
                  <a:schemeClr val="tx1"/>
                </a:solidFill>
                <a:latin typeface="Frutiger LT Std 55 Roman" pitchFamily="34" charset="0"/>
                <a:ea typeface="ＭＳ Ｐゴシック" panose="020B0600070205080204" pitchFamily="34" charset="-128"/>
              </a:defRPr>
            </a:lvl3pPr>
            <a:lvl4pPr marL="1600200" indent="-228600">
              <a:spcBef>
                <a:spcPct val="30000"/>
              </a:spcBef>
              <a:defRPr sz="1200">
                <a:solidFill>
                  <a:schemeClr val="tx1"/>
                </a:solidFill>
                <a:latin typeface="Frutiger LT Std 55 Roman" pitchFamily="34" charset="0"/>
                <a:ea typeface="ＭＳ Ｐゴシック" panose="020B0600070205080204" pitchFamily="34" charset="-128"/>
              </a:defRPr>
            </a:lvl4pPr>
            <a:lvl5pPr marL="2057400" indent="-228600">
              <a:spcBef>
                <a:spcPct val="30000"/>
              </a:spcBef>
              <a:defRPr sz="1200">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9pPr>
          </a:lstStyle>
          <a:p>
            <a:pPr>
              <a:spcBef>
                <a:spcPct val="0"/>
              </a:spcBef>
            </a:pPr>
            <a:fld id="{6A4EA4E0-83BC-7843-B8AA-7CAA96FA3CA1}" type="slidenum">
              <a:rPr lang="en-US" altLang="en-US" smtClean="0"/>
              <a:pPr>
                <a:spcBef>
                  <a:spcPct val="0"/>
                </a:spcBef>
              </a:pPr>
              <a:t>45</a:t>
            </a:fld>
            <a:endParaRPr lang="en-US" altLang="en-US"/>
          </a:p>
        </p:txBody>
      </p:sp>
      <p:sp>
        <p:nvSpPr>
          <p:cNvPr id="65538" name="Rectangle 2">
            <a:extLst>
              <a:ext uri="{FF2B5EF4-FFF2-40B4-BE49-F238E27FC236}">
                <a16:creationId xmlns:a16="http://schemas.microsoft.com/office/drawing/2014/main" id="{9F65CFCD-3FB3-FB9D-3CB9-9F647ABF6F2A}"/>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55BABD57-B702-32AE-2DB3-C73FC8AAF756}"/>
              </a:ext>
            </a:extLst>
          </p:cNvPr>
          <p:cNvSpPr>
            <a:spLocks noGrp="1" noChangeArrowheads="1"/>
          </p:cNvSpPr>
          <p:nvPr>
            <p:ph type="body" idx="1"/>
          </p:nvPr>
        </p:nvSpPr>
        <p:spPr/>
        <p:txBody>
          <a:bodyPr/>
          <a:lstStyle/>
          <a:p>
            <a:pPr eaLnBrk="1" hangingPunct="1">
              <a:defRPr/>
            </a:pPr>
            <a:r>
              <a:rPr lang="en-US">
                <a:cs typeface="+mn-cs"/>
              </a:rPr>
              <a:t>Relate this to Norway, Brazil</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D142C048-292C-24ED-0D66-CD24F9FE0DB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utiger LT Std 55 Roman" pitchFamily="34" charset="0"/>
                <a:ea typeface="ＭＳ Ｐゴシック" panose="020B0600070205080204" pitchFamily="34" charset="-128"/>
              </a:defRPr>
            </a:lvl1pPr>
            <a:lvl2pPr marL="742950" indent="-285750">
              <a:spcBef>
                <a:spcPct val="30000"/>
              </a:spcBef>
              <a:defRPr sz="1200">
                <a:solidFill>
                  <a:schemeClr val="tx1"/>
                </a:solidFill>
                <a:latin typeface="Frutiger LT Std 55 Roman" pitchFamily="34" charset="0"/>
                <a:ea typeface="ＭＳ Ｐゴシック" panose="020B0600070205080204" pitchFamily="34" charset="-128"/>
              </a:defRPr>
            </a:lvl2pPr>
            <a:lvl3pPr marL="1143000" indent="-228600">
              <a:spcBef>
                <a:spcPct val="30000"/>
              </a:spcBef>
              <a:defRPr sz="1200">
                <a:solidFill>
                  <a:schemeClr val="tx1"/>
                </a:solidFill>
                <a:latin typeface="Frutiger LT Std 55 Roman" pitchFamily="34" charset="0"/>
                <a:ea typeface="ＭＳ Ｐゴシック" panose="020B0600070205080204" pitchFamily="34" charset="-128"/>
              </a:defRPr>
            </a:lvl3pPr>
            <a:lvl4pPr marL="1600200" indent="-228600">
              <a:spcBef>
                <a:spcPct val="30000"/>
              </a:spcBef>
              <a:defRPr sz="1200">
                <a:solidFill>
                  <a:schemeClr val="tx1"/>
                </a:solidFill>
                <a:latin typeface="Frutiger LT Std 55 Roman" pitchFamily="34" charset="0"/>
                <a:ea typeface="ＭＳ Ｐゴシック" panose="020B0600070205080204" pitchFamily="34" charset="-128"/>
              </a:defRPr>
            </a:lvl4pPr>
            <a:lvl5pPr marL="2057400" indent="-228600">
              <a:spcBef>
                <a:spcPct val="30000"/>
              </a:spcBef>
              <a:defRPr sz="1200">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9pPr>
          </a:lstStyle>
          <a:p>
            <a:pPr>
              <a:spcBef>
                <a:spcPct val="0"/>
              </a:spcBef>
            </a:pPr>
            <a:fld id="{96D8C3B9-05B0-CB47-B8DE-22E28A633B24}" type="slidenum">
              <a:rPr lang="en-US" altLang="en-US" smtClean="0"/>
              <a:pPr>
                <a:spcBef>
                  <a:spcPct val="0"/>
                </a:spcBef>
              </a:pPr>
              <a:t>46</a:t>
            </a:fld>
            <a:endParaRPr lang="en-US" altLang="en-US"/>
          </a:p>
        </p:txBody>
      </p:sp>
      <p:sp>
        <p:nvSpPr>
          <p:cNvPr id="67586" name="Rectangle 2">
            <a:extLst>
              <a:ext uri="{FF2B5EF4-FFF2-40B4-BE49-F238E27FC236}">
                <a16:creationId xmlns:a16="http://schemas.microsoft.com/office/drawing/2014/main" id="{AEC80EDF-559F-3F1A-0010-DB90E062581F}"/>
              </a:ext>
            </a:extLst>
          </p:cNvPr>
          <p:cNvSpPr>
            <a:spLocks noGrp="1" noRot="1" noChangeAspect="1" noChangeArrowheads="1" noTextEdit="1"/>
          </p:cNvSpPr>
          <p:nvPr>
            <p:ph type="sldImg"/>
          </p:nvPr>
        </p:nvSpPr>
        <p:spPr>
          <a:ln/>
        </p:spPr>
      </p:sp>
      <p:sp>
        <p:nvSpPr>
          <p:cNvPr id="128003" name="Rectangle 3">
            <a:extLst>
              <a:ext uri="{FF2B5EF4-FFF2-40B4-BE49-F238E27FC236}">
                <a16:creationId xmlns:a16="http://schemas.microsoft.com/office/drawing/2014/main" id="{DD6666E9-C6DB-F688-C58E-5F38B2955F0F}"/>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426D8D33-549B-E0B9-7BB5-804074C2D5B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utiger LT Std 55 Roman" pitchFamily="34" charset="0"/>
                <a:ea typeface="ＭＳ Ｐゴシック" panose="020B0600070205080204" pitchFamily="34" charset="-128"/>
              </a:defRPr>
            </a:lvl1pPr>
            <a:lvl2pPr marL="742950" indent="-285750">
              <a:spcBef>
                <a:spcPct val="30000"/>
              </a:spcBef>
              <a:defRPr sz="1200">
                <a:solidFill>
                  <a:schemeClr val="tx1"/>
                </a:solidFill>
                <a:latin typeface="Frutiger LT Std 55 Roman" pitchFamily="34" charset="0"/>
                <a:ea typeface="ＭＳ Ｐゴシック" panose="020B0600070205080204" pitchFamily="34" charset="-128"/>
              </a:defRPr>
            </a:lvl2pPr>
            <a:lvl3pPr marL="1143000" indent="-228600">
              <a:spcBef>
                <a:spcPct val="30000"/>
              </a:spcBef>
              <a:defRPr sz="1200">
                <a:solidFill>
                  <a:schemeClr val="tx1"/>
                </a:solidFill>
                <a:latin typeface="Frutiger LT Std 55 Roman" pitchFamily="34" charset="0"/>
                <a:ea typeface="ＭＳ Ｐゴシック" panose="020B0600070205080204" pitchFamily="34" charset="-128"/>
              </a:defRPr>
            </a:lvl3pPr>
            <a:lvl4pPr marL="1600200" indent="-228600">
              <a:spcBef>
                <a:spcPct val="30000"/>
              </a:spcBef>
              <a:defRPr sz="1200">
                <a:solidFill>
                  <a:schemeClr val="tx1"/>
                </a:solidFill>
                <a:latin typeface="Frutiger LT Std 55 Roman" pitchFamily="34" charset="0"/>
                <a:ea typeface="ＭＳ Ｐゴシック" panose="020B0600070205080204" pitchFamily="34" charset="-128"/>
              </a:defRPr>
            </a:lvl4pPr>
            <a:lvl5pPr marL="2057400" indent="-228600">
              <a:spcBef>
                <a:spcPct val="30000"/>
              </a:spcBef>
              <a:defRPr sz="1200">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9pPr>
          </a:lstStyle>
          <a:p>
            <a:pPr>
              <a:spcBef>
                <a:spcPct val="0"/>
              </a:spcBef>
            </a:pPr>
            <a:fld id="{F8DFF0A5-B880-E14D-AB4D-104E2301AECE}" type="slidenum">
              <a:rPr lang="en-US" altLang="en-US" smtClean="0"/>
              <a:pPr>
                <a:spcBef>
                  <a:spcPct val="0"/>
                </a:spcBef>
              </a:pPr>
              <a:t>47</a:t>
            </a:fld>
            <a:endParaRPr lang="en-US" altLang="en-US"/>
          </a:p>
        </p:txBody>
      </p:sp>
      <p:sp>
        <p:nvSpPr>
          <p:cNvPr id="69634" name="Rectangle 2">
            <a:extLst>
              <a:ext uri="{FF2B5EF4-FFF2-40B4-BE49-F238E27FC236}">
                <a16:creationId xmlns:a16="http://schemas.microsoft.com/office/drawing/2014/main" id="{55B4A778-F994-61BA-D5F7-CC523D50AAA2}"/>
              </a:ext>
            </a:extLst>
          </p:cNvPr>
          <p:cNvSpPr>
            <a:spLocks noGrp="1" noRot="1" noChangeAspect="1" noChangeArrowheads="1" noTextEdit="1"/>
          </p:cNvSpPr>
          <p:nvPr>
            <p:ph type="sldImg"/>
          </p:nvPr>
        </p:nvSpPr>
        <p:spPr>
          <a:ln/>
        </p:spPr>
      </p:sp>
      <p:sp>
        <p:nvSpPr>
          <p:cNvPr id="129027" name="Rectangle 3">
            <a:extLst>
              <a:ext uri="{FF2B5EF4-FFF2-40B4-BE49-F238E27FC236}">
                <a16:creationId xmlns:a16="http://schemas.microsoft.com/office/drawing/2014/main" id="{66AA3913-C95B-DEBE-9603-C20128B785E9}"/>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C1003203-2AFE-2873-544D-C3BD1E057DF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utiger LT Std 55 Roman" pitchFamily="34" charset="0"/>
                <a:ea typeface="ＭＳ Ｐゴシック" panose="020B0600070205080204" pitchFamily="34" charset="-128"/>
              </a:defRPr>
            </a:lvl1pPr>
            <a:lvl2pPr marL="742950" indent="-285750">
              <a:spcBef>
                <a:spcPct val="30000"/>
              </a:spcBef>
              <a:defRPr sz="1200">
                <a:solidFill>
                  <a:schemeClr val="tx1"/>
                </a:solidFill>
                <a:latin typeface="Frutiger LT Std 55 Roman" pitchFamily="34" charset="0"/>
                <a:ea typeface="ＭＳ Ｐゴシック" panose="020B0600070205080204" pitchFamily="34" charset="-128"/>
              </a:defRPr>
            </a:lvl2pPr>
            <a:lvl3pPr marL="1143000" indent="-228600">
              <a:spcBef>
                <a:spcPct val="30000"/>
              </a:spcBef>
              <a:defRPr sz="1200">
                <a:solidFill>
                  <a:schemeClr val="tx1"/>
                </a:solidFill>
                <a:latin typeface="Frutiger LT Std 55 Roman" pitchFamily="34" charset="0"/>
                <a:ea typeface="ＭＳ Ｐゴシック" panose="020B0600070205080204" pitchFamily="34" charset="-128"/>
              </a:defRPr>
            </a:lvl3pPr>
            <a:lvl4pPr marL="1600200" indent="-228600">
              <a:spcBef>
                <a:spcPct val="30000"/>
              </a:spcBef>
              <a:defRPr sz="1200">
                <a:solidFill>
                  <a:schemeClr val="tx1"/>
                </a:solidFill>
                <a:latin typeface="Frutiger LT Std 55 Roman" pitchFamily="34" charset="0"/>
                <a:ea typeface="ＭＳ Ｐゴシック" panose="020B0600070205080204" pitchFamily="34" charset="-128"/>
              </a:defRPr>
            </a:lvl4pPr>
            <a:lvl5pPr marL="2057400" indent="-228600">
              <a:spcBef>
                <a:spcPct val="30000"/>
              </a:spcBef>
              <a:defRPr sz="1200">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9pPr>
          </a:lstStyle>
          <a:p>
            <a:pPr>
              <a:spcBef>
                <a:spcPct val="0"/>
              </a:spcBef>
            </a:pPr>
            <a:fld id="{A089A9F3-1AFE-DB4A-AEDC-B2FDF7A6A16B}" type="slidenum">
              <a:rPr lang="en-US" altLang="en-US" smtClean="0"/>
              <a:pPr>
                <a:spcBef>
                  <a:spcPct val="0"/>
                </a:spcBef>
              </a:pPr>
              <a:t>48</a:t>
            </a:fld>
            <a:endParaRPr lang="en-US" altLang="en-US"/>
          </a:p>
        </p:txBody>
      </p:sp>
      <p:sp>
        <p:nvSpPr>
          <p:cNvPr id="71682" name="Rectangle 2">
            <a:extLst>
              <a:ext uri="{FF2B5EF4-FFF2-40B4-BE49-F238E27FC236}">
                <a16:creationId xmlns:a16="http://schemas.microsoft.com/office/drawing/2014/main" id="{56E41AA8-C0C7-B316-7B63-36DA94E84BCB}"/>
              </a:ext>
            </a:extLst>
          </p:cNvPr>
          <p:cNvSpPr>
            <a:spLocks noGrp="1" noRot="1" noChangeAspect="1" noChangeArrowheads="1" noTextEdit="1"/>
          </p:cNvSpPr>
          <p:nvPr>
            <p:ph type="sldImg"/>
          </p:nvPr>
        </p:nvSpPr>
        <p:spPr>
          <a:ln/>
        </p:spPr>
      </p:sp>
      <p:sp>
        <p:nvSpPr>
          <p:cNvPr id="135171" name="Rectangle 3">
            <a:extLst>
              <a:ext uri="{FF2B5EF4-FFF2-40B4-BE49-F238E27FC236}">
                <a16:creationId xmlns:a16="http://schemas.microsoft.com/office/drawing/2014/main" id="{14F50EA5-A0EA-1D73-54BC-B1CE6D3FF0B2}"/>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378D7BA3-58E4-39FA-68BC-80C3B726E1E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utiger LT Std 55 Roman" pitchFamily="34" charset="0"/>
                <a:ea typeface="ＭＳ Ｐゴシック" panose="020B0600070205080204" pitchFamily="34" charset="-128"/>
              </a:defRPr>
            </a:lvl1pPr>
            <a:lvl2pPr marL="742950" indent="-285750">
              <a:spcBef>
                <a:spcPct val="30000"/>
              </a:spcBef>
              <a:defRPr sz="1200">
                <a:solidFill>
                  <a:schemeClr val="tx1"/>
                </a:solidFill>
                <a:latin typeface="Frutiger LT Std 55 Roman" pitchFamily="34" charset="0"/>
                <a:ea typeface="ＭＳ Ｐゴシック" panose="020B0600070205080204" pitchFamily="34" charset="-128"/>
              </a:defRPr>
            </a:lvl2pPr>
            <a:lvl3pPr marL="1143000" indent="-228600">
              <a:spcBef>
                <a:spcPct val="30000"/>
              </a:spcBef>
              <a:defRPr sz="1200">
                <a:solidFill>
                  <a:schemeClr val="tx1"/>
                </a:solidFill>
                <a:latin typeface="Frutiger LT Std 55 Roman" pitchFamily="34" charset="0"/>
                <a:ea typeface="ＭＳ Ｐゴシック" panose="020B0600070205080204" pitchFamily="34" charset="-128"/>
              </a:defRPr>
            </a:lvl3pPr>
            <a:lvl4pPr marL="1600200" indent="-228600">
              <a:spcBef>
                <a:spcPct val="30000"/>
              </a:spcBef>
              <a:defRPr sz="1200">
                <a:solidFill>
                  <a:schemeClr val="tx1"/>
                </a:solidFill>
                <a:latin typeface="Frutiger LT Std 55 Roman" pitchFamily="34" charset="0"/>
                <a:ea typeface="ＭＳ Ｐゴシック" panose="020B0600070205080204" pitchFamily="34" charset="-128"/>
              </a:defRPr>
            </a:lvl4pPr>
            <a:lvl5pPr marL="2057400" indent="-228600">
              <a:spcBef>
                <a:spcPct val="30000"/>
              </a:spcBef>
              <a:defRPr sz="1200">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9pPr>
          </a:lstStyle>
          <a:p>
            <a:pPr>
              <a:spcBef>
                <a:spcPct val="0"/>
              </a:spcBef>
            </a:pPr>
            <a:fld id="{B4A4E79D-4958-1C4E-8142-CC854A4B54DE}" type="slidenum">
              <a:rPr lang="en-US" altLang="en-US" smtClean="0"/>
              <a:pPr>
                <a:spcBef>
                  <a:spcPct val="0"/>
                </a:spcBef>
              </a:pPr>
              <a:t>49</a:t>
            </a:fld>
            <a:endParaRPr lang="en-US" altLang="en-US"/>
          </a:p>
        </p:txBody>
      </p:sp>
      <p:sp>
        <p:nvSpPr>
          <p:cNvPr id="73730" name="Rectangle 2">
            <a:extLst>
              <a:ext uri="{FF2B5EF4-FFF2-40B4-BE49-F238E27FC236}">
                <a16:creationId xmlns:a16="http://schemas.microsoft.com/office/drawing/2014/main" id="{8E94D087-ABC5-93C3-0560-979D731C92A6}"/>
              </a:ext>
            </a:extLst>
          </p:cNvPr>
          <p:cNvSpPr>
            <a:spLocks noGrp="1" noRot="1" noChangeAspect="1" noChangeArrowheads="1" noTextEdit="1"/>
          </p:cNvSpPr>
          <p:nvPr>
            <p:ph type="sldImg"/>
          </p:nvPr>
        </p:nvSpPr>
        <p:spPr>
          <a:ln/>
        </p:spPr>
      </p:sp>
      <p:sp>
        <p:nvSpPr>
          <p:cNvPr id="143363" name="Rectangle 3">
            <a:extLst>
              <a:ext uri="{FF2B5EF4-FFF2-40B4-BE49-F238E27FC236}">
                <a16:creationId xmlns:a16="http://schemas.microsoft.com/office/drawing/2014/main" id="{BD9DE80B-FACF-042F-3784-CB89967ADBB3}"/>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AAF3034D-BA6F-62F7-0700-2DD1482AB06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utiger LT Std 55 Roman" pitchFamily="34" charset="0"/>
                <a:ea typeface="ＭＳ Ｐゴシック" panose="020B0600070205080204" pitchFamily="34" charset="-128"/>
              </a:defRPr>
            </a:lvl1pPr>
            <a:lvl2pPr marL="742950" indent="-285750">
              <a:spcBef>
                <a:spcPct val="30000"/>
              </a:spcBef>
              <a:defRPr sz="1200">
                <a:solidFill>
                  <a:schemeClr val="tx1"/>
                </a:solidFill>
                <a:latin typeface="Frutiger LT Std 55 Roman" pitchFamily="34" charset="0"/>
                <a:ea typeface="ＭＳ Ｐゴシック" panose="020B0600070205080204" pitchFamily="34" charset="-128"/>
              </a:defRPr>
            </a:lvl2pPr>
            <a:lvl3pPr marL="1143000" indent="-228600">
              <a:spcBef>
                <a:spcPct val="30000"/>
              </a:spcBef>
              <a:defRPr sz="1200">
                <a:solidFill>
                  <a:schemeClr val="tx1"/>
                </a:solidFill>
                <a:latin typeface="Frutiger LT Std 55 Roman" pitchFamily="34" charset="0"/>
                <a:ea typeface="ＭＳ Ｐゴシック" panose="020B0600070205080204" pitchFamily="34" charset="-128"/>
              </a:defRPr>
            </a:lvl3pPr>
            <a:lvl4pPr marL="1600200" indent="-228600">
              <a:spcBef>
                <a:spcPct val="30000"/>
              </a:spcBef>
              <a:defRPr sz="1200">
                <a:solidFill>
                  <a:schemeClr val="tx1"/>
                </a:solidFill>
                <a:latin typeface="Frutiger LT Std 55 Roman" pitchFamily="34" charset="0"/>
                <a:ea typeface="ＭＳ Ｐゴシック" panose="020B0600070205080204" pitchFamily="34" charset="-128"/>
              </a:defRPr>
            </a:lvl4pPr>
            <a:lvl5pPr marL="2057400" indent="-228600">
              <a:spcBef>
                <a:spcPct val="30000"/>
              </a:spcBef>
              <a:defRPr sz="1200">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9pPr>
          </a:lstStyle>
          <a:p>
            <a:pPr>
              <a:spcBef>
                <a:spcPct val="0"/>
              </a:spcBef>
            </a:pPr>
            <a:fld id="{DAE4639F-4877-EF4D-AB87-702484F60A61}" type="slidenum">
              <a:rPr lang="en-US" altLang="en-US" smtClean="0"/>
              <a:pPr>
                <a:spcBef>
                  <a:spcPct val="0"/>
                </a:spcBef>
              </a:pPr>
              <a:t>50</a:t>
            </a:fld>
            <a:endParaRPr lang="en-US" altLang="en-US"/>
          </a:p>
        </p:txBody>
      </p:sp>
      <p:sp>
        <p:nvSpPr>
          <p:cNvPr id="75778" name="Rectangle 2">
            <a:extLst>
              <a:ext uri="{FF2B5EF4-FFF2-40B4-BE49-F238E27FC236}">
                <a16:creationId xmlns:a16="http://schemas.microsoft.com/office/drawing/2014/main" id="{AF9086A8-C43B-D684-48AB-946795D00857}"/>
              </a:ext>
            </a:extLst>
          </p:cNvPr>
          <p:cNvSpPr>
            <a:spLocks noGrp="1" noRot="1" noChangeAspect="1" noChangeArrowheads="1" noTextEdit="1"/>
          </p:cNvSpPr>
          <p:nvPr>
            <p:ph type="sldImg"/>
          </p:nvPr>
        </p:nvSpPr>
        <p:spPr>
          <a:ln/>
        </p:spPr>
      </p:sp>
      <p:sp>
        <p:nvSpPr>
          <p:cNvPr id="154627" name="Rectangle 3">
            <a:extLst>
              <a:ext uri="{FF2B5EF4-FFF2-40B4-BE49-F238E27FC236}">
                <a16:creationId xmlns:a16="http://schemas.microsoft.com/office/drawing/2014/main" id="{1E86FB7B-49AC-092A-3379-2CFCA371B4C5}"/>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a:extLst>
              <a:ext uri="{FF2B5EF4-FFF2-40B4-BE49-F238E27FC236}">
                <a16:creationId xmlns:a16="http://schemas.microsoft.com/office/drawing/2014/main" id="{B915D102-FA29-9A5B-0AFB-21BA27E94B9E}"/>
              </a:ext>
            </a:extLst>
          </p:cNvPr>
          <p:cNvSpPr>
            <a:spLocks noGrp="1" noRot="1" noChangeAspect="1" noChangeArrowheads="1" noTextEdit="1"/>
          </p:cNvSpPr>
          <p:nvPr>
            <p:ph type="sldImg"/>
          </p:nvPr>
        </p:nvSpPr>
        <p:spPr>
          <a:xfrm>
            <a:off x="1150938" y="692150"/>
            <a:ext cx="4556125" cy="3416300"/>
          </a:xfrm>
          <a:ln/>
        </p:spPr>
      </p:sp>
      <p:sp>
        <p:nvSpPr>
          <p:cNvPr id="11266" name="Rectangle 3">
            <a:extLst>
              <a:ext uri="{FF2B5EF4-FFF2-40B4-BE49-F238E27FC236}">
                <a16:creationId xmlns:a16="http://schemas.microsoft.com/office/drawing/2014/main" id="{1D9D193D-4E55-3E2B-C9E2-D47BA09A0CD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A641895E-A099-6CC1-7B01-41C51F4F654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utiger LT Std 55 Roman" pitchFamily="34" charset="0"/>
                <a:ea typeface="ＭＳ Ｐゴシック" panose="020B0600070205080204" pitchFamily="34" charset="-128"/>
              </a:defRPr>
            </a:lvl1pPr>
            <a:lvl2pPr marL="742950" indent="-285750">
              <a:spcBef>
                <a:spcPct val="30000"/>
              </a:spcBef>
              <a:defRPr sz="1200">
                <a:solidFill>
                  <a:schemeClr val="tx1"/>
                </a:solidFill>
                <a:latin typeface="Frutiger LT Std 55 Roman" pitchFamily="34" charset="0"/>
                <a:ea typeface="ＭＳ Ｐゴシック" panose="020B0600070205080204" pitchFamily="34" charset="-128"/>
              </a:defRPr>
            </a:lvl2pPr>
            <a:lvl3pPr marL="1143000" indent="-228600">
              <a:spcBef>
                <a:spcPct val="30000"/>
              </a:spcBef>
              <a:defRPr sz="1200">
                <a:solidFill>
                  <a:schemeClr val="tx1"/>
                </a:solidFill>
                <a:latin typeface="Frutiger LT Std 55 Roman" pitchFamily="34" charset="0"/>
                <a:ea typeface="ＭＳ Ｐゴシック" panose="020B0600070205080204" pitchFamily="34" charset="-128"/>
              </a:defRPr>
            </a:lvl3pPr>
            <a:lvl4pPr marL="1600200" indent="-228600">
              <a:spcBef>
                <a:spcPct val="30000"/>
              </a:spcBef>
              <a:defRPr sz="1200">
                <a:solidFill>
                  <a:schemeClr val="tx1"/>
                </a:solidFill>
                <a:latin typeface="Frutiger LT Std 55 Roman" pitchFamily="34" charset="0"/>
                <a:ea typeface="ＭＳ Ｐゴシック" panose="020B0600070205080204" pitchFamily="34" charset="-128"/>
              </a:defRPr>
            </a:lvl4pPr>
            <a:lvl5pPr marL="2057400" indent="-228600">
              <a:spcBef>
                <a:spcPct val="30000"/>
              </a:spcBef>
              <a:defRPr sz="1200">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9pPr>
          </a:lstStyle>
          <a:p>
            <a:pPr>
              <a:spcBef>
                <a:spcPct val="0"/>
              </a:spcBef>
            </a:pPr>
            <a:fld id="{8F1D8892-63FA-684C-9E56-E7FE911CB153}" type="slidenum">
              <a:rPr lang="en-US" altLang="en-US" smtClean="0"/>
              <a:pPr>
                <a:spcBef>
                  <a:spcPct val="0"/>
                </a:spcBef>
              </a:pPr>
              <a:t>51</a:t>
            </a:fld>
            <a:endParaRPr lang="en-US" altLang="en-US"/>
          </a:p>
        </p:txBody>
      </p:sp>
      <p:sp>
        <p:nvSpPr>
          <p:cNvPr id="77826" name="Rectangle 2">
            <a:extLst>
              <a:ext uri="{FF2B5EF4-FFF2-40B4-BE49-F238E27FC236}">
                <a16:creationId xmlns:a16="http://schemas.microsoft.com/office/drawing/2014/main" id="{255F6B59-BA78-EF02-335A-BCB63FD6030C}"/>
              </a:ext>
            </a:extLst>
          </p:cNvPr>
          <p:cNvSpPr>
            <a:spLocks noGrp="1" noRot="1" noChangeAspect="1" noChangeArrowheads="1" noTextEdit="1"/>
          </p:cNvSpPr>
          <p:nvPr>
            <p:ph type="sldImg"/>
          </p:nvPr>
        </p:nvSpPr>
        <p:spPr>
          <a:ln/>
        </p:spPr>
      </p:sp>
      <p:sp>
        <p:nvSpPr>
          <p:cNvPr id="155651" name="Rectangle 3">
            <a:extLst>
              <a:ext uri="{FF2B5EF4-FFF2-40B4-BE49-F238E27FC236}">
                <a16:creationId xmlns:a16="http://schemas.microsoft.com/office/drawing/2014/main" id="{6E20F3E2-CD76-10C4-DA5C-756AC6A6DB6D}"/>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A02E975D-E2F2-B991-8895-93FACD1FACE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utiger LT Std 55 Roman" pitchFamily="34" charset="0"/>
                <a:ea typeface="ＭＳ Ｐゴシック" panose="020B0600070205080204" pitchFamily="34" charset="-128"/>
              </a:defRPr>
            </a:lvl1pPr>
            <a:lvl2pPr marL="742950" indent="-285750">
              <a:spcBef>
                <a:spcPct val="30000"/>
              </a:spcBef>
              <a:defRPr sz="1200">
                <a:solidFill>
                  <a:schemeClr val="tx1"/>
                </a:solidFill>
                <a:latin typeface="Frutiger LT Std 55 Roman" pitchFamily="34" charset="0"/>
                <a:ea typeface="ＭＳ Ｐゴシック" panose="020B0600070205080204" pitchFamily="34" charset="-128"/>
              </a:defRPr>
            </a:lvl2pPr>
            <a:lvl3pPr marL="1143000" indent="-228600">
              <a:spcBef>
                <a:spcPct val="30000"/>
              </a:spcBef>
              <a:defRPr sz="1200">
                <a:solidFill>
                  <a:schemeClr val="tx1"/>
                </a:solidFill>
                <a:latin typeface="Frutiger LT Std 55 Roman" pitchFamily="34" charset="0"/>
                <a:ea typeface="ＭＳ Ｐゴシック" panose="020B0600070205080204" pitchFamily="34" charset="-128"/>
              </a:defRPr>
            </a:lvl3pPr>
            <a:lvl4pPr marL="1600200" indent="-228600">
              <a:spcBef>
                <a:spcPct val="30000"/>
              </a:spcBef>
              <a:defRPr sz="1200">
                <a:solidFill>
                  <a:schemeClr val="tx1"/>
                </a:solidFill>
                <a:latin typeface="Frutiger LT Std 55 Roman" pitchFamily="34" charset="0"/>
                <a:ea typeface="ＭＳ Ｐゴシック" panose="020B0600070205080204" pitchFamily="34" charset="-128"/>
              </a:defRPr>
            </a:lvl4pPr>
            <a:lvl5pPr marL="2057400" indent="-228600">
              <a:spcBef>
                <a:spcPct val="30000"/>
              </a:spcBef>
              <a:defRPr sz="1200">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9pPr>
          </a:lstStyle>
          <a:p>
            <a:pPr>
              <a:spcBef>
                <a:spcPct val="0"/>
              </a:spcBef>
            </a:pPr>
            <a:fld id="{971CC991-0035-984D-B0FE-52AA4C4D09D2}" type="slidenum">
              <a:rPr lang="en-US" altLang="en-US" smtClean="0"/>
              <a:pPr>
                <a:spcBef>
                  <a:spcPct val="0"/>
                </a:spcBef>
              </a:pPr>
              <a:t>52</a:t>
            </a:fld>
            <a:endParaRPr lang="en-US" altLang="en-US"/>
          </a:p>
        </p:txBody>
      </p:sp>
      <p:sp>
        <p:nvSpPr>
          <p:cNvPr id="79874" name="Rectangle 2">
            <a:extLst>
              <a:ext uri="{FF2B5EF4-FFF2-40B4-BE49-F238E27FC236}">
                <a16:creationId xmlns:a16="http://schemas.microsoft.com/office/drawing/2014/main" id="{C8EC27D1-EF4A-CE26-5058-8FD87D8C61CB}"/>
              </a:ext>
            </a:extLst>
          </p:cNvPr>
          <p:cNvSpPr>
            <a:spLocks noGrp="1" noRot="1" noChangeAspect="1" noChangeArrowheads="1" noTextEdit="1"/>
          </p:cNvSpPr>
          <p:nvPr>
            <p:ph type="sldImg"/>
          </p:nvPr>
        </p:nvSpPr>
        <p:spPr>
          <a:ln/>
        </p:spPr>
      </p:sp>
      <p:sp>
        <p:nvSpPr>
          <p:cNvPr id="156675" name="Rectangle 3">
            <a:extLst>
              <a:ext uri="{FF2B5EF4-FFF2-40B4-BE49-F238E27FC236}">
                <a16:creationId xmlns:a16="http://schemas.microsoft.com/office/drawing/2014/main" id="{1DE9FB55-13F3-CD25-1E51-80A4C7F9442B}"/>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F99C72C5-BCB0-C4D5-F52A-CC85883DB018}"/>
              </a:ext>
            </a:extLst>
          </p:cNvPr>
          <p:cNvSpPr>
            <a:spLocks noGrp="1" noRot="1" noChangeAspect="1" noChangeArrowheads="1" noTextEdit="1"/>
          </p:cNvSpPr>
          <p:nvPr>
            <p:ph type="sldImg"/>
          </p:nvPr>
        </p:nvSpPr>
        <p:spPr>
          <a:ln/>
        </p:spPr>
      </p:sp>
      <p:sp>
        <p:nvSpPr>
          <p:cNvPr id="81922" name="Notes Placeholder 2">
            <a:extLst>
              <a:ext uri="{FF2B5EF4-FFF2-40B4-BE49-F238E27FC236}">
                <a16:creationId xmlns:a16="http://schemas.microsoft.com/office/drawing/2014/main" id="{19FDEF87-F080-081B-4DD9-12A61A113A7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Frutiger LT Std 55 Roman" pitchFamily="34" charset="0"/>
              <a:ea typeface="ＭＳ Ｐゴシック" panose="020B0600070205080204" pitchFamily="34" charset="-128"/>
            </a:endParaRPr>
          </a:p>
        </p:txBody>
      </p:sp>
      <p:sp>
        <p:nvSpPr>
          <p:cNvPr id="81923" name="Slide Number Placeholder 3">
            <a:extLst>
              <a:ext uri="{FF2B5EF4-FFF2-40B4-BE49-F238E27FC236}">
                <a16:creationId xmlns:a16="http://schemas.microsoft.com/office/drawing/2014/main" id="{75EAE0E4-AAFF-896A-FBC8-848E9803F6D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fld id="{71E18DA8-4CB6-EE4B-BE50-08F25D353A1F}" type="slidenum">
              <a:rPr lang="en-US" altLang="en-US" sz="1200" b="0" smtClean="0"/>
              <a:pPr/>
              <a:t>53</a:t>
            </a:fld>
            <a:endParaRPr lang="en-US" altLang="en-US" sz="1200" b="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629A4660-1221-D64D-05BE-868B0534DFF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utiger LT Std 55 Roman" pitchFamily="34" charset="0"/>
                <a:ea typeface="ＭＳ Ｐゴシック" panose="020B0600070205080204" pitchFamily="34" charset="-128"/>
              </a:defRPr>
            </a:lvl1pPr>
            <a:lvl2pPr marL="742950" indent="-285750">
              <a:spcBef>
                <a:spcPct val="30000"/>
              </a:spcBef>
              <a:defRPr sz="1200">
                <a:solidFill>
                  <a:schemeClr val="tx1"/>
                </a:solidFill>
                <a:latin typeface="Frutiger LT Std 55 Roman" pitchFamily="34" charset="0"/>
                <a:ea typeface="ＭＳ Ｐゴシック" panose="020B0600070205080204" pitchFamily="34" charset="-128"/>
              </a:defRPr>
            </a:lvl2pPr>
            <a:lvl3pPr marL="1143000" indent="-228600">
              <a:spcBef>
                <a:spcPct val="30000"/>
              </a:spcBef>
              <a:defRPr sz="1200">
                <a:solidFill>
                  <a:schemeClr val="tx1"/>
                </a:solidFill>
                <a:latin typeface="Frutiger LT Std 55 Roman" pitchFamily="34" charset="0"/>
                <a:ea typeface="ＭＳ Ｐゴシック" panose="020B0600070205080204" pitchFamily="34" charset="-128"/>
              </a:defRPr>
            </a:lvl3pPr>
            <a:lvl4pPr marL="1600200" indent="-228600">
              <a:spcBef>
                <a:spcPct val="30000"/>
              </a:spcBef>
              <a:defRPr sz="1200">
                <a:solidFill>
                  <a:schemeClr val="tx1"/>
                </a:solidFill>
                <a:latin typeface="Frutiger LT Std 55 Roman" pitchFamily="34" charset="0"/>
                <a:ea typeface="ＭＳ Ｐゴシック" panose="020B0600070205080204" pitchFamily="34" charset="-128"/>
              </a:defRPr>
            </a:lvl4pPr>
            <a:lvl5pPr marL="2057400" indent="-228600">
              <a:spcBef>
                <a:spcPct val="30000"/>
              </a:spcBef>
              <a:defRPr sz="1200">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9pPr>
          </a:lstStyle>
          <a:p>
            <a:pPr>
              <a:spcBef>
                <a:spcPct val="0"/>
              </a:spcBef>
            </a:pPr>
            <a:fld id="{2A934C02-1FBF-C146-875E-05B4E58E2BA6}" type="slidenum">
              <a:rPr lang="en-US" altLang="en-US" smtClean="0"/>
              <a:pPr>
                <a:spcBef>
                  <a:spcPct val="0"/>
                </a:spcBef>
              </a:pPr>
              <a:t>56</a:t>
            </a:fld>
            <a:endParaRPr lang="en-US" altLang="en-US"/>
          </a:p>
        </p:txBody>
      </p:sp>
      <p:sp>
        <p:nvSpPr>
          <p:cNvPr id="86018" name="Rectangle 2">
            <a:extLst>
              <a:ext uri="{FF2B5EF4-FFF2-40B4-BE49-F238E27FC236}">
                <a16:creationId xmlns:a16="http://schemas.microsoft.com/office/drawing/2014/main" id="{ED04315E-358B-9DEA-AC2C-2EB86AE9A73D}"/>
              </a:ext>
            </a:extLst>
          </p:cNvPr>
          <p:cNvSpPr>
            <a:spLocks noGrp="1" noRot="1" noChangeAspect="1" noChangeArrowheads="1" noTextEdit="1"/>
          </p:cNvSpPr>
          <p:nvPr>
            <p:ph type="sldImg"/>
          </p:nvPr>
        </p:nvSpPr>
        <p:spPr>
          <a:ln/>
        </p:spPr>
      </p:sp>
      <p:sp>
        <p:nvSpPr>
          <p:cNvPr id="157699" name="Rectangle 3">
            <a:extLst>
              <a:ext uri="{FF2B5EF4-FFF2-40B4-BE49-F238E27FC236}">
                <a16:creationId xmlns:a16="http://schemas.microsoft.com/office/drawing/2014/main" id="{CF998391-8BEE-A24C-07C2-37D76813DD7E}"/>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1E1EB12C-5F62-E007-9D14-EE1F03206E3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Frutiger LT Std 55 Roman" pitchFamily="34" charset="0"/>
                <a:ea typeface="ＭＳ Ｐゴシック" panose="020B0600070205080204" pitchFamily="34" charset="-128"/>
              </a:defRPr>
            </a:lvl1pPr>
            <a:lvl2pPr marL="742950" indent="-285750" defTabSz="911225">
              <a:spcBef>
                <a:spcPct val="30000"/>
              </a:spcBef>
              <a:defRPr sz="1200">
                <a:solidFill>
                  <a:schemeClr val="tx1"/>
                </a:solidFill>
                <a:latin typeface="Frutiger LT Std 55 Roman"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Frutiger LT Std 55 Roman"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Frutiger LT Std 55 Roman"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Frutiger LT Std 55 Roman"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9pPr>
          </a:lstStyle>
          <a:p>
            <a:pPr>
              <a:spcBef>
                <a:spcPct val="0"/>
              </a:spcBef>
            </a:pPr>
            <a:fld id="{54E05275-CB30-E84C-98F4-78453AEA489D}" type="slidenum">
              <a:rPr lang="en-US" altLang="en-US" smtClean="0">
                <a:latin typeface="Arial" panose="020B0604020202020204" pitchFamily="34" charset="0"/>
              </a:rPr>
              <a:pPr>
                <a:spcBef>
                  <a:spcPct val="0"/>
                </a:spcBef>
              </a:pPr>
              <a:t>68</a:t>
            </a:fld>
            <a:endParaRPr lang="en-US" altLang="en-US">
              <a:latin typeface="Arial" panose="020B0604020202020204" pitchFamily="34" charset="0"/>
            </a:endParaRPr>
          </a:p>
        </p:txBody>
      </p:sp>
      <p:sp>
        <p:nvSpPr>
          <p:cNvPr id="97282" name="Rectangle 2">
            <a:extLst>
              <a:ext uri="{FF2B5EF4-FFF2-40B4-BE49-F238E27FC236}">
                <a16:creationId xmlns:a16="http://schemas.microsoft.com/office/drawing/2014/main" id="{C8405282-7B2A-16F6-980E-ACED017C79BA}"/>
              </a:ext>
            </a:extLst>
          </p:cNvPr>
          <p:cNvSpPr>
            <a:spLocks noGrp="1" noRot="1" noChangeAspect="1" noChangeArrowheads="1" noTextEdit="1"/>
          </p:cNvSpPr>
          <p:nvPr>
            <p:ph type="sldImg"/>
          </p:nvPr>
        </p:nvSpPr>
        <p:spPr>
          <a:ln/>
        </p:spPr>
      </p:sp>
      <p:sp>
        <p:nvSpPr>
          <p:cNvPr id="97283" name="Rectangle 3">
            <a:extLst>
              <a:ext uri="{FF2B5EF4-FFF2-40B4-BE49-F238E27FC236}">
                <a16:creationId xmlns:a16="http://schemas.microsoft.com/office/drawing/2014/main" id="{F2CA9D80-571C-E4B7-6838-644A4B824DA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a:extLst>
              <a:ext uri="{FF2B5EF4-FFF2-40B4-BE49-F238E27FC236}">
                <a16:creationId xmlns:a16="http://schemas.microsoft.com/office/drawing/2014/main" id="{746DA25A-6459-4FB0-4E1E-62DA90CBDC4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utiger LT Std 55 Roman" pitchFamily="34" charset="0"/>
                <a:ea typeface="ＭＳ Ｐゴシック" panose="020B0600070205080204" pitchFamily="34" charset="-128"/>
              </a:defRPr>
            </a:lvl1pPr>
            <a:lvl2pPr marL="742950" indent="-285750">
              <a:spcBef>
                <a:spcPct val="30000"/>
              </a:spcBef>
              <a:defRPr sz="1200">
                <a:solidFill>
                  <a:schemeClr val="tx1"/>
                </a:solidFill>
                <a:latin typeface="Frutiger LT Std 55 Roman" pitchFamily="34" charset="0"/>
                <a:ea typeface="ＭＳ Ｐゴシック" panose="020B0600070205080204" pitchFamily="34" charset="-128"/>
              </a:defRPr>
            </a:lvl2pPr>
            <a:lvl3pPr marL="1143000" indent="-228600">
              <a:spcBef>
                <a:spcPct val="30000"/>
              </a:spcBef>
              <a:defRPr sz="1200">
                <a:solidFill>
                  <a:schemeClr val="tx1"/>
                </a:solidFill>
                <a:latin typeface="Frutiger LT Std 55 Roman" pitchFamily="34" charset="0"/>
                <a:ea typeface="ＭＳ Ｐゴシック" panose="020B0600070205080204" pitchFamily="34" charset="-128"/>
              </a:defRPr>
            </a:lvl3pPr>
            <a:lvl4pPr marL="1600200" indent="-228600">
              <a:spcBef>
                <a:spcPct val="30000"/>
              </a:spcBef>
              <a:defRPr sz="1200">
                <a:solidFill>
                  <a:schemeClr val="tx1"/>
                </a:solidFill>
                <a:latin typeface="Frutiger LT Std 55 Roman" pitchFamily="34" charset="0"/>
                <a:ea typeface="ＭＳ Ｐゴシック" panose="020B0600070205080204" pitchFamily="34" charset="-128"/>
              </a:defRPr>
            </a:lvl4pPr>
            <a:lvl5pPr marL="2057400" indent="-228600">
              <a:spcBef>
                <a:spcPct val="30000"/>
              </a:spcBef>
              <a:defRPr sz="1200">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9pPr>
          </a:lstStyle>
          <a:p>
            <a:pPr>
              <a:spcBef>
                <a:spcPct val="0"/>
              </a:spcBef>
            </a:pPr>
            <a:fld id="{AA78FC59-D580-1740-BDAB-ED12C7D6D0F2}" type="slidenum">
              <a:rPr lang="en-US" altLang="en-US" smtClean="0">
                <a:latin typeface="Arial" panose="020B0604020202020204" pitchFamily="34" charset="0"/>
              </a:rPr>
              <a:pPr>
                <a:spcBef>
                  <a:spcPct val="0"/>
                </a:spcBef>
              </a:pPr>
              <a:t>85</a:t>
            </a:fld>
            <a:endParaRPr lang="en-US" altLang="en-US">
              <a:latin typeface="Arial" panose="020B0604020202020204" pitchFamily="34" charset="0"/>
            </a:endParaRPr>
          </a:p>
        </p:txBody>
      </p:sp>
      <p:sp>
        <p:nvSpPr>
          <p:cNvPr id="114690" name="Rectangle 2">
            <a:extLst>
              <a:ext uri="{FF2B5EF4-FFF2-40B4-BE49-F238E27FC236}">
                <a16:creationId xmlns:a16="http://schemas.microsoft.com/office/drawing/2014/main" id="{BFFBB18A-1E24-EA38-33A1-407764B1FF32}"/>
              </a:ext>
            </a:extLst>
          </p:cNvPr>
          <p:cNvSpPr>
            <a:spLocks noGrp="1" noRot="1" noChangeAspect="1" noChangeArrowheads="1" noTextEdit="1"/>
          </p:cNvSpPr>
          <p:nvPr>
            <p:ph type="sldImg"/>
          </p:nvPr>
        </p:nvSpPr>
        <p:spPr>
          <a:xfrm>
            <a:off x="1143000" y="519113"/>
            <a:ext cx="4575175" cy="3430587"/>
          </a:xfrm>
          <a:ln/>
        </p:spPr>
      </p:sp>
      <p:sp>
        <p:nvSpPr>
          <p:cNvPr id="114691" name="Rectangle 3">
            <a:extLst>
              <a:ext uri="{FF2B5EF4-FFF2-40B4-BE49-F238E27FC236}">
                <a16:creationId xmlns:a16="http://schemas.microsoft.com/office/drawing/2014/main" id="{057B090A-8105-38E3-9F49-D86973A37696}"/>
              </a:ext>
            </a:extLst>
          </p:cNvPr>
          <p:cNvSpPr>
            <a:spLocks noGrp="1" noChangeArrowheads="1"/>
          </p:cNvSpPr>
          <p:nvPr>
            <p:ph type="body" idx="1"/>
          </p:nvPr>
        </p:nvSpPr>
        <p:spPr>
          <a:xfrm>
            <a:off x="517525" y="4176713"/>
            <a:ext cx="5822950" cy="4371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462" tIns="44732" rIns="89462" bIns="44732"/>
          <a:lstStyle/>
          <a:p>
            <a:pPr eaLnBrk="1" hangingPunct="1">
              <a:spcBef>
                <a:spcPct val="0"/>
              </a:spcBef>
            </a:pPr>
            <a:endParaRPr lang="en-US" altLang="en-US">
              <a:latin typeface="Frutiger LT Std 55 Roman" pitchFamily="34"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E988CF67-A3AB-85D4-94BE-0DD8B589303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Frutiger LT Std 55 Roman" pitchFamily="34" charset="0"/>
                <a:ea typeface="ＭＳ Ｐゴシック" panose="020B0600070205080204" pitchFamily="34" charset="-128"/>
              </a:defRPr>
            </a:lvl1pPr>
            <a:lvl2pPr marL="742950" indent="-285750" defTabSz="911225">
              <a:spcBef>
                <a:spcPct val="30000"/>
              </a:spcBef>
              <a:defRPr sz="1200">
                <a:solidFill>
                  <a:schemeClr val="tx1"/>
                </a:solidFill>
                <a:latin typeface="Frutiger LT Std 55 Roman"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Frutiger LT Std 55 Roman"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Frutiger LT Std 55 Roman"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Frutiger LT Std 55 Roman"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9pPr>
          </a:lstStyle>
          <a:p>
            <a:pPr>
              <a:spcBef>
                <a:spcPct val="0"/>
              </a:spcBef>
            </a:pPr>
            <a:fld id="{6B971B9E-11BB-0341-AF9F-68844B5B09D7}" type="slidenum">
              <a:rPr lang="en-US" altLang="en-US" smtClean="0">
                <a:latin typeface="Arial" panose="020B0604020202020204" pitchFamily="34" charset="0"/>
              </a:rPr>
              <a:pPr>
                <a:spcBef>
                  <a:spcPct val="0"/>
                </a:spcBef>
              </a:pPr>
              <a:t>94</a:t>
            </a:fld>
            <a:endParaRPr lang="en-US" altLang="en-US">
              <a:latin typeface="Arial" panose="020B0604020202020204" pitchFamily="34" charset="0"/>
            </a:endParaRPr>
          </a:p>
        </p:txBody>
      </p:sp>
      <p:sp>
        <p:nvSpPr>
          <p:cNvPr id="124930" name="Rectangle 2">
            <a:extLst>
              <a:ext uri="{FF2B5EF4-FFF2-40B4-BE49-F238E27FC236}">
                <a16:creationId xmlns:a16="http://schemas.microsoft.com/office/drawing/2014/main" id="{A791F390-AA5C-3DD3-FD50-458F5092F066}"/>
              </a:ext>
            </a:extLst>
          </p:cNvPr>
          <p:cNvSpPr>
            <a:spLocks noGrp="1" noRot="1" noChangeAspect="1" noChangeArrowheads="1" noTextEdit="1"/>
          </p:cNvSpPr>
          <p:nvPr>
            <p:ph type="sldImg"/>
          </p:nvPr>
        </p:nvSpPr>
        <p:spPr>
          <a:solidFill>
            <a:srgbClr val="FFFFFF"/>
          </a:solidFill>
          <a:ln/>
        </p:spPr>
      </p:sp>
      <p:sp>
        <p:nvSpPr>
          <p:cNvPr id="124931" name="Rectangle 3">
            <a:extLst>
              <a:ext uri="{FF2B5EF4-FFF2-40B4-BE49-F238E27FC236}">
                <a16:creationId xmlns:a16="http://schemas.microsoft.com/office/drawing/2014/main" id="{3B0D6C4E-4BAA-D914-0861-C3A851658991}"/>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a:extLst>
              <a:ext uri="{FF2B5EF4-FFF2-40B4-BE49-F238E27FC236}">
                <a16:creationId xmlns:a16="http://schemas.microsoft.com/office/drawing/2014/main" id="{4317ADC9-9414-4C1D-9C8D-44136AE3F2A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utiger LT Std 55 Roman" pitchFamily="34" charset="0"/>
                <a:ea typeface="ＭＳ Ｐゴシック" panose="020B0600070205080204" pitchFamily="34" charset="-128"/>
              </a:defRPr>
            </a:lvl1pPr>
            <a:lvl2pPr marL="742950" indent="-285750">
              <a:spcBef>
                <a:spcPct val="30000"/>
              </a:spcBef>
              <a:defRPr sz="1200">
                <a:solidFill>
                  <a:schemeClr val="tx1"/>
                </a:solidFill>
                <a:latin typeface="Frutiger LT Std 55 Roman" pitchFamily="34" charset="0"/>
                <a:ea typeface="ＭＳ Ｐゴシック" panose="020B0600070205080204" pitchFamily="34" charset="-128"/>
              </a:defRPr>
            </a:lvl2pPr>
            <a:lvl3pPr marL="1143000" indent="-228600">
              <a:spcBef>
                <a:spcPct val="30000"/>
              </a:spcBef>
              <a:defRPr sz="1200">
                <a:solidFill>
                  <a:schemeClr val="tx1"/>
                </a:solidFill>
                <a:latin typeface="Frutiger LT Std 55 Roman" pitchFamily="34" charset="0"/>
                <a:ea typeface="ＭＳ Ｐゴシック" panose="020B0600070205080204" pitchFamily="34" charset="-128"/>
              </a:defRPr>
            </a:lvl3pPr>
            <a:lvl4pPr marL="1600200" indent="-228600">
              <a:spcBef>
                <a:spcPct val="30000"/>
              </a:spcBef>
              <a:defRPr sz="1200">
                <a:solidFill>
                  <a:schemeClr val="tx1"/>
                </a:solidFill>
                <a:latin typeface="Frutiger LT Std 55 Roman" pitchFamily="34" charset="0"/>
                <a:ea typeface="ＭＳ Ｐゴシック" panose="020B0600070205080204" pitchFamily="34" charset="-128"/>
              </a:defRPr>
            </a:lvl4pPr>
            <a:lvl5pPr marL="2057400" indent="-228600">
              <a:spcBef>
                <a:spcPct val="30000"/>
              </a:spcBef>
              <a:defRPr sz="1200">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9pPr>
          </a:lstStyle>
          <a:p>
            <a:pPr>
              <a:spcBef>
                <a:spcPct val="0"/>
              </a:spcBef>
            </a:pPr>
            <a:fld id="{5E9306DF-0F13-4E43-AF95-5132FF023956}" type="slidenum">
              <a:rPr lang="en-US" altLang="en-US" smtClean="0"/>
              <a:pPr>
                <a:spcBef>
                  <a:spcPct val="0"/>
                </a:spcBef>
              </a:pPr>
              <a:t>12</a:t>
            </a:fld>
            <a:endParaRPr lang="en-US" altLang="en-US"/>
          </a:p>
        </p:txBody>
      </p:sp>
      <p:sp>
        <p:nvSpPr>
          <p:cNvPr id="15362" name="Rectangle 2">
            <a:extLst>
              <a:ext uri="{FF2B5EF4-FFF2-40B4-BE49-F238E27FC236}">
                <a16:creationId xmlns:a16="http://schemas.microsoft.com/office/drawing/2014/main" id="{8B7F6C77-51AD-DECA-521F-10E6B7D2FDB1}"/>
              </a:ext>
            </a:extLst>
          </p:cNvPr>
          <p:cNvSpPr>
            <a:spLocks noGrp="1" noRot="1" noChangeAspect="1" noChangeArrowheads="1" noTextEdit="1"/>
          </p:cNvSpPr>
          <p:nvPr>
            <p:ph type="sldImg"/>
          </p:nvPr>
        </p:nvSpPr>
        <p:spPr>
          <a:ln/>
        </p:spPr>
      </p:sp>
      <p:sp>
        <p:nvSpPr>
          <p:cNvPr id="113667" name="Rectangle 3">
            <a:extLst>
              <a:ext uri="{FF2B5EF4-FFF2-40B4-BE49-F238E27FC236}">
                <a16:creationId xmlns:a16="http://schemas.microsoft.com/office/drawing/2014/main" id="{DB78C3BD-86EF-1F62-98BE-97BE078BAE1E}"/>
              </a:ext>
            </a:extLst>
          </p:cNvPr>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988C3374-6C40-2959-CE2B-C2828B3A2D2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Frutiger LT Std 55 Roman" pitchFamily="34" charset="0"/>
                <a:ea typeface="ＭＳ Ｐゴシック" panose="020B0600070205080204" pitchFamily="34" charset="-128"/>
              </a:defRPr>
            </a:lvl1pPr>
            <a:lvl2pPr marL="742950" indent="-285750" defTabSz="911225">
              <a:spcBef>
                <a:spcPct val="30000"/>
              </a:spcBef>
              <a:defRPr sz="1200">
                <a:solidFill>
                  <a:schemeClr val="tx1"/>
                </a:solidFill>
                <a:latin typeface="Frutiger LT Std 55 Roman"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Frutiger LT Std 55 Roman"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Frutiger LT Std 55 Roman"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Frutiger LT Std 55 Roman"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9pPr>
          </a:lstStyle>
          <a:p>
            <a:pPr>
              <a:spcBef>
                <a:spcPct val="0"/>
              </a:spcBef>
            </a:pPr>
            <a:fld id="{46FD1299-F785-5540-9FDE-10B1A175264F}" type="slidenum">
              <a:rPr lang="en-US" altLang="en-US" smtClean="0">
                <a:latin typeface="Arial" panose="020B0604020202020204" pitchFamily="34" charset="0"/>
              </a:rPr>
              <a:pPr>
                <a:spcBef>
                  <a:spcPct val="0"/>
                </a:spcBef>
              </a:pPr>
              <a:t>18</a:t>
            </a:fld>
            <a:endParaRPr lang="en-US" altLang="en-US">
              <a:latin typeface="Arial" panose="020B0604020202020204" pitchFamily="34" charset="0"/>
            </a:endParaRPr>
          </a:p>
        </p:txBody>
      </p:sp>
      <p:sp>
        <p:nvSpPr>
          <p:cNvPr id="110594" name="Rectangle 2">
            <a:extLst>
              <a:ext uri="{FF2B5EF4-FFF2-40B4-BE49-F238E27FC236}">
                <a16:creationId xmlns:a16="http://schemas.microsoft.com/office/drawing/2014/main" id="{18C8A8E5-3A88-1283-AFD8-AD92AC183859}"/>
              </a:ext>
            </a:extLst>
          </p:cNvPr>
          <p:cNvSpPr>
            <a:spLocks noGrp="1" noRot="1" noChangeAspect="1" noChangeArrowheads="1" noTextEdit="1"/>
          </p:cNvSpPr>
          <p:nvPr>
            <p:ph type="sldImg"/>
          </p:nvPr>
        </p:nvSpPr>
        <p:spPr>
          <a:ln/>
        </p:spPr>
      </p:sp>
      <p:sp>
        <p:nvSpPr>
          <p:cNvPr id="110595" name="Rectangle 3">
            <a:extLst>
              <a:ext uri="{FF2B5EF4-FFF2-40B4-BE49-F238E27FC236}">
                <a16:creationId xmlns:a16="http://schemas.microsoft.com/office/drawing/2014/main" id="{FDB59B1F-529E-AB4A-3A08-E642E20E064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34957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DBC67882-7771-7F4D-8191-B92F1E95CAA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utiger LT Std 55 Roman" pitchFamily="34" charset="0"/>
                <a:ea typeface="ＭＳ Ｐゴシック" panose="020B0600070205080204" pitchFamily="34" charset="-128"/>
              </a:defRPr>
            </a:lvl1pPr>
            <a:lvl2pPr marL="742950" indent="-285750">
              <a:spcBef>
                <a:spcPct val="30000"/>
              </a:spcBef>
              <a:defRPr sz="1200">
                <a:solidFill>
                  <a:schemeClr val="tx1"/>
                </a:solidFill>
                <a:latin typeface="Frutiger LT Std 55 Roman" pitchFamily="34" charset="0"/>
                <a:ea typeface="ＭＳ Ｐゴシック" panose="020B0600070205080204" pitchFamily="34" charset="-128"/>
              </a:defRPr>
            </a:lvl2pPr>
            <a:lvl3pPr marL="1143000" indent="-228600">
              <a:spcBef>
                <a:spcPct val="30000"/>
              </a:spcBef>
              <a:defRPr sz="1200">
                <a:solidFill>
                  <a:schemeClr val="tx1"/>
                </a:solidFill>
                <a:latin typeface="Frutiger LT Std 55 Roman" pitchFamily="34" charset="0"/>
                <a:ea typeface="ＭＳ Ｐゴシック" panose="020B0600070205080204" pitchFamily="34" charset="-128"/>
              </a:defRPr>
            </a:lvl3pPr>
            <a:lvl4pPr marL="1600200" indent="-228600">
              <a:spcBef>
                <a:spcPct val="30000"/>
              </a:spcBef>
              <a:defRPr sz="1200">
                <a:solidFill>
                  <a:schemeClr val="tx1"/>
                </a:solidFill>
                <a:latin typeface="Frutiger LT Std 55 Roman" pitchFamily="34" charset="0"/>
                <a:ea typeface="ＭＳ Ｐゴシック" panose="020B0600070205080204" pitchFamily="34" charset="-128"/>
              </a:defRPr>
            </a:lvl4pPr>
            <a:lvl5pPr marL="2057400" indent="-228600">
              <a:spcBef>
                <a:spcPct val="30000"/>
              </a:spcBef>
              <a:defRPr sz="1200">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9pPr>
          </a:lstStyle>
          <a:p>
            <a:pPr>
              <a:spcBef>
                <a:spcPct val="0"/>
              </a:spcBef>
            </a:pPr>
            <a:fld id="{072D2EEB-0204-C544-BFB9-D155A6E874D6}" type="slidenum">
              <a:rPr lang="en-US" altLang="en-US" smtClean="0"/>
              <a:pPr>
                <a:spcBef>
                  <a:spcPct val="0"/>
                </a:spcBef>
              </a:pPr>
              <a:t>24</a:t>
            </a:fld>
            <a:endParaRPr lang="en-US" altLang="en-US"/>
          </a:p>
        </p:txBody>
      </p:sp>
      <p:sp>
        <p:nvSpPr>
          <p:cNvPr id="27650" name="Rectangle 2">
            <a:extLst>
              <a:ext uri="{FF2B5EF4-FFF2-40B4-BE49-F238E27FC236}">
                <a16:creationId xmlns:a16="http://schemas.microsoft.com/office/drawing/2014/main" id="{7C6BB2DF-540C-E698-B37A-6AD7AAFDF212}"/>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1C7207D3-A0CD-8AA8-E8A1-78E88DE7039B}"/>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5341A057-544C-12C0-5BBD-1908ECB4B7B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utiger LT Std 55 Roman" pitchFamily="34" charset="0"/>
                <a:ea typeface="ＭＳ Ｐゴシック" panose="020B0600070205080204" pitchFamily="34" charset="-128"/>
              </a:defRPr>
            </a:lvl1pPr>
            <a:lvl2pPr marL="742950" indent="-285750">
              <a:spcBef>
                <a:spcPct val="30000"/>
              </a:spcBef>
              <a:defRPr sz="1200">
                <a:solidFill>
                  <a:schemeClr val="tx1"/>
                </a:solidFill>
                <a:latin typeface="Frutiger LT Std 55 Roman" pitchFamily="34" charset="0"/>
                <a:ea typeface="ＭＳ Ｐゴシック" panose="020B0600070205080204" pitchFamily="34" charset="-128"/>
              </a:defRPr>
            </a:lvl2pPr>
            <a:lvl3pPr marL="1143000" indent="-228600">
              <a:spcBef>
                <a:spcPct val="30000"/>
              </a:spcBef>
              <a:defRPr sz="1200">
                <a:solidFill>
                  <a:schemeClr val="tx1"/>
                </a:solidFill>
                <a:latin typeface="Frutiger LT Std 55 Roman" pitchFamily="34" charset="0"/>
                <a:ea typeface="ＭＳ Ｐゴシック" panose="020B0600070205080204" pitchFamily="34" charset="-128"/>
              </a:defRPr>
            </a:lvl3pPr>
            <a:lvl4pPr marL="1600200" indent="-228600">
              <a:spcBef>
                <a:spcPct val="30000"/>
              </a:spcBef>
              <a:defRPr sz="1200">
                <a:solidFill>
                  <a:schemeClr val="tx1"/>
                </a:solidFill>
                <a:latin typeface="Frutiger LT Std 55 Roman" pitchFamily="34" charset="0"/>
                <a:ea typeface="ＭＳ Ｐゴシック" panose="020B0600070205080204" pitchFamily="34" charset="-128"/>
              </a:defRPr>
            </a:lvl4pPr>
            <a:lvl5pPr marL="2057400" indent="-228600">
              <a:spcBef>
                <a:spcPct val="30000"/>
              </a:spcBef>
              <a:defRPr sz="1200">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9pPr>
          </a:lstStyle>
          <a:p>
            <a:pPr>
              <a:spcBef>
                <a:spcPct val="0"/>
              </a:spcBef>
            </a:pPr>
            <a:fld id="{351E329E-690F-7043-9A49-04774AFE56AC}" type="slidenum">
              <a:rPr lang="en-US" altLang="en-US" smtClean="0"/>
              <a:pPr>
                <a:spcBef>
                  <a:spcPct val="0"/>
                </a:spcBef>
              </a:pPr>
              <a:t>25</a:t>
            </a:fld>
            <a:endParaRPr lang="en-US" altLang="en-US"/>
          </a:p>
        </p:txBody>
      </p:sp>
      <p:sp>
        <p:nvSpPr>
          <p:cNvPr id="29698" name="Rectangle 2">
            <a:extLst>
              <a:ext uri="{FF2B5EF4-FFF2-40B4-BE49-F238E27FC236}">
                <a16:creationId xmlns:a16="http://schemas.microsoft.com/office/drawing/2014/main" id="{6A46223F-712D-6CFE-DEB7-E528A9CF1347}"/>
              </a:ext>
            </a:extLst>
          </p:cNvPr>
          <p:cNvSpPr>
            <a:spLocks noGrp="1" noRot="1" noChangeAspect="1" noChangeArrowheads="1" noTextEdit="1"/>
          </p:cNvSpPr>
          <p:nvPr>
            <p:ph type="sldImg"/>
          </p:nvPr>
        </p:nvSpPr>
        <p:spPr>
          <a:ln/>
        </p:spPr>
      </p:sp>
      <p:sp>
        <p:nvSpPr>
          <p:cNvPr id="115715" name="Rectangle 3">
            <a:extLst>
              <a:ext uri="{FF2B5EF4-FFF2-40B4-BE49-F238E27FC236}">
                <a16:creationId xmlns:a16="http://schemas.microsoft.com/office/drawing/2014/main" id="{CEA3C822-1DD8-51A7-95B1-4B3B66A3E31F}"/>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5893E9DD-0E57-AFB6-1988-A49FD596E56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utiger LT Std 55 Roman" pitchFamily="34" charset="0"/>
                <a:ea typeface="ＭＳ Ｐゴシック" panose="020B0600070205080204" pitchFamily="34" charset="-128"/>
              </a:defRPr>
            </a:lvl1pPr>
            <a:lvl2pPr marL="742950" indent="-285750">
              <a:spcBef>
                <a:spcPct val="30000"/>
              </a:spcBef>
              <a:defRPr sz="1200">
                <a:solidFill>
                  <a:schemeClr val="tx1"/>
                </a:solidFill>
                <a:latin typeface="Frutiger LT Std 55 Roman" pitchFamily="34" charset="0"/>
                <a:ea typeface="ＭＳ Ｐゴシック" panose="020B0600070205080204" pitchFamily="34" charset="-128"/>
              </a:defRPr>
            </a:lvl2pPr>
            <a:lvl3pPr marL="1143000" indent="-228600">
              <a:spcBef>
                <a:spcPct val="30000"/>
              </a:spcBef>
              <a:defRPr sz="1200">
                <a:solidFill>
                  <a:schemeClr val="tx1"/>
                </a:solidFill>
                <a:latin typeface="Frutiger LT Std 55 Roman" pitchFamily="34" charset="0"/>
                <a:ea typeface="ＭＳ Ｐゴシック" panose="020B0600070205080204" pitchFamily="34" charset="-128"/>
              </a:defRPr>
            </a:lvl3pPr>
            <a:lvl4pPr marL="1600200" indent="-228600">
              <a:spcBef>
                <a:spcPct val="30000"/>
              </a:spcBef>
              <a:defRPr sz="1200">
                <a:solidFill>
                  <a:schemeClr val="tx1"/>
                </a:solidFill>
                <a:latin typeface="Frutiger LT Std 55 Roman" pitchFamily="34" charset="0"/>
                <a:ea typeface="ＭＳ Ｐゴシック" panose="020B0600070205080204" pitchFamily="34" charset="-128"/>
              </a:defRPr>
            </a:lvl4pPr>
            <a:lvl5pPr marL="2057400" indent="-228600">
              <a:spcBef>
                <a:spcPct val="30000"/>
              </a:spcBef>
              <a:defRPr sz="1200">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9pPr>
          </a:lstStyle>
          <a:p>
            <a:pPr>
              <a:spcBef>
                <a:spcPct val="0"/>
              </a:spcBef>
            </a:pPr>
            <a:fld id="{F4FC660A-0C3F-6243-BA78-35BE2B9D70F4}" type="slidenum">
              <a:rPr lang="en-US" altLang="en-US" smtClean="0"/>
              <a:pPr>
                <a:spcBef>
                  <a:spcPct val="0"/>
                </a:spcBef>
              </a:pPr>
              <a:t>26</a:t>
            </a:fld>
            <a:endParaRPr lang="en-US" altLang="en-US"/>
          </a:p>
        </p:txBody>
      </p:sp>
      <p:sp>
        <p:nvSpPr>
          <p:cNvPr id="31746" name="Rectangle 1026">
            <a:extLst>
              <a:ext uri="{FF2B5EF4-FFF2-40B4-BE49-F238E27FC236}">
                <a16:creationId xmlns:a16="http://schemas.microsoft.com/office/drawing/2014/main" id="{595069AF-2693-A834-5203-256E2387C756}"/>
              </a:ext>
            </a:extLst>
          </p:cNvPr>
          <p:cNvSpPr>
            <a:spLocks noGrp="1" noRot="1" noChangeAspect="1" noChangeArrowheads="1" noTextEdit="1"/>
          </p:cNvSpPr>
          <p:nvPr>
            <p:ph type="sldImg"/>
          </p:nvPr>
        </p:nvSpPr>
        <p:spPr>
          <a:ln/>
        </p:spPr>
      </p:sp>
      <p:sp>
        <p:nvSpPr>
          <p:cNvPr id="116739" name="Rectangle 1027">
            <a:extLst>
              <a:ext uri="{FF2B5EF4-FFF2-40B4-BE49-F238E27FC236}">
                <a16:creationId xmlns:a16="http://schemas.microsoft.com/office/drawing/2014/main" id="{CA6CC1E9-EB1B-2173-D0D7-9A9C1F6A194A}"/>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FE6430EB-E1E7-7705-5173-F57DFE76871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Frutiger LT Std 55 Roman" pitchFamily="34" charset="0"/>
                <a:ea typeface="ＭＳ Ｐゴシック" panose="020B0600070205080204" pitchFamily="34" charset="-128"/>
              </a:defRPr>
            </a:lvl1pPr>
            <a:lvl2pPr marL="742950" indent="-285750">
              <a:spcBef>
                <a:spcPct val="30000"/>
              </a:spcBef>
              <a:defRPr sz="1200">
                <a:solidFill>
                  <a:schemeClr val="tx1"/>
                </a:solidFill>
                <a:latin typeface="Frutiger LT Std 55 Roman" pitchFamily="34" charset="0"/>
                <a:ea typeface="ＭＳ Ｐゴシック" panose="020B0600070205080204" pitchFamily="34" charset="-128"/>
              </a:defRPr>
            </a:lvl2pPr>
            <a:lvl3pPr marL="1143000" indent="-228600">
              <a:spcBef>
                <a:spcPct val="30000"/>
              </a:spcBef>
              <a:defRPr sz="1200">
                <a:solidFill>
                  <a:schemeClr val="tx1"/>
                </a:solidFill>
                <a:latin typeface="Frutiger LT Std 55 Roman" pitchFamily="34" charset="0"/>
                <a:ea typeface="ＭＳ Ｐゴシック" panose="020B0600070205080204" pitchFamily="34" charset="-128"/>
              </a:defRPr>
            </a:lvl3pPr>
            <a:lvl4pPr marL="1600200" indent="-228600">
              <a:spcBef>
                <a:spcPct val="30000"/>
              </a:spcBef>
              <a:defRPr sz="1200">
                <a:solidFill>
                  <a:schemeClr val="tx1"/>
                </a:solidFill>
                <a:latin typeface="Frutiger LT Std 55 Roman" pitchFamily="34" charset="0"/>
                <a:ea typeface="ＭＳ Ｐゴシック" panose="020B0600070205080204" pitchFamily="34" charset="-128"/>
              </a:defRPr>
            </a:lvl4pPr>
            <a:lvl5pPr marL="2057400" indent="-228600">
              <a:spcBef>
                <a:spcPct val="30000"/>
              </a:spcBef>
              <a:defRPr sz="1200">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Frutiger LT Std 55 Roman" pitchFamily="34" charset="0"/>
                <a:ea typeface="ＭＳ Ｐゴシック" panose="020B0600070205080204" pitchFamily="34" charset="-128"/>
              </a:defRPr>
            </a:lvl9pPr>
          </a:lstStyle>
          <a:p>
            <a:pPr>
              <a:spcBef>
                <a:spcPct val="0"/>
              </a:spcBef>
            </a:pPr>
            <a:fld id="{48EBF528-935E-434D-B35E-01CF034700DB}" type="slidenum">
              <a:rPr lang="en-US" altLang="en-US" smtClean="0"/>
              <a:pPr>
                <a:spcBef>
                  <a:spcPct val="0"/>
                </a:spcBef>
              </a:pPr>
              <a:t>27</a:t>
            </a:fld>
            <a:endParaRPr lang="en-US" altLang="en-US"/>
          </a:p>
        </p:txBody>
      </p:sp>
      <p:sp>
        <p:nvSpPr>
          <p:cNvPr id="33794" name="Rectangle 2">
            <a:extLst>
              <a:ext uri="{FF2B5EF4-FFF2-40B4-BE49-F238E27FC236}">
                <a16:creationId xmlns:a16="http://schemas.microsoft.com/office/drawing/2014/main" id="{4CF11442-B0CF-B5AF-BF7C-DBE99C6B8C3E}"/>
              </a:ext>
            </a:extLst>
          </p:cNvPr>
          <p:cNvSpPr>
            <a:spLocks noGrp="1" noRot="1" noChangeAspect="1" noChangeArrowheads="1" noTextEdit="1"/>
          </p:cNvSpPr>
          <p:nvPr>
            <p:ph type="sldImg"/>
          </p:nvPr>
        </p:nvSpPr>
        <p:spPr>
          <a:ln/>
        </p:spPr>
      </p:sp>
      <p:sp>
        <p:nvSpPr>
          <p:cNvPr id="117763" name="Rectangle 3">
            <a:extLst>
              <a:ext uri="{FF2B5EF4-FFF2-40B4-BE49-F238E27FC236}">
                <a16:creationId xmlns:a16="http://schemas.microsoft.com/office/drawing/2014/main" id="{41AF0E37-C829-1B88-1CE3-19802CF6BC9E}"/>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2296100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1780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4627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Text Placeholder 2"/>
          <p:cNvSpPr>
            <a:spLocks noGrp="1"/>
          </p:cNvSpPr>
          <p:nvPr>
            <p:ph type="body" sz="half" idx="1"/>
          </p:nvPr>
        </p:nvSpPr>
        <p:spPr>
          <a:xfrm>
            <a:off x="457200" y="1600200"/>
            <a:ext cx="4038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a:prstGeom prst="rect">
            <a:avLst/>
          </a:prstGeom>
        </p:spPr>
        <p:txBody>
          <a:bodyPr vert="horz"/>
          <a:lstStyle/>
          <a:p>
            <a:pPr lvl="0"/>
            <a:endParaRPr lang="en-US" noProof="0"/>
          </a:p>
        </p:txBody>
      </p:sp>
    </p:spTree>
    <p:extLst>
      <p:ext uri="{BB962C8B-B14F-4D97-AF65-F5344CB8AC3E}">
        <p14:creationId xmlns:p14="http://schemas.microsoft.com/office/powerpoint/2010/main" val="1066944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2413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81850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6657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5866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079204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848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5689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76026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amflag3">
            <a:extLst>
              <a:ext uri="{FF2B5EF4-FFF2-40B4-BE49-F238E27FC236}">
                <a16:creationId xmlns:a16="http://schemas.microsoft.com/office/drawing/2014/main" id="{F339B986-F5F1-68B1-7728-456E5A602219}"/>
              </a:ext>
            </a:extLst>
          </p:cNvPr>
          <p:cNvPicPr>
            <a:picLocks noChangeAspect="1" noChangeArrowheads="1"/>
          </p:cNvPicPr>
          <p:nvPr userDrawn="1"/>
        </p:nvPicPr>
        <p:blipFill>
          <a:blip r:embed="rId14" cstate="screen">
            <a:lum bright="70000" contrast="-80000"/>
            <a:extLst>
              <a:ext uri="{28A0092B-C50C-407E-A947-70E740481C1C}">
                <a14:useLocalDpi xmlns:a14="http://schemas.microsoft.com/office/drawing/2010/main"/>
              </a:ext>
            </a:extLst>
          </a:blip>
          <a:srcRect t="-598" r="-531"/>
          <a:stretch>
            <a:fillRect/>
          </a:stretch>
        </p:blipFill>
        <p:spPr bwMode="auto">
          <a:xfrm>
            <a:off x="0" y="-38100"/>
            <a:ext cx="9215438"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Frutiger LT Std 55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Frutiger LT Std 55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Frutiger LT Std 55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Frutiger LT Std 55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Frutiger LT Std 55 Roman" charset="0"/>
          <a:ea typeface="ＭＳ Ｐゴシック" charset="0"/>
        </a:defRPr>
      </a:lvl6pPr>
      <a:lvl7pPr marL="914400" algn="ctr" rtl="0" fontAlgn="base">
        <a:spcBef>
          <a:spcPct val="0"/>
        </a:spcBef>
        <a:spcAft>
          <a:spcPct val="0"/>
        </a:spcAft>
        <a:defRPr sz="4400">
          <a:solidFill>
            <a:schemeClr val="tx2"/>
          </a:solidFill>
          <a:latin typeface="Frutiger LT Std 55 Roman" charset="0"/>
          <a:ea typeface="ＭＳ Ｐゴシック" charset="0"/>
        </a:defRPr>
      </a:lvl7pPr>
      <a:lvl8pPr marL="1371600" algn="ctr" rtl="0" fontAlgn="base">
        <a:spcBef>
          <a:spcPct val="0"/>
        </a:spcBef>
        <a:spcAft>
          <a:spcPct val="0"/>
        </a:spcAft>
        <a:defRPr sz="4400">
          <a:solidFill>
            <a:schemeClr val="tx2"/>
          </a:solidFill>
          <a:latin typeface="Frutiger LT Std 55 Roman" charset="0"/>
          <a:ea typeface="ＭＳ Ｐゴシック" charset="0"/>
        </a:defRPr>
      </a:lvl8pPr>
      <a:lvl9pPr marL="1828800" algn="ctr" rtl="0" fontAlgn="base">
        <a:spcBef>
          <a:spcPct val="0"/>
        </a:spcBef>
        <a:spcAft>
          <a:spcPct val="0"/>
        </a:spcAft>
        <a:defRPr sz="4400">
          <a:solidFill>
            <a:schemeClr val="tx2"/>
          </a:solidFill>
          <a:latin typeface="Frutiger LT Std 55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npr.org/sections/goatsandsoda/2018/06/14/619604235/" TargetMode="External"/><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images.google.com/imgres?imgurl=http://www.american-partisan.com/images/various/constitution.gif&amp;imgrefurl=http://www.american-partisan.com/resources.htm&amp;h=208&amp;w=178&amp;sz=32&amp;tbnid=dYhqfUIstsMJ:&amp;tbnh=99&amp;tbnw=85&amp;prev=/images?q=constitution&amp;hl=en&amp;lr=&amp;oi=imagesr&amp;start=2"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time.com/3773/coca-colas-its-beautiful-super-bowl-ad-brings-out-some-ugly-americans/"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www.apsanet.org/"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3.emf"/></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robertburns.org/works/glossary/773.html"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hyperlink" Target="http://www.robertburns.org/works/glossary/769.html"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s://www.theatlantic.com/politics/archive/2021/01/photos-trump-supporters-storm-capitol/617577/"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1.emf"/><Relationship Id="rId5" Type="http://schemas.openxmlformats.org/officeDocument/2006/relationships/oleObject" Target="../embeddings/oleObject3.bin"/><Relationship Id="rId4" Type="http://schemas.openxmlformats.org/officeDocument/2006/relationships/image" Target="../media/image50.emf"/></Relationships>
</file>

<file path=ppt/slides/_rels/slide8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s://www.manhattan-institute.org/prageru-why-are-so-many-americans-in-prison" TargetMode="External"/><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Slide Number Placeholder 5">
            <a:extLst>
              <a:ext uri="{FF2B5EF4-FFF2-40B4-BE49-F238E27FC236}">
                <a16:creationId xmlns:a16="http://schemas.microsoft.com/office/drawing/2014/main" id="{DB90B188-CD7C-3296-6203-751017B65A50}"/>
              </a:ext>
            </a:extLst>
          </p:cNvPr>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0738">
              <a:defRPr sz="2400" b="1">
                <a:solidFill>
                  <a:schemeClr val="tx1"/>
                </a:solidFill>
                <a:latin typeface="Frutiger LT Std 55 Roman" pitchFamily="34" charset="0"/>
                <a:ea typeface="ＭＳ Ｐゴシック" panose="020B0600070205080204" pitchFamily="34" charset="-128"/>
              </a:defRPr>
            </a:lvl1pPr>
            <a:lvl2pPr marL="742950" indent="-285750" defTabSz="820738">
              <a:defRPr sz="2400" b="1">
                <a:solidFill>
                  <a:schemeClr val="tx1"/>
                </a:solidFill>
                <a:latin typeface="Frutiger LT Std 55 Roman" pitchFamily="34" charset="0"/>
                <a:ea typeface="ＭＳ Ｐゴシック" panose="020B0600070205080204" pitchFamily="34" charset="-128"/>
              </a:defRPr>
            </a:lvl2pPr>
            <a:lvl3pPr marL="1143000" indent="-228600" defTabSz="820738">
              <a:defRPr sz="2400" b="1">
                <a:solidFill>
                  <a:schemeClr val="tx1"/>
                </a:solidFill>
                <a:latin typeface="Frutiger LT Std 55 Roman" pitchFamily="34" charset="0"/>
                <a:ea typeface="ＭＳ Ｐゴシック" panose="020B0600070205080204" pitchFamily="34" charset="-128"/>
              </a:defRPr>
            </a:lvl3pPr>
            <a:lvl4pPr marL="1600200" indent="-228600" defTabSz="820738">
              <a:defRPr sz="2400" b="1">
                <a:solidFill>
                  <a:schemeClr val="tx1"/>
                </a:solidFill>
                <a:latin typeface="Frutiger LT Std 55 Roman" pitchFamily="34" charset="0"/>
                <a:ea typeface="ＭＳ Ｐゴシック" panose="020B0600070205080204" pitchFamily="34" charset="-128"/>
              </a:defRPr>
            </a:lvl4pPr>
            <a:lvl5pPr marL="2057400" indent="-228600" defTabSz="820738">
              <a:defRPr sz="2400" b="1">
                <a:solidFill>
                  <a:schemeClr val="tx1"/>
                </a:solidFill>
                <a:latin typeface="Frutiger LT Std 55 Roman" pitchFamily="34" charset="0"/>
                <a:ea typeface="ＭＳ Ｐゴシック" panose="020B0600070205080204" pitchFamily="34" charset="-128"/>
              </a:defRPr>
            </a:lvl5pPr>
            <a:lvl6pPr marL="2514600" indent="-228600" defTabSz="820738"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defTabSz="820738"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defTabSz="820738"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defTabSz="820738"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fld id="{1A0BBBC0-53BA-1F41-B190-64B57C223010}" type="slidenum">
              <a:rPr lang="en-US" altLang="en-US" sz="1300">
                <a:latin typeface="Arial" panose="020B0604020202020204" pitchFamily="34" charset="0"/>
              </a:rPr>
              <a:pPr/>
              <a:t>1</a:t>
            </a:fld>
            <a:endParaRPr lang="en-US" altLang="en-US" sz="1300">
              <a:latin typeface="Arial" panose="020B0604020202020204" pitchFamily="34" charset="0"/>
            </a:endParaRPr>
          </a:p>
        </p:txBody>
      </p:sp>
      <p:sp>
        <p:nvSpPr>
          <p:cNvPr id="128002" name="Rectangle 2">
            <a:extLst>
              <a:ext uri="{FF2B5EF4-FFF2-40B4-BE49-F238E27FC236}">
                <a16:creationId xmlns:a16="http://schemas.microsoft.com/office/drawing/2014/main" id="{9BC03861-A469-B31D-F132-049E5FD9EBBD}"/>
              </a:ext>
            </a:extLst>
          </p:cNvPr>
          <p:cNvSpPr>
            <a:spLocks noGrp="1" noChangeArrowheads="1"/>
          </p:cNvSpPr>
          <p:nvPr>
            <p:ph type="ctrTitle"/>
          </p:nvPr>
        </p:nvSpPr>
        <p:spPr>
          <a:xfrm>
            <a:off x="0" y="0"/>
            <a:ext cx="9144000" cy="2590800"/>
          </a:xfrm>
        </p:spPr>
        <p:txBody>
          <a:bodyPr/>
          <a:lstStyle/>
          <a:p>
            <a:pPr eaLnBrk="1" hangingPunct="1">
              <a:defRPr/>
            </a:pPr>
            <a:r>
              <a:rPr lang="en-US" sz="6000" b="1" dirty="0">
                <a:solidFill>
                  <a:schemeClr val="tx1"/>
                </a:solidFill>
                <a:effectLst>
                  <a:outerShdw blurRad="38100" dist="38100" dir="2700000" algn="tl">
                    <a:srgbClr val="FFFFFF"/>
                  </a:outerShdw>
                </a:effectLst>
                <a:latin typeface="Times" charset="0"/>
              </a:rPr>
              <a:t>American Exceptionalism</a:t>
            </a:r>
            <a:br>
              <a:rPr lang="en-US" sz="6000" b="1" dirty="0">
                <a:solidFill>
                  <a:schemeClr val="tx1"/>
                </a:solidFill>
                <a:effectLst>
                  <a:outerShdw blurRad="38100" dist="38100" dir="2700000" algn="tl">
                    <a:srgbClr val="FFFFFF"/>
                  </a:outerShdw>
                </a:effectLst>
                <a:latin typeface="Times" charset="0"/>
              </a:rPr>
            </a:br>
            <a:r>
              <a:rPr lang="en-US" sz="5400" b="1" dirty="0">
                <a:solidFill>
                  <a:schemeClr val="tx1"/>
                </a:solidFill>
                <a:effectLst>
                  <a:outerShdw blurRad="38100" dist="38100" dir="2700000" algn="tl">
                    <a:srgbClr val="FFFFFF"/>
                  </a:outerShdw>
                </a:effectLst>
                <a:latin typeface="Times" charset="0"/>
              </a:rPr>
              <a:t>Ethnocentrism or Reality?</a:t>
            </a:r>
            <a:br>
              <a:rPr lang="en-US" sz="5400" b="1" dirty="0">
                <a:solidFill>
                  <a:schemeClr val="tx1"/>
                </a:solidFill>
                <a:effectLst>
                  <a:outerShdw blurRad="38100" dist="38100" dir="2700000" algn="tl">
                    <a:srgbClr val="FFFFFF"/>
                  </a:outerShdw>
                </a:effectLst>
                <a:latin typeface="Times" charset="0"/>
              </a:rPr>
            </a:br>
            <a:r>
              <a:rPr lang="en-US" sz="4800" b="1" dirty="0">
                <a:solidFill>
                  <a:schemeClr val="tx1"/>
                </a:solidFill>
                <a:effectLst>
                  <a:outerShdw blurRad="38100" dist="38100" dir="2700000" algn="tl">
                    <a:srgbClr val="FFFFFF"/>
                  </a:outerShdw>
                </a:effectLst>
                <a:latin typeface="Times" charset="0"/>
              </a:rPr>
              <a:t>What’s Does the Evidence Say?</a:t>
            </a:r>
            <a:endParaRPr lang="en-US" sz="4800" b="1" dirty="0">
              <a:solidFill>
                <a:schemeClr val="tx1"/>
              </a:solidFill>
              <a:latin typeface="Times" charset="0"/>
            </a:endParaRPr>
          </a:p>
        </p:txBody>
      </p:sp>
      <p:sp>
        <p:nvSpPr>
          <p:cNvPr id="4099" name="Rectangle 3">
            <a:extLst>
              <a:ext uri="{FF2B5EF4-FFF2-40B4-BE49-F238E27FC236}">
                <a16:creationId xmlns:a16="http://schemas.microsoft.com/office/drawing/2014/main" id="{38B6468E-7975-2B89-A9EC-737CDABA85EC}"/>
              </a:ext>
            </a:extLst>
          </p:cNvPr>
          <p:cNvSpPr>
            <a:spLocks noGrp="1" noChangeArrowheads="1"/>
          </p:cNvSpPr>
          <p:nvPr>
            <p:ph type="subTitle" idx="1"/>
          </p:nvPr>
        </p:nvSpPr>
        <p:spPr bwMode="auto">
          <a:xfrm>
            <a:off x="0" y="2895600"/>
            <a:ext cx="9144000" cy="190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en-US" b="1" dirty="0"/>
              <a:t>BME 210 Week 3 </a:t>
            </a:r>
            <a:r>
              <a:rPr lang="en-US" altLang="en-US" b="1" dirty="0" err="1"/>
              <a:t>Powerpoint</a:t>
            </a:r>
            <a:endParaRPr lang="en-US" altLang="en-US" b="1" dirty="0"/>
          </a:p>
          <a:p>
            <a:r>
              <a:rPr lang="en-US" altLang="en-US" b="1" dirty="0"/>
              <a:t>Jon Reyhner, Ed.D.</a:t>
            </a:r>
          </a:p>
          <a:p>
            <a:r>
              <a:rPr lang="en-US" altLang="en-US" b="1" dirty="0"/>
              <a:t>Professor of Education</a:t>
            </a:r>
          </a:p>
          <a:p>
            <a:endParaRPr lang="en-US" altLang="en-US" b="1" dirty="0"/>
          </a:p>
        </p:txBody>
      </p:sp>
      <p:pic>
        <p:nvPicPr>
          <p:cNvPr id="4100" name="Picture 4">
            <a:extLst>
              <a:ext uri="{FF2B5EF4-FFF2-40B4-BE49-F238E27FC236}">
                <a16:creationId xmlns:a16="http://schemas.microsoft.com/office/drawing/2014/main" id="{26264670-528A-C53D-FB36-948324455EC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24400"/>
            <a:ext cx="9144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a:extLst>
              <a:ext uri="{FF2B5EF4-FFF2-40B4-BE49-F238E27FC236}">
                <a16:creationId xmlns:a16="http://schemas.microsoft.com/office/drawing/2014/main" id="{44C55CF7-391B-F264-8838-393B82F2C316}"/>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en-US"/>
              <a:t>Super Power as Role Model…?</a:t>
            </a:r>
          </a:p>
        </p:txBody>
      </p:sp>
      <p:sp>
        <p:nvSpPr>
          <p:cNvPr id="12290" name="Rectangle 3">
            <a:extLst>
              <a:ext uri="{FF2B5EF4-FFF2-40B4-BE49-F238E27FC236}">
                <a16:creationId xmlns:a16="http://schemas.microsoft.com/office/drawing/2014/main" id="{3699439D-D620-95F6-7D00-18FCBED1FA9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en-US"/>
              <a:t>Withdrew from the 1997 Kyoto Treaty on global warming, signed by 186 nations.</a:t>
            </a:r>
          </a:p>
          <a:p>
            <a:r>
              <a:rPr lang="en-US" altLang="en-US"/>
              <a:t>Refused to sign the 1997 Land Mines Ban Treaty, signed by 137 nations.</a:t>
            </a:r>
          </a:p>
          <a:p>
            <a:r>
              <a:rPr lang="en-US" altLang="en-US"/>
              <a:t>Unilaterally withdrew from the Anti-Ballistic Missile (ABM) Treaty of 1973.</a:t>
            </a:r>
          </a:p>
          <a:p>
            <a:r>
              <a:rPr lang="en-US" altLang="en-US"/>
              <a:t>Refused to join the International Criminal Court.</a:t>
            </a:r>
          </a:p>
        </p:txBody>
      </p:sp>
    </p:spTree>
  </p:cSld>
  <p:clrMapOvr>
    <a:masterClrMapping/>
  </p:clrMapOvr>
  <p:transition spd="slow"/>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DFC8A-575D-4C3E-1DDD-BBDEEE54D837}"/>
              </a:ext>
            </a:extLst>
          </p:cNvPr>
          <p:cNvSpPr>
            <a:spLocks noGrp="1"/>
          </p:cNvSpPr>
          <p:nvPr>
            <p:ph type="title"/>
          </p:nvPr>
        </p:nvSpPr>
        <p:spPr/>
        <p:txBody>
          <a:bodyPr/>
          <a:lstStyle/>
          <a:p>
            <a:endParaRPr lang="en-US"/>
          </a:p>
        </p:txBody>
      </p:sp>
      <p:pic>
        <p:nvPicPr>
          <p:cNvPr id="9" name="Content Placeholder 8" descr="Cartoon a cartoon of two people&#10;&#10;Description automatically generated">
            <a:extLst>
              <a:ext uri="{FF2B5EF4-FFF2-40B4-BE49-F238E27FC236}">
                <a16:creationId xmlns:a16="http://schemas.microsoft.com/office/drawing/2014/main" id="{FD85999D-B35D-1F1A-F0CC-F73E88F0285E}"/>
              </a:ext>
            </a:extLst>
          </p:cNvPr>
          <p:cNvPicPr>
            <a:picLocks noGrp="1" noChangeAspect="1"/>
          </p:cNvPicPr>
          <p:nvPr>
            <p:ph idx="1"/>
          </p:nvPr>
        </p:nvPicPr>
        <p:blipFill>
          <a:blip r:embed="rId2"/>
          <a:stretch>
            <a:fillRect/>
          </a:stretch>
        </p:blipFill>
        <p:spPr>
          <a:xfrm>
            <a:off x="-53047" y="1219200"/>
            <a:ext cx="9250093" cy="2819400"/>
          </a:xfrm>
        </p:spPr>
      </p:pic>
      <p:sp>
        <p:nvSpPr>
          <p:cNvPr id="10" name="TextBox 9">
            <a:extLst>
              <a:ext uri="{FF2B5EF4-FFF2-40B4-BE49-F238E27FC236}">
                <a16:creationId xmlns:a16="http://schemas.microsoft.com/office/drawing/2014/main" id="{E8DA7149-2744-B0ED-3390-01E10381B547}"/>
              </a:ext>
            </a:extLst>
          </p:cNvPr>
          <p:cNvSpPr txBox="1"/>
          <p:nvPr/>
        </p:nvSpPr>
        <p:spPr>
          <a:xfrm>
            <a:off x="-53046" y="4800600"/>
            <a:ext cx="9250092" cy="707886"/>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Or Maybe the Fake News Age?</a:t>
            </a:r>
          </a:p>
        </p:txBody>
      </p:sp>
    </p:spTree>
    <p:extLst>
      <p:ext uri="{BB962C8B-B14F-4D97-AF65-F5344CB8AC3E}">
        <p14:creationId xmlns:p14="http://schemas.microsoft.com/office/powerpoint/2010/main" val="26273427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C093BC8C-8022-522F-B85C-23D0102BDB00}"/>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91138" name="Content Placeholder 4" descr="americanethnocentrism.jpg">
            <a:extLst>
              <a:ext uri="{FF2B5EF4-FFF2-40B4-BE49-F238E27FC236}">
                <a16:creationId xmlns:a16="http://schemas.microsoft.com/office/drawing/2014/main" id="{447AB23B-5BDA-D6D0-CB55-72F12DBBC0C0}"/>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l="-8485" r="-8485"/>
          <a:stretch>
            <a:fillRect/>
          </a:stretch>
        </p:blipFill>
        <p:spPr>
          <a:xfrm>
            <a:off x="-88900" y="990600"/>
            <a:ext cx="9240838" cy="5081588"/>
          </a:xfrm>
        </p:spPr>
      </p:pic>
      <p:sp>
        <p:nvSpPr>
          <p:cNvPr id="91139" name="Slide Number Placeholder 3">
            <a:extLst>
              <a:ext uri="{FF2B5EF4-FFF2-40B4-BE49-F238E27FC236}">
                <a16:creationId xmlns:a16="http://schemas.microsoft.com/office/drawing/2014/main" id="{7490D320-D8A6-ED83-AB78-1B02792A6509}"/>
              </a:ext>
            </a:extLst>
          </p:cNvPr>
          <p:cNvSpPr>
            <a:spLocks noGrp="1"/>
          </p:cNvSpPr>
          <p:nvPr>
            <p:ph type="sldNum" sz="quarter" idx="12"/>
          </p:nvPr>
        </p:nvSpPr>
        <p:spPr bwMode="auto">
          <a:xfrm>
            <a:off x="6553200" y="6245225"/>
            <a:ext cx="21336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t" anchorCtr="0" compatLnSpc="1">
            <a:prstTxWarp prst="textNoShape">
              <a:avLst/>
            </a:prstTxWarp>
          </a:bodyPr>
          <a:lstStyle>
            <a:defPPr>
              <a:defRPr lang="en-US"/>
            </a:defPPr>
            <a:lvl1pPr algn="r" rtl="0" eaLnBrk="1" fontAlgn="base" hangingPunct="1">
              <a:spcBef>
                <a:spcPct val="0"/>
              </a:spcBef>
              <a:spcAft>
                <a:spcPct val="0"/>
              </a:spcAft>
              <a:defRPr sz="13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2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2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2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200" kern="1200">
                <a:solidFill>
                  <a:schemeClr val="tx1"/>
                </a:solidFill>
                <a:latin typeface="Arial" panose="020B0604020202020204" pitchFamily="34" charset="0"/>
                <a:ea typeface="ＭＳ Ｐゴシック" panose="020B0600070205080204" pitchFamily="34" charset="-128"/>
                <a:cs typeface="+mn-cs"/>
              </a:defRPr>
            </a:lvl9pPr>
          </a:lstStyle>
          <a:p>
            <a:pPr>
              <a:spcBef>
                <a:spcPct val="0"/>
              </a:spcBef>
              <a:buFontTx/>
              <a:buNone/>
            </a:pPr>
            <a:fld id="{464A2F13-C161-8D4E-84F4-F5E567358B40}" type="slidenum">
              <a:rPr lang="en-US" altLang="en-US" smtClean="0"/>
              <a:pPr>
                <a:spcBef>
                  <a:spcPct val="0"/>
                </a:spcBef>
                <a:buFontTx/>
                <a:buNone/>
              </a:pPr>
              <a:t>101</a:t>
            </a:fld>
            <a:endParaRPr lang="en-US" altLang="en-US" sz="13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a:extLst>
              <a:ext uri="{FF2B5EF4-FFF2-40B4-BE49-F238E27FC236}">
                <a16:creationId xmlns:a16="http://schemas.microsoft.com/office/drawing/2014/main" id="{03E719A2-F75C-33B7-D063-FE0ACFB4C270}"/>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ltLang="en-US"/>
          </a:p>
        </p:txBody>
      </p:sp>
      <p:sp>
        <p:nvSpPr>
          <p:cNvPr id="13314" name="Rectangle 3">
            <a:extLst>
              <a:ext uri="{FF2B5EF4-FFF2-40B4-BE49-F238E27FC236}">
                <a16:creationId xmlns:a16="http://schemas.microsoft.com/office/drawing/2014/main" id="{4AEACCC1-05E0-04D6-EFFE-89DF64AEC2AB}"/>
              </a:ext>
            </a:extLst>
          </p:cNvPr>
          <p:cNvSpPr>
            <a:spLocks noGrp="1" noChangeArrowheads="1"/>
          </p:cNvSpPr>
          <p:nvPr>
            <p:ph type="body" idx="1"/>
          </p:nvPr>
        </p:nvSpPr>
        <p:spPr bwMode="auto">
          <a:xfrm>
            <a:off x="609600" y="1371600"/>
            <a:ext cx="7924800" cy="5105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en-US"/>
              <a:t>Abstained from the renewal of the 1967 Outer Space Treaty.</a:t>
            </a:r>
          </a:p>
          <a:p>
            <a:r>
              <a:rPr lang="en-US" altLang="en-US"/>
              <a:t>Refused to ratify the 1994 Law of the Sea Treaty, accepted by 120 nations.</a:t>
            </a:r>
          </a:p>
          <a:p>
            <a:r>
              <a:rPr lang="en-US" altLang="en-US"/>
              <a:t>Rejected an agreement to enforce the 1972 International Biological Weapons Convention, ratified by 413 countries.</a:t>
            </a:r>
          </a:p>
          <a:p>
            <a:r>
              <a:rPr lang="en-US" altLang="en-US"/>
              <a:t>Withdrew in 2020 from Paris Climate Accord</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2">
            <a:extLst>
              <a:ext uri="{FF2B5EF4-FFF2-40B4-BE49-F238E27FC236}">
                <a16:creationId xmlns:a16="http://schemas.microsoft.com/office/drawing/2014/main" id="{D0E33C23-B9AA-D0C9-6BF4-3ABC5C54CC50}"/>
              </a:ext>
            </a:extLst>
          </p:cNvPr>
          <p:cNvSpPr txBox="1">
            <a:spLocks noChangeArrowheads="1"/>
          </p:cNvSpPr>
          <p:nvPr/>
        </p:nvSpPr>
        <p:spPr bwMode="auto">
          <a:xfrm>
            <a:off x="838200" y="1371600"/>
            <a:ext cx="6629400"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r>
              <a:rPr lang="en-US" altLang="en-US" sz="3000" b="0" dirty="0">
                <a:solidFill>
                  <a:schemeClr val="tx1">
                    <a:lumMod val="95000"/>
                    <a:lumOff val="5000"/>
                  </a:schemeClr>
                </a:solidFill>
                <a:latin typeface="Arial" panose="020B0604020202020204" pitchFamily="34" charset="0"/>
                <a:cs typeface="Arial" panose="020B0604020202020204" pitchFamily="34" charset="0"/>
              </a:rPr>
              <a:t>The trouble…is that we have taken our democracy for granted; we have thought and acted as if our forefathers had founded it once and for all.  We have forgotten that it has to be enacted anew in every generation.</a:t>
            </a:r>
            <a:r>
              <a:rPr lang="en-US" altLang="en-US" sz="3200" b="0" dirty="0">
                <a:solidFill>
                  <a:schemeClr val="tx1">
                    <a:lumMod val="95000"/>
                    <a:lumOff val="5000"/>
                  </a:schemeClr>
                </a:solidFill>
                <a:latin typeface="Arial" panose="020B0604020202020204" pitchFamily="34" charset="0"/>
                <a:cs typeface="Arial" panose="020B0604020202020204" pitchFamily="34" charset="0"/>
              </a:rPr>
              <a:t>                                                 </a:t>
            </a:r>
          </a:p>
          <a:p>
            <a:pPr algn="ctr" eaLnBrk="1" hangingPunct="1"/>
            <a:endParaRPr lang="en-US" altLang="en-US" b="0" dirty="0">
              <a:solidFill>
                <a:srgbClr val="001C54"/>
              </a:solidFill>
            </a:endParaRPr>
          </a:p>
          <a:p>
            <a:pPr algn="ctr" eaLnBrk="1" hangingPunct="1"/>
            <a:endParaRPr lang="en-US" altLang="en-US" b="0" dirty="0">
              <a:solidFill>
                <a:srgbClr val="001C54"/>
              </a:solidFill>
            </a:endParaRPr>
          </a:p>
        </p:txBody>
      </p:sp>
      <p:pic>
        <p:nvPicPr>
          <p:cNvPr id="14338" name="Picture 3" descr="rushmore">
            <a:extLst>
              <a:ext uri="{FF2B5EF4-FFF2-40B4-BE49-F238E27FC236}">
                <a16:creationId xmlns:a16="http://schemas.microsoft.com/office/drawing/2014/main" id="{942E659C-A2D2-DA7C-F48B-A0C4121E4BE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0600" y="4495800"/>
            <a:ext cx="3783013" cy="1989138"/>
          </a:xfrm>
          <a:prstGeom prst="rect">
            <a:avLst/>
          </a:prstGeom>
          <a:noFill/>
          <a:ln w="31750">
            <a:solidFill>
              <a:srgbClr val="333333"/>
            </a:solidFill>
            <a:miter lim="800000"/>
            <a:headEnd/>
            <a:tailEnd/>
          </a:ln>
          <a:extLst>
            <a:ext uri="{909E8E84-426E-40DD-AFC4-6F175D3DCCD1}">
              <a14:hiddenFill xmlns:a14="http://schemas.microsoft.com/office/drawing/2010/main">
                <a:solidFill>
                  <a:srgbClr val="FFFFFF"/>
                </a:solidFill>
              </a14:hiddenFill>
            </a:ext>
          </a:extLst>
        </p:spPr>
      </p:pic>
      <p:sp>
        <p:nvSpPr>
          <p:cNvPr id="14339" name="Text Box 4">
            <a:extLst>
              <a:ext uri="{FF2B5EF4-FFF2-40B4-BE49-F238E27FC236}">
                <a16:creationId xmlns:a16="http://schemas.microsoft.com/office/drawing/2014/main" id="{9B025220-B1C2-6488-CDFA-B37BDCA69A10}"/>
              </a:ext>
            </a:extLst>
          </p:cNvPr>
          <p:cNvSpPr txBox="1">
            <a:spLocks noChangeArrowheads="1"/>
          </p:cNvSpPr>
          <p:nvPr/>
        </p:nvSpPr>
        <p:spPr bwMode="auto">
          <a:xfrm>
            <a:off x="838200" y="609600"/>
            <a:ext cx="54864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r>
              <a:rPr lang="en-US" altLang="en-US" sz="3200">
                <a:solidFill>
                  <a:srgbClr val="001C54"/>
                </a:solidFill>
              </a:rPr>
              <a:t>John Dewey reminded us…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9CCE0B-09B3-05A7-12AB-09AC106B012C}"/>
              </a:ext>
            </a:extLst>
          </p:cNvPr>
          <p:cNvSpPr txBox="1">
            <a:spLocks noChangeArrowheads="1"/>
          </p:cNvSpPr>
          <p:nvPr/>
        </p:nvSpPr>
        <p:spPr bwMode="auto">
          <a:xfrm>
            <a:off x="304801" y="609600"/>
            <a:ext cx="83058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r>
              <a:rPr lang="en-US" altLang="en-US" dirty="0">
                <a:latin typeface="Arial" panose="020B0604020202020204" pitchFamily="34" charset="0"/>
              </a:rPr>
              <a:t>Is there too much concern for social justice today in Northern Arizona University classrooms, such as Indigenous land acknowledgements?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Are universities hotbeds of liberalism today as some conservatives claim?</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Can people of all political persuasions speak their mind freely at NAU and elsewhere?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How can we identify “fake news”?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I give extra credit to students who can identify and give evidence of factual errors in my class materials.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F247A6DC-F9ED-0AB4-1C22-634766351EFB}"/>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ltLang="en-US"/>
          </a:p>
        </p:txBody>
      </p:sp>
      <p:pic>
        <p:nvPicPr>
          <p:cNvPr id="19458" name="Content Placeholder 4">
            <a:extLst>
              <a:ext uri="{FF2B5EF4-FFF2-40B4-BE49-F238E27FC236}">
                <a16:creationId xmlns:a16="http://schemas.microsoft.com/office/drawing/2014/main" id="{79AB1F3A-D011-773E-5E00-94C7FA871B17}"/>
              </a:ext>
            </a:extLst>
          </p:cNvPr>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60325" y="874713"/>
            <a:ext cx="9204325" cy="5403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Slide Number Placeholder 3">
            <a:extLst>
              <a:ext uri="{FF2B5EF4-FFF2-40B4-BE49-F238E27FC236}">
                <a16:creationId xmlns:a16="http://schemas.microsoft.com/office/drawing/2014/main" id="{62ECB791-CE5A-619D-8025-2A36C92B3984}"/>
              </a:ext>
            </a:extLst>
          </p:cNvPr>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fld id="{28A5B953-AEDB-4444-8F89-DA826ADF6F52}" type="slidenum">
              <a:rPr lang="en-US" altLang="en-US" sz="1300">
                <a:latin typeface="Arial" panose="020B0604020202020204" pitchFamily="34" charset="0"/>
              </a:rPr>
              <a:pPr eaLnBrk="1" hangingPunct="1"/>
              <a:t>14</a:t>
            </a:fld>
            <a:endParaRPr lang="en-US" altLang="en-US" sz="1300">
              <a:latin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29448-1B18-FA49-DF27-064B4AD839A0}"/>
              </a:ext>
            </a:extLst>
          </p:cNvPr>
          <p:cNvSpPr>
            <a:spLocks noGrp="1"/>
          </p:cNvSpPr>
          <p:nvPr>
            <p:ph type="title"/>
          </p:nvPr>
        </p:nvSpPr>
        <p:spPr>
          <a:xfrm>
            <a:off x="0" y="152400"/>
            <a:ext cx="9144000" cy="1265238"/>
          </a:xfrm>
        </p:spPr>
        <p:txBody>
          <a:bodyPr/>
          <a:lstStyle/>
          <a:p>
            <a:r>
              <a:rPr lang="en-US" dirty="0"/>
              <a:t>Paid Paternity Leave Around the World</a:t>
            </a:r>
          </a:p>
        </p:txBody>
      </p:sp>
      <p:pic>
        <p:nvPicPr>
          <p:cNvPr id="5" name="Content Placeholder 4" descr="A map of the world with different colored countries/regions&#10;&#10;Description automatically generated">
            <a:extLst>
              <a:ext uri="{FF2B5EF4-FFF2-40B4-BE49-F238E27FC236}">
                <a16:creationId xmlns:a16="http://schemas.microsoft.com/office/drawing/2014/main" id="{9A25961A-6C84-FDCF-1456-368C3444266A}"/>
              </a:ext>
            </a:extLst>
          </p:cNvPr>
          <p:cNvPicPr>
            <a:picLocks noGrp="1" noChangeAspect="1"/>
          </p:cNvPicPr>
          <p:nvPr>
            <p:ph idx="1"/>
          </p:nvPr>
        </p:nvPicPr>
        <p:blipFill>
          <a:blip r:embed="rId2"/>
          <a:stretch>
            <a:fillRect/>
          </a:stretch>
        </p:blipFill>
        <p:spPr>
          <a:xfrm>
            <a:off x="-507238" y="838201"/>
            <a:ext cx="9651237" cy="5416254"/>
          </a:xfrm>
        </p:spPr>
      </p:pic>
      <p:sp>
        <p:nvSpPr>
          <p:cNvPr id="6" name="TextBox 5">
            <a:extLst>
              <a:ext uri="{FF2B5EF4-FFF2-40B4-BE49-F238E27FC236}">
                <a16:creationId xmlns:a16="http://schemas.microsoft.com/office/drawing/2014/main" id="{F3D1B804-B7E8-8CC0-7016-8E1B213926C9}"/>
              </a:ext>
            </a:extLst>
          </p:cNvPr>
          <p:cNvSpPr txBox="1"/>
          <p:nvPr/>
        </p:nvSpPr>
        <p:spPr>
          <a:xfrm>
            <a:off x="0" y="6254455"/>
            <a:ext cx="8991462" cy="646331"/>
          </a:xfrm>
          <a:prstGeom prst="rect">
            <a:avLst/>
          </a:prstGeom>
          <a:noFill/>
        </p:spPr>
        <p:txBody>
          <a:bodyPr wrap="square" rtlCol="0">
            <a:spAutoFit/>
          </a:bodyPr>
          <a:lstStyle/>
          <a:p>
            <a:r>
              <a:rPr lang="en-US" dirty="0"/>
              <a:t>Source: World Policy Center/NPR </a:t>
            </a:r>
            <a:r>
              <a:rPr lang="en-US" sz="1200" dirty="0">
                <a:hlinkClick r:id="rId3"/>
              </a:rPr>
              <a:t>https://www.npr.org/sections/goatsandsoda/2018/06/14/619604235/</a:t>
            </a:r>
            <a:endParaRPr lang="en-US" sz="1200" dirty="0"/>
          </a:p>
          <a:p>
            <a:r>
              <a:rPr lang="en-US" sz="1200" dirty="0"/>
              <a:t>which-countries-guarantee-that-new-dads-get-paid-paternity-leave</a:t>
            </a:r>
          </a:p>
        </p:txBody>
      </p:sp>
    </p:spTree>
    <p:extLst>
      <p:ext uri="{BB962C8B-B14F-4D97-AF65-F5344CB8AC3E}">
        <p14:creationId xmlns:p14="http://schemas.microsoft.com/office/powerpoint/2010/main" val="1762261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D7085-3AD7-E0CB-F667-CD230F0A15FB}"/>
              </a:ext>
            </a:extLst>
          </p:cNvPr>
          <p:cNvSpPr>
            <a:spLocks noGrp="1"/>
          </p:cNvSpPr>
          <p:nvPr>
            <p:ph type="title"/>
          </p:nvPr>
        </p:nvSpPr>
        <p:spPr/>
        <p:txBody>
          <a:bodyPr/>
          <a:lstStyle/>
          <a:p>
            <a:endParaRPr lang="en-US"/>
          </a:p>
        </p:txBody>
      </p:sp>
      <p:pic>
        <p:nvPicPr>
          <p:cNvPr id="5" name="Content Placeholder 4" descr="A circular chart with numbers and text&#10;&#10;Description automatically generated">
            <a:extLst>
              <a:ext uri="{FF2B5EF4-FFF2-40B4-BE49-F238E27FC236}">
                <a16:creationId xmlns:a16="http://schemas.microsoft.com/office/drawing/2014/main" id="{797923D4-A3D4-521F-1150-10E7DCBA1364}"/>
              </a:ext>
            </a:extLst>
          </p:cNvPr>
          <p:cNvPicPr>
            <a:picLocks noGrp="1" noChangeAspect="1"/>
          </p:cNvPicPr>
          <p:nvPr>
            <p:ph idx="1"/>
          </p:nvPr>
        </p:nvPicPr>
        <p:blipFill>
          <a:blip r:embed="rId2"/>
          <a:stretch>
            <a:fillRect/>
          </a:stretch>
        </p:blipFill>
        <p:spPr>
          <a:xfrm>
            <a:off x="0" y="0"/>
            <a:ext cx="9144000" cy="6858000"/>
          </a:xfrm>
        </p:spPr>
      </p:pic>
    </p:spTree>
    <p:extLst>
      <p:ext uri="{BB962C8B-B14F-4D97-AF65-F5344CB8AC3E}">
        <p14:creationId xmlns:p14="http://schemas.microsoft.com/office/powerpoint/2010/main" val="2783832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FD27652C-DFC7-FAF8-92BA-C8D2B244C40F}"/>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ltLang="en-US"/>
          </a:p>
        </p:txBody>
      </p:sp>
      <p:pic>
        <p:nvPicPr>
          <p:cNvPr id="20482" name="Content Placeholder 3">
            <a:extLst>
              <a:ext uri="{FF2B5EF4-FFF2-40B4-BE49-F238E27FC236}">
                <a16:creationId xmlns:a16="http://schemas.microsoft.com/office/drawing/2014/main" id="{DDB8051D-3D7F-7693-856F-1BBB0582869C}"/>
              </a:ext>
            </a:extLst>
          </p:cNvPr>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0" y="-34925"/>
            <a:ext cx="552132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4">
            <a:extLst>
              <a:ext uri="{FF2B5EF4-FFF2-40B4-BE49-F238E27FC236}">
                <a16:creationId xmlns:a16="http://schemas.microsoft.com/office/drawing/2014/main" id="{7682E50C-7A07-800C-0CE1-2BE2FB3B57A2}"/>
              </a:ext>
            </a:extLst>
          </p:cNvPr>
          <p:cNvSpPr txBox="1">
            <a:spLocks noChangeArrowheads="1"/>
          </p:cNvSpPr>
          <p:nvPr/>
        </p:nvSpPr>
        <p:spPr bwMode="auto">
          <a:xfrm>
            <a:off x="5521325" y="0"/>
            <a:ext cx="3622675"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49263" algn="l"/>
              </a:tabLst>
              <a:defRPr sz="2400" b="1">
                <a:solidFill>
                  <a:schemeClr val="tx1"/>
                </a:solidFill>
                <a:latin typeface="Frutiger LT Std 55 Roman" pitchFamily="34" charset="0"/>
                <a:ea typeface="ＭＳ Ｐゴシック" panose="020B0600070205080204" pitchFamily="34" charset="-128"/>
              </a:defRPr>
            </a:lvl1pPr>
            <a:lvl2pPr marL="742950" indent="-285750">
              <a:tabLst>
                <a:tab pos="449263" algn="l"/>
              </a:tabLst>
              <a:defRPr sz="2400" b="1">
                <a:solidFill>
                  <a:schemeClr val="tx1"/>
                </a:solidFill>
                <a:latin typeface="Frutiger LT Std 55 Roman" pitchFamily="34" charset="0"/>
                <a:ea typeface="ＭＳ Ｐゴシック" panose="020B0600070205080204" pitchFamily="34" charset="-128"/>
              </a:defRPr>
            </a:lvl2pPr>
            <a:lvl3pPr marL="1143000" indent="-228600">
              <a:tabLst>
                <a:tab pos="449263" algn="l"/>
              </a:tabLst>
              <a:defRPr sz="2400" b="1">
                <a:solidFill>
                  <a:schemeClr val="tx1"/>
                </a:solidFill>
                <a:latin typeface="Frutiger LT Std 55 Roman" pitchFamily="34" charset="0"/>
                <a:ea typeface="ＭＳ Ｐゴシック" panose="020B0600070205080204" pitchFamily="34" charset="-128"/>
              </a:defRPr>
            </a:lvl3pPr>
            <a:lvl4pPr marL="1600200" indent="-228600">
              <a:tabLst>
                <a:tab pos="449263" algn="l"/>
              </a:tabLst>
              <a:defRPr sz="2400" b="1">
                <a:solidFill>
                  <a:schemeClr val="tx1"/>
                </a:solidFill>
                <a:latin typeface="Frutiger LT Std 55 Roman" pitchFamily="34" charset="0"/>
                <a:ea typeface="ＭＳ Ｐゴシック" panose="020B0600070205080204" pitchFamily="34" charset="-128"/>
              </a:defRPr>
            </a:lvl4pPr>
            <a:lvl5pPr marL="2057400" indent="-228600">
              <a:tabLst>
                <a:tab pos="449263" algn="l"/>
              </a:tabLst>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tabLst>
                <a:tab pos="449263" algn="l"/>
              </a:tabLs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tabLst>
                <a:tab pos="449263" algn="l"/>
              </a:tabLs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tabLst>
                <a:tab pos="449263" algn="l"/>
              </a:tabLs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tabLst>
                <a:tab pos="449263" algn="l"/>
              </a:tabLst>
              <a:defRPr sz="2400" b="1">
                <a:solidFill>
                  <a:schemeClr val="tx1"/>
                </a:solidFill>
                <a:latin typeface="Frutiger LT Std 55 Roman" pitchFamily="34" charset="0"/>
                <a:ea typeface="ＭＳ Ｐゴシック" panose="020B0600070205080204" pitchFamily="34" charset="-128"/>
              </a:defRPr>
            </a:lvl9pPr>
          </a:lstStyle>
          <a:p>
            <a:r>
              <a:rPr lang="en-US" altLang="en-US" sz="2000" b="0"/>
              <a:t>	</a:t>
            </a:r>
          </a:p>
          <a:p>
            <a:r>
              <a:rPr lang="en-US" altLang="en-US" sz="2000" b="0"/>
              <a:t>	The reasons for the increased death rate are not the usual things that kill Americans, like diabetes and heart disease. Rather, it’s suicide, alcohol and drug poisonings, and alcohol-related liver disease [called by some “despair deaths”]. The least-educated are worst off: All-cause mortality among middle-aged Americans with a high-school degree or less increased by 134 deaths per100,000 people between 1999 and 2013, but there was little change in mortality for people with some college. The death rate for the college-educated fell slightly.</a:t>
            </a:r>
          </a:p>
          <a:p>
            <a:r>
              <a:rPr lang="en-US" altLang="en-US" sz="2000" b="0"/>
              <a:t>	</a:t>
            </a:r>
            <a:endParaRPr lang="en-US" altLang="en-US" sz="2000" b="0" i="1"/>
          </a:p>
          <a:p>
            <a:r>
              <a:rPr lang="en-US" altLang="en-US" sz="2000" b="0" i="1"/>
              <a:t>	The Atlantic </a:t>
            </a:r>
            <a:r>
              <a:rPr lang="en-US" altLang="en-US" sz="2000" b="0"/>
              <a:t>11/4/15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Number Placeholder 3">
            <a:extLst>
              <a:ext uri="{FF2B5EF4-FFF2-40B4-BE49-F238E27FC236}">
                <a16:creationId xmlns:a16="http://schemas.microsoft.com/office/drawing/2014/main" id="{D3CF3305-CE8E-1D0E-0287-847F7C5B75DC}"/>
              </a:ext>
            </a:extLst>
          </p:cNvPr>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b="1">
                <a:solidFill>
                  <a:schemeClr val="tx1"/>
                </a:solidFill>
                <a:latin typeface="Frutiger LT Std 55 Roman" pitchFamily="34" charset="0"/>
                <a:ea typeface="ＭＳ Ｐゴシック" panose="020B0600070205080204" pitchFamily="34" charset="-128"/>
              </a:defRPr>
            </a:lvl1pPr>
            <a:lvl2pPr marL="742950" indent="-285750" defTabSz="457200">
              <a:defRPr sz="2400" b="1">
                <a:solidFill>
                  <a:schemeClr val="tx1"/>
                </a:solidFill>
                <a:latin typeface="Frutiger LT Std 55 Roman" pitchFamily="34" charset="0"/>
                <a:ea typeface="ＭＳ Ｐゴシック" panose="020B0600070205080204" pitchFamily="34" charset="-128"/>
              </a:defRPr>
            </a:lvl2pPr>
            <a:lvl3pPr marL="1143000" indent="-228600" defTabSz="457200">
              <a:defRPr sz="2400" b="1">
                <a:solidFill>
                  <a:schemeClr val="tx1"/>
                </a:solidFill>
                <a:latin typeface="Frutiger LT Std 55 Roman" pitchFamily="34" charset="0"/>
                <a:ea typeface="ＭＳ Ｐゴシック" panose="020B0600070205080204" pitchFamily="34" charset="-128"/>
              </a:defRPr>
            </a:lvl3pPr>
            <a:lvl4pPr marL="1600200" indent="-228600" defTabSz="457200">
              <a:defRPr sz="2400" b="1">
                <a:solidFill>
                  <a:schemeClr val="tx1"/>
                </a:solidFill>
                <a:latin typeface="Frutiger LT Std 55 Roman" pitchFamily="34" charset="0"/>
                <a:ea typeface="ＭＳ Ｐゴシック" panose="020B0600070205080204" pitchFamily="34" charset="-128"/>
              </a:defRPr>
            </a:lvl4pPr>
            <a:lvl5pPr marL="2057400" indent="-228600" defTabSz="457200">
              <a:defRPr sz="2400" b="1">
                <a:solidFill>
                  <a:schemeClr val="tx1"/>
                </a:solidFill>
                <a:latin typeface="Frutiger LT Std 55 Roman"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algn="r" eaLnBrk="1" hangingPunct="1"/>
            <a:fld id="{FE6F0027-9CC5-224D-B155-44CB36DC7C4D}" type="slidenum">
              <a:rPr lang="en-US" altLang="en-US" sz="1200">
                <a:solidFill>
                  <a:srgbClr val="898989"/>
                </a:solidFill>
                <a:latin typeface="Calibri" panose="020F0502020204030204" pitchFamily="34" charset="0"/>
              </a:rPr>
              <a:pPr algn="r" eaLnBrk="1" hangingPunct="1"/>
              <a:t>18</a:t>
            </a:fld>
            <a:endParaRPr lang="en-US" altLang="en-US" sz="1300">
              <a:solidFill>
                <a:srgbClr val="898989"/>
              </a:solidFill>
              <a:latin typeface="Arial" panose="020B0604020202020204" pitchFamily="34" charset="0"/>
            </a:endParaRPr>
          </a:p>
        </p:txBody>
      </p:sp>
      <p:sp>
        <p:nvSpPr>
          <p:cNvPr id="109570" name="Text Box 2">
            <a:extLst>
              <a:ext uri="{FF2B5EF4-FFF2-40B4-BE49-F238E27FC236}">
                <a16:creationId xmlns:a16="http://schemas.microsoft.com/office/drawing/2014/main" id="{9937A047-620E-4BD9-6284-823F92071619}"/>
              </a:ext>
            </a:extLst>
          </p:cNvPr>
          <p:cNvSpPr txBox="1">
            <a:spLocks noChangeArrowheads="1"/>
          </p:cNvSpPr>
          <p:nvPr/>
        </p:nvSpPr>
        <p:spPr bwMode="auto">
          <a:xfrm>
            <a:off x="0" y="609600"/>
            <a:ext cx="91440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defTabSz="820738">
              <a:defRPr sz="2400" b="1">
                <a:solidFill>
                  <a:schemeClr val="tx1"/>
                </a:solidFill>
                <a:latin typeface="Frutiger LT Std 55 Roman" pitchFamily="34" charset="0"/>
                <a:ea typeface="ＭＳ Ｐゴシック" panose="020B0600070205080204" pitchFamily="34" charset="-128"/>
              </a:defRPr>
            </a:lvl1pPr>
            <a:lvl2pPr marL="742950" indent="-285750" defTabSz="820738">
              <a:defRPr sz="2400" b="1">
                <a:solidFill>
                  <a:schemeClr val="tx1"/>
                </a:solidFill>
                <a:latin typeface="Frutiger LT Std 55 Roman" pitchFamily="34" charset="0"/>
                <a:ea typeface="ＭＳ Ｐゴシック" panose="020B0600070205080204" pitchFamily="34" charset="-128"/>
              </a:defRPr>
            </a:lvl2pPr>
            <a:lvl3pPr marL="1143000" indent="-228600" defTabSz="820738">
              <a:defRPr sz="2400" b="1">
                <a:solidFill>
                  <a:schemeClr val="tx1"/>
                </a:solidFill>
                <a:latin typeface="Frutiger LT Std 55 Roman" pitchFamily="34" charset="0"/>
                <a:ea typeface="ＭＳ Ｐゴシック" panose="020B0600070205080204" pitchFamily="34" charset="-128"/>
              </a:defRPr>
            </a:lvl3pPr>
            <a:lvl4pPr marL="1600200" indent="-228600" defTabSz="820738">
              <a:defRPr sz="2400" b="1">
                <a:solidFill>
                  <a:schemeClr val="tx1"/>
                </a:solidFill>
                <a:latin typeface="Frutiger LT Std 55 Roman" pitchFamily="34" charset="0"/>
                <a:ea typeface="ＭＳ Ｐゴシック" panose="020B0600070205080204" pitchFamily="34" charset="-128"/>
              </a:defRPr>
            </a:lvl4pPr>
            <a:lvl5pPr marL="2057400" indent="-228600" defTabSz="820738">
              <a:defRPr sz="2400" b="1">
                <a:solidFill>
                  <a:schemeClr val="tx1"/>
                </a:solidFill>
                <a:latin typeface="Frutiger LT Std 55 Roman" pitchFamily="34" charset="0"/>
                <a:ea typeface="ＭＳ Ｐゴシック" panose="020B0600070205080204" pitchFamily="34" charset="-128"/>
              </a:defRPr>
            </a:lvl5pPr>
            <a:lvl6pPr marL="2514600" indent="-228600" defTabSz="820738"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defTabSz="820738"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defTabSz="820738"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defTabSz="820738"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r>
              <a:rPr lang="en-US" altLang="en-US" sz="3200">
                <a:latin typeface="Arial" panose="020B0604020202020204" pitchFamily="34" charset="0"/>
              </a:rPr>
              <a:t>	</a:t>
            </a:r>
            <a:endParaRPr lang="en-US" altLang="en-US" sz="4000">
              <a:solidFill>
                <a:srgbClr val="000000"/>
              </a:solidFill>
              <a:latin typeface="Arial" panose="020B0604020202020204" pitchFamily="34" charset="0"/>
            </a:endParaRPr>
          </a:p>
        </p:txBody>
      </p:sp>
      <p:pic>
        <p:nvPicPr>
          <p:cNvPr id="109571" name="Picture 1" descr="Child Poverty.jpg">
            <a:extLst>
              <a:ext uri="{FF2B5EF4-FFF2-40B4-BE49-F238E27FC236}">
                <a16:creationId xmlns:a16="http://schemas.microsoft.com/office/drawing/2014/main" id="{4663B769-2125-D70B-D768-663EBDF75BFD}"/>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76300"/>
            <a:ext cx="9144000" cy="451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5552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598F4DA4-1D1B-BBD5-C80D-21A763735FD5}"/>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ltLang="en-US"/>
          </a:p>
        </p:txBody>
      </p:sp>
      <p:pic>
        <p:nvPicPr>
          <p:cNvPr id="21506" name="Content Placeholder 4" descr="A picture containing calendar&#10;&#10;Description automatically generated">
            <a:extLst>
              <a:ext uri="{FF2B5EF4-FFF2-40B4-BE49-F238E27FC236}">
                <a16:creationId xmlns:a16="http://schemas.microsoft.com/office/drawing/2014/main" id="{EB7C9942-8693-6649-443B-CFA50AE493A2}"/>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3124200" y="3175"/>
            <a:ext cx="265747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5" name="Text Box 3">
            <a:extLst>
              <a:ext uri="{FF2B5EF4-FFF2-40B4-BE49-F238E27FC236}">
                <a16:creationId xmlns:a16="http://schemas.microsoft.com/office/drawing/2014/main" id="{12DC016A-D0BE-56D6-F889-BF4AA12A1612}"/>
              </a:ext>
            </a:extLst>
          </p:cNvPr>
          <p:cNvSpPr txBox="1">
            <a:spLocks noChangeArrowheads="1"/>
          </p:cNvSpPr>
          <p:nvPr/>
        </p:nvSpPr>
        <p:spPr bwMode="auto">
          <a:xfrm>
            <a:off x="-4763" y="1417638"/>
            <a:ext cx="9148763"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algn="ctr" eaLnBrk="1" hangingPunct="1"/>
            <a:r>
              <a:rPr lang="en-US" altLang="en-US" sz="5400" dirty="0">
                <a:latin typeface="Arial" panose="020B0604020202020204" pitchFamily="34" charset="0"/>
                <a:cs typeface="Arial" panose="020B0604020202020204" pitchFamily="34" charset="0"/>
              </a:rPr>
              <a:t>Democracy?</a:t>
            </a:r>
          </a:p>
          <a:p>
            <a:pPr algn="ctr" eaLnBrk="1" hangingPunct="1"/>
            <a:r>
              <a:rPr lang="en-US" altLang="en-US" sz="5400">
                <a:latin typeface="Arial" panose="020B0604020202020204" pitchFamily="34" charset="0"/>
                <a:cs typeface="Arial" panose="020B0604020202020204" pitchFamily="34" charset="0"/>
              </a:rPr>
              <a:t>Strongest </a:t>
            </a:r>
            <a:r>
              <a:rPr lang="en-US" altLang="en-US" sz="5400" dirty="0">
                <a:latin typeface="Arial" panose="020B0604020202020204" pitchFamily="34" charset="0"/>
                <a:cs typeface="Arial" panose="020B0604020202020204" pitchFamily="34" charset="0"/>
              </a:rPr>
              <a:t>Military?</a:t>
            </a:r>
          </a:p>
          <a:p>
            <a:pPr algn="ctr" eaLnBrk="1" hangingPunct="1"/>
            <a:r>
              <a:rPr lang="en-US" altLang="en-US" sz="5400" dirty="0">
                <a:latin typeface="Arial" panose="020B0604020202020204" pitchFamily="34" charset="0"/>
                <a:cs typeface="Arial" panose="020B0604020202020204" pitchFamily="34" charset="0"/>
              </a:rPr>
              <a:t>World’s Largest Economy?</a:t>
            </a:r>
          </a:p>
          <a:p>
            <a:pPr algn="ctr" eaLnBrk="1" hangingPunct="1"/>
            <a:r>
              <a:rPr lang="en-US" altLang="en-US" sz="5400" dirty="0">
                <a:solidFill>
                  <a:srgbClr val="0070C0"/>
                </a:solidFill>
                <a:latin typeface="Arial" panose="020B0604020202020204" pitchFamily="34" charset="0"/>
                <a:cs typeface="Arial" panose="020B0604020202020204" pitchFamily="34" charset="0"/>
              </a:rPr>
              <a:t>Ethnocentrism?</a:t>
            </a:r>
            <a:br>
              <a:rPr lang="en-US" altLang="en-US" sz="5400" dirty="0">
                <a:latin typeface="Arial" panose="020B0604020202020204" pitchFamily="34" charset="0"/>
                <a:cs typeface="Arial" panose="020B0604020202020204" pitchFamily="34" charset="0"/>
              </a:rPr>
            </a:br>
            <a:endParaRPr lang="en-US" altLang="en-US" sz="5400" dirty="0">
              <a:latin typeface="Arial" panose="020B0604020202020204" pitchFamily="34" charset="0"/>
              <a:cs typeface="Arial" panose="020B0604020202020204" pitchFamily="34" charset="0"/>
            </a:endParaRPr>
          </a:p>
          <a:p>
            <a:pPr algn="ctr" eaLnBrk="1" hangingPunct="1"/>
            <a:r>
              <a:rPr lang="en-US" altLang="en-US" sz="5400" dirty="0">
                <a:latin typeface="Arial" panose="020B0604020202020204" pitchFamily="34" charset="0"/>
                <a:cs typeface="Arial" panose="020B0604020202020204" pitchFamily="34" charset="0"/>
              </a:rPr>
              <a:t>Where Are We Headed?</a:t>
            </a:r>
          </a:p>
        </p:txBody>
      </p:sp>
      <p:sp>
        <p:nvSpPr>
          <p:cNvPr id="6146" name="Rectangle 5">
            <a:extLst>
              <a:ext uri="{FF2B5EF4-FFF2-40B4-BE49-F238E27FC236}">
                <a16:creationId xmlns:a16="http://schemas.microsoft.com/office/drawing/2014/main" id="{33252A0C-E56E-27D3-927D-876F887CF1A0}"/>
              </a:ext>
            </a:extLst>
          </p:cNvPr>
          <p:cNvSpPr>
            <a:spLocks noChangeArrowheads="1"/>
          </p:cNvSpPr>
          <p:nvPr/>
        </p:nvSpPr>
        <p:spPr bwMode="auto">
          <a:xfrm>
            <a:off x="3352800" y="6172200"/>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endParaRPr lang="en-US" altLang="en-US" b="0" i="1">
              <a:latin typeface="Frutiger LT Std 45 Light" pitchFamily="34" charset="0"/>
            </a:endParaRPr>
          </a:p>
        </p:txBody>
      </p:sp>
      <p:sp>
        <p:nvSpPr>
          <p:cNvPr id="6147" name="Title 1">
            <a:extLst>
              <a:ext uri="{FF2B5EF4-FFF2-40B4-BE49-F238E27FC236}">
                <a16:creationId xmlns:a16="http://schemas.microsoft.com/office/drawing/2014/main" id="{1B1D15BA-61F8-0ADF-F1C2-67D40446BCA0}"/>
              </a:ext>
            </a:extLst>
          </p:cNvPr>
          <p:cNvSpPr>
            <a:spLocks noGrp="1"/>
          </p:cNvSpPr>
          <p:nvPr>
            <p:ph type="title"/>
          </p:nvPr>
        </p:nvSpPr>
        <p:spPr bwMode="auto">
          <a:xfrm>
            <a:off x="0" y="274638"/>
            <a:ext cx="91440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en-US" sz="4000" b="1" dirty="0">
                <a:latin typeface="Arial" panose="020B0604020202020204" pitchFamily="34" charset="0"/>
                <a:cs typeface="Arial" panose="020B0604020202020204" pitchFamily="34" charset="0"/>
              </a:rPr>
              <a:t>What makes America Exceptional?</a:t>
            </a:r>
            <a:br>
              <a:rPr lang="en-US" altLang="en-US" sz="4000" b="1" dirty="0">
                <a:latin typeface="Arial" panose="020B0604020202020204" pitchFamily="34" charset="0"/>
                <a:cs typeface="Arial" panose="020B0604020202020204" pitchFamily="34" charset="0"/>
              </a:rPr>
            </a:br>
            <a:endParaRPr lang="en-US" altLang="en-US" sz="40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4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3019C367-5B01-A094-DA06-D7F137E61BB4}"/>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ltLang="en-US"/>
          </a:p>
        </p:txBody>
      </p:sp>
      <p:pic>
        <p:nvPicPr>
          <p:cNvPr id="22530" name="Content Placeholder 4" descr="Map&#10;&#10;Description automatically generated">
            <a:extLst>
              <a:ext uri="{FF2B5EF4-FFF2-40B4-BE49-F238E27FC236}">
                <a16:creationId xmlns:a16="http://schemas.microsoft.com/office/drawing/2014/main" id="{6D59B166-077A-572D-9CF7-5C6BA32CEA0A}"/>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50800" y="0"/>
            <a:ext cx="9042400" cy="6781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C82317D6-129D-A6FD-B7D1-4213A08A6D89}"/>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ltLang="en-US"/>
          </a:p>
        </p:txBody>
      </p:sp>
      <p:pic>
        <p:nvPicPr>
          <p:cNvPr id="23554" name="Content Placeholder 3">
            <a:extLst>
              <a:ext uri="{FF2B5EF4-FFF2-40B4-BE49-F238E27FC236}">
                <a16:creationId xmlns:a16="http://schemas.microsoft.com/office/drawing/2014/main" id="{A9FE91E7-EEB3-F2ED-466B-17CEE7E51A4B}"/>
              </a:ext>
            </a:extLst>
          </p:cNvPr>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0" y="0"/>
            <a:ext cx="9144000" cy="5797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Box 4">
            <a:extLst>
              <a:ext uri="{FF2B5EF4-FFF2-40B4-BE49-F238E27FC236}">
                <a16:creationId xmlns:a16="http://schemas.microsoft.com/office/drawing/2014/main" id="{8B03941C-15D5-3290-81CE-FEF091E88B8C}"/>
              </a:ext>
            </a:extLst>
          </p:cNvPr>
          <p:cNvSpPr txBox="1">
            <a:spLocks noChangeArrowheads="1"/>
          </p:cNvSpPr>
          <p:nvPr/>
        </p:nvSpPr>
        <p:spPr bwMode="auto">
          <a:xfrm>
            <a:off x="4419600" y="6172200"/>
            <a:ext cx="36972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r>
              <a:rPr lang="pt-BR" altLang="en-US" i="1"/>
              <a:t>The Atlantic, </a:t>
            </a:r>
            <a:r>
              <a:rPr lang="pt-BR" altLang="en-US"/>
              <a:t>Dec. 13, 2016</a:t>
            </a:r>
          </a:p>
          <a:p>
            <a:endParaRPr lang="en-US"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9D6A78D0-D965-DAC2-441D-68F235E9238D}"/>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ltLang="en-US"/>
          </a:p>
        </p:txBody>
      </p:sp>
      <p:pic>
        <p:nvPicPr>
          <p:cNvPr id="24578" name="Content Placeholder 3">
            <a:extLst>
              <a:ext uri="{FF2B5EF4-FFF2-40B4-BE49-F238E27FC236}">
                <a16:creationId xmlns:a16="http://schemas.microsoft.com/office/drawing/2014/main" id="{CA132154-B6AF-1203-4FC6-3D287A1147B5}"/>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3044825" y="1600200"/>
            <a:ext cx="305435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5">
            <a:extLst>
              <a:ext uri="{FF2B5EF4-FFF2-40B4-BE49-F238E27FC236}">
                <a16:creationId xmlns:a16="http://schemas.microsoft.com/office/drawing/2014/main" id="{ECD528F9-1268-E6A6-295A-0D385E1C923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050"/>
            <a:ext cx="9144000"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878C6DE9-75C3-BD24-709D-9D6D6CA02E6C}"/>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ltLang="en-US"/>
          </a:p>
        </p:txBody>
      </p:sp>
      <p:pic>
        <p:nvPicPr>
          <p:cNvPr id="25602" name="Content Placeholder 3">
            <a:extLst>
              <a:ext uri="{FF2B5EF4-FFF2-40B4-BE49-F238E27FC236}">
                <a16:creationId xmlns:a16="http://schemas.microsoft.com/office/drawing/2014/main" id="{8BF76841-EA99-8FF5-462B-742600E6A27E}"/>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4763" y="846138"/>
            <a:ext cx="9144001" cy="5043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a:extLst>
              <a:ext uri="{FF2B5EF4-FFF2-40B4-BE49-F238E27FC236}">
                <a16:creationId xmlns:a16="http://schemas.microsoft.com/office/drawing/2014/main" id="{7E02C0D9-88C1-1282-E2D3-993630B83672}"/>
              </a:ext>
            </a:extLst>
          </p:cNvPr>
          <p:cNvSpPr txBox="1">
            <a:spLocks noChangeArrowheads="1"/>
          </p:cNvSpPr>
          <p:nvPr/>
        </p:nvSpPr>
        <p:spPr bwMode="auto">
          <a:xfrm>
            <a:off x="381000" y="1447800"/>
            <a:ext cx="7940675" cy="542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r>
              <a:rPr lang="ja-JP" altLang="en-US">
                <a:latin typeface="Arial" panose="020B0604020202020204" pitchFamily="34" charset="0"/>
              </a:rPr>
              <a:t>“</a:t>
            </a:r>
            <a:r>
              <a:rPr lang="en-US" altLang="ja-JP"/>
              <a:t>We the People of the United States, in order to:</a:t>
            </a:r>
          </a:p>
          <a:p>
            <a:pPr eaLnBrk="1" hangingPunct="1"/>
            <a:endParaRPr lang="en-US" altLang="en-US"/>
          </a:p>
          <a:p>
            <a:pPr eaLnBrk="1" hangingPunct="1"/>
            <a:endParaRPr lang="en-US" altLang="en-US"/>
          </a:p>
          <a:p>
            <a:pPr eaLnBrk="1" hangingPunct="1"/>
            <a:endParaRPr lang="en-US" altLang="en-US"/>
          </a:p>
          <a:p>
            <a:pPr eaLnBrk="1" hangingPunct="1"/>
            <a:r>
              <a:rPr lang="en-US" altLang="en-US">
                <a:hlinkClick r:id="rId3"/>
              </a:rPr>
              <a:t> </a:t>
            </a:r>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endParaRPr lang="en-US" altLang="en-US"/>
          </a:p>
          <a:p>
            <a:pPr eaLnBrk="1" hangingPunct="1"/>
            <a:r>
              <a:rPr lang="en-US" altLang="en-US"/>
              <a:t>…do ordain and establish this Constitution for the United States of America.</a:t>
            </a:r>
            <a:r>
              <a:rPr lang="ja-JP" altLang="en-US">
                <a:latin typeface="Arial" panose="020B0604020202020204" pitchFamily="34" charset="0"/>
              </a:rPr>
              <a:t>”</a:t>
            </a:r>
            <a:endParaRPr lang="en-US" altLang="ja-JP"/>
          </a:p>
          <a:p>
            <a:pPr eaLnBrk="1" hangingPunct="1"/>
            <a:endParaRPr lang="en-US" altLang="en-US" b="0"/>
          </a:p>
        </p:txBody>
      </p:sp>
      <p:sp>
        <p:nvSpPr>
          <p:cNvPr id="26626" name="Text Box 5">
            <a:extLst>
              <a:ext uri="{FF2B5EF4-FFF2-40B4-BE49-F238E27FC236}">
                <a16:creationId xmlns:a16="http://schemas.microsoft.com/office/drawing/2014/main" id="{D24AF840-EDD1-D287-923C-4CFAE317A2AE}"/>
              </a:ext>
            </a:extLst>
          </p:cNvPr>
          <p:cNvSpPr txBox="1">
            <a:spLocks noChangeArrowheads="1"/>
          </p:cNvSpPr>
          <p:nvPr/>
        </p:nvSpPr>
        <p:spPr bwMode="auto">
          <a:xfrm>
            <a:off x="152400" y="304800"/>
            <a:ext cx="8763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algn="ctr" eaLnBrk="1" hangingPunct="1"/>
            <a:r>
              <a:rPr lang="en-US" altLang="en-US" sz="2800"/>
              <a:t>So How Are We Doing As A Democracy?</a:t>
            </a:r>
            <a:r>
              <a:rPr lang="en-US" altLang="en-US" sz="2600"/>
              <a:t> </a:t>
            </a:r>
          </a:p>
          <a:p>
            <a:pPr algn="ctr" eaLnBrk="1" hangingPunct="1"/>
            <a:r>
              <a:rPr lang="en-US" altLang="en-US" sz="2600"/>
              <a:t>Here</a:t>
            </a:r>
            <a:r>
              <a:rPr lang="ja-JP" altLang="en-US" sz="2600">
                <a:latin typeface="Arial" panose="020B0604020202020204" pitchFamily="34" charset="0"/>
              </a:rPr>
              <a:t>’</a:t>
            </a:r>
            <a:r>
              <a:rPr lang="en-US" altLang="ja-JP" sz="2600"/>
              <a:t>s a 6 part test.</a:t>
            </a:r>
            <a:endParaRPr lang="en-US" altLang="en-US" sz="2600"/>
          </a:p>
        </p:txBody>
      </p:sp>
      <p:sp>
        <p:nvSpPr>
          <p:cNvPr id="64518" name="Text Box 6">
            <a:extLst>
              <a:ext uri="{FF2B5EF4-FFF2-40B4-BE49-F238E27FC236}">
                <a16:creationId xmlns:a16="http://schemas.microsoft.com/office/drawing/2014/main" id="{E5752E3B-EBEA-3A83-C649-0F9E8A3AAFB2}"/>
              </a:ext>
            </a:extLst>
          </p:cNvPr>
          <p:cNvSpPr txBox="1">
            <a:spLocks noChangeArrowheads="1"/>
          </p:cNvSpPr>
          <p:nvPr/>
        </p:nvSpPr>
        <p:spPr bwMode="auto">
          <a:xfrm>
            <a:off x="609600" y="2033588"/>
            <a:ext cx="453231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b="1">
                <a:solidFill>
                  <a:schemeClr val="tx1"/>
                </a:solidFill>
                <a:latin typeface="Frutiger LT Std 55 Roman" pitchFamily="34" charset="0"/>
                <a:ea typeface="ＭＳ Ｐゴシック" panose="020B0600070205080204" pitchFamily="34" charset="-128"/>
              </a:defRPr>
            </a:lvl1pPr>
            <a:lvl2pPr marL="914400" indent="-457200">
              <a:defRPr sz="2400" b="1">
                <a:solidFill>
                  <a:schemeClr val="tx1"/>
                </a:solidFill>
                <a:latin typeface="Frutiger LT Std 55 Roman" pitchFamily="34" charset="0"/>
                <a:ea typeface="ＭＳ Ｐゴシック" panose="020B0600070205080204" pitchFamily="34" charset="-128"/>
              </a:defRPr>
            </a:lvl2pPr>
            <a:lvl3pPr marL="1371600" indent="-457200">
              <a:defRPr sz="2400" b="1">
                <a:solidFill>
                  <a:schemeClr val="tx1"/>
                </a:solidFill>
                <a:latin typeface="Frutiger LT Std 55 Roman" pitchFamily="34" charset="0"/>
                <a:ea typeface="ＭＳ Ｐゴシック" panose="020B0600070205080204" pitchFamily="34" charset="-128"/>
              </a:defRPr>
            </a:lvl3pPr>
            <a:lvl4pPr marL="1828800" indent="-457200">
              <a:defRPr sz="2400" b="1">
                <a:solidFill>
                  <a:schemeClr val="tx1"/>
                </a:solidFill>
                <a:latin typeface="Frutiger LT Std 55 Roman" pitchFamily="34" charset="0"/>
                <a:ea typeface="ＭＳ Ｐゴシック" panose="020B0600070205080204" pitchFamily="34" charset="-128"/>
              </a:defRPr>
            </a:lvl4pPr>
            <a:lvl5pPr marL="2286000" indent="-457200">
              <a:defRPr sz="2400" b="1">
                <a:solidFill>
                  <a:schemeClr val="tx1"/>
                </a:solidFill>
                <a:latin typeface="Frutiger LT Std 55 Roman" pitchFamily="34" charset="0"/>
                <a:ea typeface="ＭＳ Ｐゴシック" panose="020B0600070205080204" pitchFamily="34" charset="-128"/>
              </a:defRPr>
            </a:lvl5pPr>
            <a:lvl6pPr marL="2743200" indent="-4572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3200400" indent="-4572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657600" indent="-4572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4114800" indent="-4572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buFontTx/>
              <a:buAutoNum type="arabicPeriod"/>
            </a:pPr>
            <a:r>
              <a:rPr lang="en-US" altLang="en-US" sz="2600" b="0"/>
              <a:t>Form a more perfect union</a:t>
            </a:r>
          </a:p>
        </p:txBody>
      </p:sp>
      <p:sp>
        <p:nvSpPr>
          <p:cNvPr id="64519" name="Text Box 7">
            <a:extLst>
              <a:ext uri="{FF2B5EF4-FFF2-40B4-BE49-F238E27FC236}">
                <a16:creationId xmlns:a16="http://schemas.microsoft.com/office/drawing/2014/main" id="{6A6BAC66-6102-0F6C-BAC6-60DA7C66C312}"/>
              </a:ext>
            </a:extLst>
          </p:cNvPr>
          <p:cNvSpPr txBox="1">
            <a:spLocks noChangeArrowheads="1"/>
          </p:cNvSpPr>
          <p:nvPr/>
        </p:nvSpPr>
        <p:spPr bwMode="auto">
          <a:xfrm>
            <a:off x="609600" y="2490788"/>
            <a:ext cx="4478338"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r>
              <a:rPr lang="en-US" altLang="en-US" sz="2600" b="0"/>
              <a:t>2.  Insure domestic tranquility</a:t>
            </a:r>
          </a:p>
        </p:txBody>
      </p:sp>
      <p:sp>
        <p:nvSpPr>
          <p:cNvPr id="64520" name="Text Box 8">
            <a:extLst>
              <a:ext uri="{FF2B5EF4-FFF2-40B4-BE49-F238E27FC236}">
                <a16:creationId xmlns:a16="http://schemas.microsoft.com/office/drawing/2014/main" id="{EE2D7116-8F48-2A9F-A65F-4652151F545F}"/>
              </a:ext>
            </a:extLst>
          </p:cNvPr>
          <p:cNvSpPr txBox="1">
            <a:spLocks noChangeArrowheads="1"/>
          </p:cNvSpPr>
          <p:nvPr/>
        </p:nvSpPr>
        <p:spPr bwMode="auto">
          <a:xfrm>
            <a:off x="609600" y="2947988"/>
            <a:ext cx="30099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r>
              <a:rPr lang="en-US" altLang="en-US" sz="2600" b="0"/>
              <a:t>3.  Establish justice</a:t>
            </a:r>
          </a:p>
        </p:txBody>
      </p:sp>
      <p:sp>
        <p:nvSpPr>
          <p:cNvPr id="64521" name="Text Box 9">
            <a:extLst>
              <a:ext uri="{FF2B5EF4-FFF2-40B4-BE49-F238E27FC236}">
                <a16:creationId xmlns:a16="http://schemas.microsoft.com/office/drawing/2014/main" id="{79A02108-4B41-7960-E4DE-DC4CA9FDDBA5}"/>
              </a:ext>
            </a:extLst>
          </p:cNvPr>
          <p:cNvSpPr txBox="1">
            <a:spLocks noChangeArrowheads="1"/>
          </p:cNvSpPr>
          <p:nvPr/>
        </p:nvSpPr>
        <p:spPr bwMode="auto">
          <a:xfrm>
            <a:off x="609600" y="3405188"/>
            <a:ext cx="541496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r>
              <a:rPr lang="en-US" altLang="en-US" sz="2600" b="0"/>
              <a:t>4.  Provide for the common defense</a:t>
            </a:r>
          </a:p>
        </p:txBody>
      </p:sp>
      <p:sp>
        <p:nvSpPr>
          <p:cNvPr id="64522" name="Text Box 10">
            <a:extLst>
              <a:ext uri="{FF2B5EF4-FFF2-40B4-BE49-F238E27FC236}">
                <a16:creationId xmlns:a16="http://schemas.microsoft.com/office/drawing/2014/main" id="{249C6926-ACFF-EC99-AA98-2F938536455A}"/>
              </a:ext>
            </a:extLst>
          </p:cNvPr>
          <p:cNvSpPr txBox="1">
            <a:spLocks noChangeArrowheads="1"/>
          </p:cNvSpPr>
          <p:nvPr/>
        </p:nvSpPr>
        <p:spPr bwMode="auto">
          <a:xfrm>
            <a:off x="609600" y="3862388"/>
            <a:ext cx="47910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r>
              <a:rPr lang="en-US" altLang="en-US" sz="2600" b="0"/>
              <a:t>5.  Promote the general welfare</a:t>
            </a:r>
          </a:p>
        </p:txBody>
      </p:sp>
      <p:sp>
        <p:nvSpPr>
          <p:cNvPr id="64523" name="Text Box 11">
            <a:extLst>
              <a:ext uri="{FF2B5EF4-FFF2-40B4-BE49-F238E27FC236}">
                <a16:creationId xmlns:a16="http://schemas.microsoft.com/office/drawing/2014/main" id="{A0F87907-EDDB-1A0D-C2FF-432CA44A9718}"/>
              </a:ext>
            </a:extLst>
          </p:cNvPr>
          <p:cNvSpPr txBox="1">
            <a:spLocks noChangeArrowheads="1"/>
          </p:cNvSpPr>
          <p:nvPr/>
        </p:nvSpPr>
        <p:spPr bwMode="auto">
          <a:xfrm>
            <a:off x="593725" y="4343400"/>
            <a:ext cx="7407275"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b="1">
                <a:solidFill>
                  <a:schemeClr val="tx1"/>
                </a:solidFill>
                <a:latin typeface="Frutiger LT Std 55 Roman" pitchFamily="34" charset="0"/>
                <a:ea typeface="ＭＳ Ｐゴシック" panose="020B0600070205080204" pitchFamily="34" charset="-128"/>
              </a:defRPr>
            </a:lvl1pPr>
            <a:lvl2pPr marL="914400" indent="-457200">
              <a:defRPr sz="2400" b="1">
                <a:solidFill>
                  <a:schemeClr val="tx1"/>
                </a:solidFill>
                <a:latin typeface="Frutiger LT Std 55 Roman" pitchFamily="34" charset="0"/>
                <a:ea typeface="ＭＳ Ｐゴシック" panose="020B0600070205080204" pitchFamily="34" charset="-128"/>
              </a:defRPr>
            </a:lvl2pPr>
            <a:lvl3pPr marL="1371600" indent="-457200">
              <a:defRPr sz="2400" b="1">
                <a:solidFill>
                  <a:schemeClr val="tx1"/>
                </a:solidFill>
                <a:latin typeface="Frutiger LT Std 55 Roman" pitchFamily="34" charset="0"/>
                <a:ea typeface="ＭＳ Ｐゴシック" panose="020B0600070205080204" pitchFamily="34" charset="-128"/>
              </a:defRPr>
            </a:lvl3pPr>
            <a:lvl4pPr marL="1828800" indent="-457200">
              <a:defRPr sz="2400" b="1">
                <a:solidFill>
                  <a:schemeClr val="tx1"/>
                </a:solidFill>
                <a:latin typeface="Frutiger LT Std 55 Roman" pitchFamily="34" charset="0"/>
                <a:ea typeface="ＭＳ Ｐゴシック" panose="020B0600070205080204" pitchFamily="34" charset="-128"/>
              </a:defRPr>
            </a:lvl4pPr>
            <a:lvl5pPr marL="2286000" indent="-457200">
              <a:defRPr sz="2400" b="1">
                <a:solidFill>
                  <a:schemeClr val="tx1"/>
                </a:solidFill>
                <a:latin typeface="Frutiger LT Std 55 Roman" pitchFamily="34" charset="0"/>
                <a:ea typeface="ＭＳ Ｐゴシック" panose="020B0600070205080204" pitchFamily="34" charset="-128"/>
              </a:defRPr>
            </a:lvl5pPr>
            <a:lvl6pPr marL="2743200" indent="-4572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3200400" indent="-4572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657600" indent="-4572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4114800" indent="-4572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buFontTx/>
              <a:buAutoNum type="arabicPeriod" startAt="6"/>
            </a:pPr>
            <a:r>
              <a:rPr lang="en-US" altLang="en-US" sz="2600" b="0"/>
              <a:t>Secure the blessings of liberty to</a:t>
            </a:r>
          </a:p>
          <a:p>
            <a:pPr eaLnBrk="1" hangingPunct="1"/>
            <a:r>
              <a:rPr lang="en-US" altLang="en-US" sz="2600" b="0"/>
              <a:t>     ourselves and our posterity</a:t>
            </a:r>
          </a:p>
        </p:txBody>
      </p:sp>
      <p:pic>
        <p:nvPicPr>
          <p:cNvPr id="64526" name="Picture 14" descr="constitution">
            <a:extLst>
              <a:ext uri="{FF2B5EF4-FFF2-40B4-BE49-F238E27FC236}">
                <a16:creationId xmlns:a16="http://schemas.microsoft.com/office/drawing/2014/main" id="{118AB310-86FE-4CF3-9278-CB52D8C46B8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54813" y="2422525"/>
            <a:ext cx="2008187"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45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45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45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45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45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645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6451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645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autoUpdateAnimBg="0"/>
      <p:bldP spid="64518" grpId="0" autoUpdateAnimBg="0"/>
      <p:bldP spid="64519" grpId="0" autoUpdateAnimBg="0"/>
      <p:bldP spid="64520" grpId="0" autoUpdateAnimBg="0"/>
      <p:bldP spid="64521" grpId="0" autoUpdateAnimBg="0"/>
      <p:bldP spid="64522" grpId="0" autoUpdateAnimBg="0"/>
      <p:bldP spid="64523"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2">
            <a:extLst>
              <a:ext uri="{FF2B5EF4-FFF2-40B4-BE49-F238E27FC236}">
                <a16:creationId xmlns:a16="http://schemas.microsoft.com/office/drawing/2014/main" id="{1A0DAB2F-6D72-F2E1-A572-8F1BF34A4ABE}"/>
              </a:ext>
            </a:extLst>
          </p:cNvPr>
          <p:cNvSpPr txBox="1">
            <a:spLocks noChangeArrowheads="1"/>
          </p:cNvSpPr>
          <p:nvPr/>
        </p:nvSpPr>
        <p:spPr bwMode="auto">
          <a:xfrm>
            <a:off x="533400" y="1295400"/>
            <a:ext cx="3657600"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lnSpc>
                <a:spcPct val="125000"/>
              </a:lnSpc>
            </a:pPr>
            <a:r>
              <a:rPr lang="en-US" altLang="en-US" sz="2800" b="0"/>
              <a:t>Hurricane Katrina demonstrated what happens when govern-ment does not</a:t>
            </a:r>
            <a:r>
              <a:rPr lang="en-US" altLang="ja-JP" sz="2800" b="0"/>
              <a:t> work… when we are not all in the same boat.</a:t>
            </a:r>
          </a:p>
          <a:p>
            <a:pPr eaLnBrk="1" hangingPunct="1">
              <a:lnSpc>
                <a:spcPct val="125000"/>
              </a:lnSpc>
            </a:pPr>
            <a:endParaRPr lang="en-US" altLang="en-US" sz="2800" b="0"/>
          </a:p>
          <a:p>
            <a:pPr eaLnBrk="1" hangingPunct="1">
              <a:lnSpc>
                <a:spcPct val="125000"/>
              </a:lnSpc>
            </a:pPr>
            <a:r>
              <a:rPr lang="en-US" altLang="en-US" sz="2800"/>
              <a:t>Is this the case with the COVID pandemic today?</a:t>
            </a:r>
          </a:p>
        </p:txBody>
      </p:sp>
      <p:sp>
        <p:nvSpPr>
          <p:cNvPr id="28674" name="Rectangle 3">
            <a:extLst>
              <a:ext uri="{FF2B5EF4-FFF2-40B4-BE49-F238E27FC236}">
                <a16:creationId xmlns:a16="http://schemas.microsoft.com/office/drawing/2014/main" id="{A297D2BB-21CA-85E8-C79E-51D9F55D6DB0}"/>
              </a:ext>
            </a:extLst>
          </p:cNvPr>
          <p:cNvSpPr>
            <a:spLocks noChangeArrowheads="1"/>
          </p:cNvSpPr>
          <p:nvPr/>
        </p:nvSpPr>
        <p:spPr bwMode="auto">
          <a:xfrm>
            <a:off x="304800" y="381000"/>
            <a:ext cx="3278188"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r>
              <a:rPr lang="en-US" altLang="en-US" sz="3200"/>
              <a:t>The bad news…</a:t>
            </a:r>
          </a:p>
        </p:txBody>
      </p:sp>
      <p:pic>
        <p:nvPicPr>
          <p:cNvPr id="28675" name="Picture 4" descr="JWB">
            <a:extLst>
              <a:ext uri="{FF2B5EF4-FFF2-40B4-BE49-F238E27FC236}">
                <a16:creationId xmlns:a16="http://schemas.microsoft.com/office/drawing/2014/main" id="{31F44CE5-DA87-09F0-67D2-BC61B49B20D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53000" y="533400"/>
            <a:ext cx="3759200" cy="56388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2">
            <a:extLst>
              <a:ext uri="{FF2B5EF4-FFF2-40B4-BE49-F238E27FC236}">
                <a16:creationId xmlns:a16="http://schemas.microsoft.com/office/drawing/2014/main" id="{8B12D5C7-80DE-EDF9-0CA9-48437471DBA5}"/>
              </a:ext>
            </a:extLst>
          </p:cNvPr>
          <p:cNvSpPr txBox="1">
            <a:spLocks noChangeArrowheads="1"/>
          </p:cNvSpPr>
          <p:nvPr/>
        </p:nvSpPr>
        <p:spPr bwMode="auto">
          <a:xfrm>
            <a:off x="685800" y="685800"/>
            <a:ext cx="7788275" cy="578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algn="ctr" eaLnBrk="1" hangingPunct="1"/>
            <a:r>
              <a:rPr lang="en-US" altLang="en-US" sz="2800">
                <a:solidFill>
                  <a:srgbClr val="003366"/>
                </a:solidFill>
              </a:rPr>
              <a:t>Janadas Devan, Straits Times columnist:</a:t>
            </a:r>
          </a:p>
          <a:p>
            <a:pPr algn="ctr" eaLnBrk="1" hangingPunct="1"/>
            <a:endParaRPr lang="en-US" altLang="en-US" sz="2800">
              <a:solidFill>
                <a:srgbClr val="003366"/>
              </a:solidFill>
            </a:endParaRPr>
          </a:p>
          <a:p>
            <a:pPr algn="ctr" eaLnBrk="1" hangingPunct="1">
              <a:lnSpc>
                <a:spcPct val="140000"/>
              </a:lnSpc>
            </a:pPr>
            <a:r>
              <a:rPr lang="en-US" altLang="en-US" sz="2800" b="0">
                <a:solidFill>
                  <a:srgbClr val="003366"/>
                </a:solidFill>
              </a:rPr>
              <a:t>[But] it is not only government that doesn't show up when government is starved of resources and leached of all its meaning. Community doesn't show up either, sacrifice doesn't show up, pulling together doesn't show up, 'we're all in this together' doesn't show up.”</a:t>
            </a:r>
          </a:p>
          <a:p>
            <a:pPr algn="ctr" eaLnBrk="1" hangingPunct="1">
              <a:lnSpc>
                <a:spcPct val="140000"/>
              </a:lnSpc>
            </a:pPr>
            <a:endParaRPr lang="en-US" altLang="en-US" sz="2800" b="0">
              <a:solidFill>
                <a:srgbClr val="003366"/>
              </a:solidFill>
            </a:endParaRPr>
          </a:p>
          <a:p>
            <a:pPr algn="ctr" eaLnBrk="1" hangingPunct="1">
              <a:lnSpc>
                <a:spcPct val="140000"/>
              </a:lnSpc>
            </a:pPr>
            <a:r>
              <a:rPr lang="en-US" altLang="en-US" sz="2800" b="0">
                <a:solidFill>
                  <a:srgbClr val="003366"/>
                </a:solidFill>
              </a:rPr>
              <a:t>Taxes are the price we pay for civilization.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43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2">
            <a:extLst>
              <a:ext uri="{FF2B5EF4-FFF2-40B4-BE49-F238E27FC236}">
                <a16:creationId xmlns:a16="http://schemas.microsoft.com/office/drawing/2014/main" id="{D9AF2B2D-5A98-B2C3-8B4E-BF1ED4009A9C}"/>
              </a:ext>
            </a:extLst>
          </p:cNvPr>
          <p:cNvSpPr txBox="1">
            <a:spLocks noChangeArrowheads="1"/>
          </p:cNvSpPr>
          <p:nvPr/>
        </p:nvSpPr>
        <p:spPr bwMode="auto">
          <a:xfrm>
            <a:off x="228600" y="533400"/>
            <a:ext cx="77057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r>
              <a:rPr lang="en-US" altLang="en-US" sz="2600"/>
              <a:t>  Concern About Declining Levels of Citizenship</a:t>
            </a:r>
          </a:p>
        </p:txBody>
      </p:sp>
      <p:sp>
        <p:nvSpPr>
          <p:cNvPr id="32770" name="Text Box 3">
            <a:extLst>
              <a:ext uri="{FF2B5EF4-FFF2-40B4-BE49-F238E27FC236}">
                <a16:creationId xmlns:a16="http://schemas.microsoft.com/office/drawing/2014/main" id="{B21457FA-7BAD-ECE7-FE66-80DBFC43A973}"/>
              </a:ext>
            </a:extLst>
          </p:cNvPr>
          <p:cNvSpPr txBox="1">
            <a:spLocks noChangeArrowheads="1"/>
          </p:cNvSpPr>
          <p:nvPr/>
        </p:nvSpPr>
        <p:spPr bwMode="auto">
          <a:xfrm>
            <a:off x="593725" y="1143000"/>
            <a:ext cx="8245475"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1638" indent="-401638">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lnSpc>
                <a:spcPct val="115000"/>
              </a:lnSpc>
              <a:buFontTx/>
              <a:buChar char="•"/>
            </a:pPr>
            <a:r>
              <a:rPr lang="en-US" altLang="en-US" sz="2600" b="0"/>
              <a:t>The global problems we confront are more ominous:  global pandemics, global warming, terrorism, the viability of the nation-state </a:t>
            </a:r>
          </a:p>
          <a:p>
            <a:pPr eaLnBrk="1" hangingPunct="1">
              <a:lnSpc>
                <a:spcPct val="115000"/>
              </a:lnSpc>
              <a:buFontTx/>
              <a:buChar char="•"/>
            </a:pPr>
            <a:endParaRPr lang="en-US" altLang="en-US" sz="2600" b="0"/>
          </a:p>
          <a:p>
            <a:pPr eaLnBrk="1" hangingPunct="1">
              <a:lnSpc>
                <a:spcPct val="115000"/>
              </a:lnSpc>
              <a:buFontTx/>
              <a:buChar char="•"/>
            </a:pPr>
            <a:r>
              <a:rPr lang="en-US" altLang="en-US" sz="2600" b="0"/>
              <a:t>The national problems we confront are more insistent:  role of science v. religion, political polarization, capitalism v. democracy, health care, growing divide between rich and poor</a:t>
            </a:r>
          </a:p>
          <a:p>
            <a:pPr eaLnBrk="1" hangingPunct="1">
              <a:lnSpc>
                <a:spcPct val="115000"/>
              </a:lnSpc>
              <a:buFontTx/>
              <a:buChar char="•"/>
            </a:pPr>
            <a:endParaRPr lang="en-US" altLang="en-US" sz="2600" b="0"/>
          </a:p>
          <a:p>
            <a:pPr eaLnBrk="1" hangingPunct="1">
              <a:lnSpc>
                <a:spcPct val="115000"/>
              </a:lnSpc>
            </a:pPr>
            <a:r>
              <a:rPr lang="en-US" altLang="en-US" sz="2600" b="0"/>
              <a:t>We must have an educated and engaged citizenry!</a:t>
            </a:r>
          </a:p>
          <a:p>
            <a:pPr eaLnBrk="1" hangingPunct="1">
              <a:lnSpc>
                <a:spcPct val="115000"/>
              </a:lnSpc>
            </a:pPr>
            <a:endParaRPr lang="en-US"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2">
            <a:extLst>
              <a:ext uri="{FF2B5EF4-FFF2-40B4-BE49-F238E27FC236}">
                <a16:creationId xmlns:a16="http://schemas.microsoft.com/office/drawing/2014/main" id="{AE47A967-0CC5-95C5-60F8-7E09DEAD9936}"/>
              </a:ext>
            </a:extLst>
          </p:cNvPr>
          <p:cNvSpPr txBox="1">
            <a:spLocks noChangeArrowheads="1"/>
          </p:cNvSpPr>
          <p:nvPr/>
        </p:nvSpPr>
        <p:spPr bwMode="auto">
          <a:xfrm>
            <a:off x="381000" y="381000"/>
            <a:ext cx="82296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algn="ctr" eaLnBrk="1" hangingPunct="1"/>
            <a:r>
              <a:rPr lang="en-US" altLang="en-US" sz="3200"/>
              <a:t>Threats to American Democracy</a:t>
            </a:r>
          </a:p>
        </p:txBody>
      </p:sp>
      <p:sp>
        <p:nvSpPr>
          <p:cNvPr id="34818" name="Text Box 3">
            <a:extLst>
              <a:ext uri="{FF2B5EF4-FFF2-40B4-BE49-F238E27FC236}">
                <a16:creationId xmlns:a16="http://schemas.microsoft.com/office/drawing/2014/main" id="{9F574201-0DEF-A0B7-0A7F-E3F9D7858FDC}"/>
              </a:ext>
            </a:extLst>
          </p:cNvPr>
          <p:cNvSpPr txBox="1">
            <a:spLocks noChangeArrowheads="1"/>
          </p:cNvSpPr>
          <p:nvPr/>
        </p:nvSpPr>
        <p:spPr bwMode="auto">
          <a:xfrm>
            <a:off x="1355725" y="1489075"/>
            <a:ext cx="71024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endParaRPr lang="en-US" altLang="en-US" b="0"/>
          </a:p>
        </p:txBody>
      </p:sp>
      <p:sp>
        <p:nvSpPr>
          <p:cNvPr id="13316" name="Text Box 4">
            <a:extLst>
              <a:ext uri="{FF2B5EF4-FFF2-40B4-BE49-F238E27FC236}">
                <a16:creationId xmlns:a16="http://schemas.microsoft.com/office/drawing/2014/main" id="{0805AD50-BFA9-C12F-94ED-89853561E939}"/>
              </a:ext>
            </a:extLst>
          </p:cNvPr>
          <p:cNvSpPr txBox="1">
            <a:spLocks noChangeArrowheads="1"/>
          </p:cNvSpPr>
          <p:nvPr/>
        </p:nvSpPr>
        <p:spPr bwMode="auto">
          <a:xfrm>
            <a:off x="609600" y="1295400"/>
            <a:ext cx="7940675"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3550" indent="-463550">
              <a:defRPr sz="2400" b="1">
                <a:solidFill>
                  <a:schemeClr val="tx1"/>
                </a:solidFill>
                <a:latin typeface="Frutiger LT Std 55 Roman" pitchFamily="34" charset="0"/>
                <a:ea typeface="ＭＳ Ｐゴシック" panose="020B0600070205080204" pitchFamily="34" charset="-128"/>
              </a:defRPr>
            </a:lvl1pPr>
            <a:lvl2pPr marL="1087438" indent="-457200">
              <a:defRPr sz="2400" b="1">
                <a:solidFill>
                  <a:schemeClr val="tx1"/>
                </a:solidFill>
                <a:latin typeface="Frutiger LT Std 55 Roman" pitchFamily="34" charset="0"/>
                <a:ea typeface="ＭＳ Ｐゴシック" panose="020B0600070205080204" pitchFamily="34" charset="-128"/>
              </a:defRPr>
            </a:lvl2pPr>
            <a:lvl3pPr marL="1371600" indent="-457200">
              <a:defRPr sz="2400" b="1">
                <a:solidFill>
                  <a:schemeClr val="tx1"/>
                </a:solidFill>
                <a:latin typeface="Frutiger LT Std 55 Roman" pitchFamily="34" charset="0"/>
                <a:ea typeface="ＭＳ Ｐゴシック" panose="020B0600070205080204" pitchFamily="34" charset="-128"/>
              </a:defRPr>
            </a:lvl3pPr>
            <a:lvl4pPr marL="1828800" indent="-457200">
              <a:defRPr sz="2400" b="1">
                <a:solidFill>
                  <a:schemeClr val="tx1"/>
                </a:solidFill>
                <a:latin typeface="Frutiger LT Std 55 Roman" pitchFamily="34" charset="0"/>
                <a:ea typeface="ＭＳ Ｐゴシック" panose="020B0600070205080204" pitchFamily="34" charset="-128"/>
              </a:defRPr>
            </a:lvl4pPr>
            <a:lvl5pPr marL="2286000" indent="-457200">
              <a:defRPr sz="2400" b="1">
                <a:solidFill>
                  <a:schemeClr val="tx1"/>
                </a:solidFill>
                <a:latin typeface="Frutiger LT Std 55 Roman" pitchFamily="34" charset="0"/>
                <a:ea typeface="ＭＳ Ｐゴシック" panose="020B0600070205080204" pitchFamily="34" charset="-128"/>
              </a:defRPr>
            </a:lvl5pPr>
            <a:lvl6pPr marL="2743200" indent="-4572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3200400" indent="-4572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657600" indent="-4572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4114800" indent="-4572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lnSpc>
                <a:spcPct val="85000"/>
              </a:lnSpc>
              <a:buSzPct val="80000"/>
              <a:buFont typeface="Wingdings" pitchFamily="2" charset="2"/>
              <a:buChar char="Ø"/>
            </a:pPr>
            <a:r>
              <a:rPr lang="en-US" altLang="en-US" b="0"/>
              <a:t>Decline in social capital</a:t>
            </a:r>
          </a:p>
          <a:p>
            <a:pPr eaLnBrk="1" hangingPunct="1">
              <a:lnSpc>
                <a:spcPct val="85000"/>
              </a:lnSpc>
              <a:buSzPct val="80000"/>
              <a:buFont typeface="Wingdings" pitchFamily="2" charset="2"/>
              <a:buChar char="Ø"/>
            </a:pPr>
            <a:endParaRPr lang="en-US" altLang="en-US" b="0"/>
          </a:p>
          <a:p>
            <a:pPr eaLnBrk="1" hangingPunct="1">
              <a:lnSpc>
                <a:spcPct val="85000"/>
              </a:lnSpc>
              <a:buSzPct val="80000"/>
              <a:buFont typeface="Wingdings" pitchFamily="2" charset="2"/>
              <a:buChar char="Ø"/>
            </a:pPr>
            <a:r>
              <a:rPr lang="en-US" altLang="en-US" b="0"/>
              <a:t>Increasing inequality </a:t>
            </a:r>
          </a:p>
          <a:p>
            <a:pPr eaLnBrk="1" hangingPunct="1">
              <a:lnSpc>
                <a:spcPct val="85000"/>
              </a:lnSpc>
              <a:buSzPct val="80000"/>
              <a:buFont typeface="Wingdings" pitchFamily="2" charset="2"/>
              <a:buChar char="Ø"/>
            </a:pPr>
            <a:endParaRPr lang="en-US" altLang="en-US" b="0"/>
          </a:p>
          <a:p>
            <a:pPr eaLnBrk="1" hangingPunct="1">
              <a:lnSpc>
                <a:spcPct val="85000"/>
              </a:lnSpc>
              <a:buSzPct val="80000"/>
              <a:buFont typeface="Wingdings" pitchFamily="2" charset="2"/>
              <a:buChar char="Ø"/>
            </a:pPr>
            <a:r>
              <a:rPr lang="en-US" altLang="en-US" b="0"/>
              <a:t>Atomization of interests, news sources and the pervasive focus on entertainment  </a:t>
            </a:r>
          </a:p>
          <a:p>
            <a:pPr eaLnBrk="1" hangingPunct="1">
              <a:lnSpc>
                <a:spcPct val="85000"/>
              </a:lnSpc>
              <a:buSzPct val="80000"/>
              <a:buFont typeface="Wingdings" pitchFamily="2" charset="2"/>
              <a:buChar char="Ø"/>
            </a:pPr>
            <a:endParaRPr lang="en-US" altLang="en-US" b="0"/>
          </a:p>
          <a:p>
            <a:pPr eaLnBrk="1" hangingPunct="1">
              <a:lnSpc>
                <a:spcPct val="85000"/>
              </a:lnSpc>
              <a:buSzPct val="80000"/>
              <a:buFont typeface="Wingdings" pitchFamily="2" charset="2"/>
              <a:buChar char="Ø"/>
            </a:pPr>
            <a:r>
              <a:rPr lang="en-US" altLang="en-US" b="0"/>
              <a:t>Money and politics</a:t>
            </a:r>
          </a:p>
          <a:p>
            <a:pPr eaLnBrk="1" hangingPunct="1">
              <a:lnSpc>
                <a:spcPct val="85000"/>
              </a:lnSpc>
              <a:buSzPct val="80000"/>
              <a:buFont typeface="Wingdings" pitchFamily="2" charset="2"/>
              <a:buChar char="Ø"/>
            </a:pPr>
            <a:endParaRPr lang="en-US" altLang="en-US" b="0"/>
          </a:p>
          <a:p>
            <a:pPr eaLnBrk="1" hangingPunct="1">
              <a:lnSpc>
                <a:spcPct val="85000"/>
              </a:lnSpc>
              <a:buSzPct val="80000"/>
              <a:buFont typeface="Wingdings" pitchFamily="2" charset="2"/>
              <a:buChar char="Ø"/>
            </a:pPr>
            <a:r>
              <a:rPr lang="en-US" altLang="en-US" b="0"/>
              <a:t>Lack of civic understanding and civics education in K-12 grades</a:t>
            </a:r>
          </a:p>
          <a:p>
            <a:pPr eaLnBrk="1" hangingPunct="1">
              <a:lnSpc>
                <a:spcPct val="85000"/>
              </a:lnSpc>
              <a:buSzPct val="80000"/>
              <a:buFont typeface="Wingdings" pitchFamily="2" charset="2"/>
              <a:buChar char="Ø"/>
            </a:pPr>
            <a:endParaRPr lang="en-US" altLang="en-US" b="0"/>
          </a:p>
          <a:p>
            <a:pPr eaLnBrk="1" hangingPunct="1">
              <a:lnSpc>
                <a:spcPct val="85000"/>
              </a:lnSpc>
              <a:buSzPct val="80000"/>
              <a:buFont typeface="Wingdings" pitchFamily="2" charset="2"/>
              <a:buChar char="Ø"/>
            </a:pPr>
            <a:r>
              <a:rPr lang="en-US" altLang="en-US" b="0"/>
              <a:t>Decline in political participation, esp. among the youngest adults</a:t>
            </a:r>
          </a:p>
          <a:p>
            <a:pPr eaLnBrk="1" hangingPunct="1">
              <a:lnSpc>
                <a:spcPct val="85000"/>
              </a:lnSpc>
              <a:buSzPct val="80000"/>
              <a:buFont typeface="Wingdings" pitchFamily="2" charset="2"/>
              <a:buChar char="Ø"/>
            </a:pPr>
            <a:endParaRPr lang="en-US" altLang="en-US" b="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316">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316">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316">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31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2">
            <a:extLst>
              <a:ext uri="{FF2B5EF4-FFF2-40B4-BE49-F238E27FC236}">
                <a16:creationId xmlns:a16="http://schemas.microsoft.com/office/drawing/2014/main" id="{A565B4F6-7B3F-BD7A-1694-0671C62FD197}"/>
              </a:ext>
            </a:extLst>
          </p:cNvPr>
          <p:cNvSpPr txBox="1">
            <a:spLocks noChangeArrowheads="1"/>
          </p:cNvSpPr>
          <p:nvPr/>
        </p:nvSpPr>
        <p:spPr bwMode="auto">
          <a:xfrm>
            <a:off x="381000" y="381000"/>
            <a:ext cx="82296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algn="ctr" eaLnBrk="1" hangingPunct="1"/>
            <a:r>
              <a:rPr lang="en-US" altLang="en-US" sz="3200"/>
              <a:t>Threats to American Democracy?</a:t>
            </a:r>
          </a:p>
        </p:txBody>
      </p:sp>
      <p:sp>
        <p:nvSpPr>
          <p:cNvPr id="36866" name="Text Box 3">
            <a:extLst>
              <a:ext uri="{FF2B5EF4-FFF2-40B4-BE49-F238E27FC236}">
                <a16:creationId xmlns:a16="http://schemas.microsoft.com/office/drawing/2014/main" id="{C30021EE-B48E-4C52-DAB5-C2BFD6C7C778}"/>
              </a:ext>
            </a:extLst>
          </p:cNvPr>
          <p:cNvSpPr txBox="1">
            <a:spLocks noChangeArrowheads="1"/>
          </p:cNvSpPr>
          <p:nvPr/>
        </p:nvSpPr>
        <p:spPr bwMode="auto">
          <a:xfrm>
            <a:off x="1355725" y="1489075"/>
            <a:ext cx="71024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endParaRPr lang="en-US" altLang="en-US" b="0"/>
          </a:p>
        </p:txBody>
      </p:sp>
      <p:sp>
        <p:nvSpPr>
          <p:cNvPr id="36867" name="Text Box 4">
            <a:extLst>
              <a:ext uri="{FF2B5EF4-FFF2-40B4-BE49-F238E27FC236}">
                <a16:creationId xmlns:a16="http://schemas.microsoft.com/office/drawing/2014/main" id="{A526E907-588A-C884-6BC7-6FAFD6B0082A}"/>
              </a:ext>
            </a:extLst>
          </p:cNvPr>
          <p:cNvSpPr txBox="1">
            <a:spLocks noChangeArrowheads="1"/>
          </p:cNvSpPr>
          <p:nvPr/>
        </p:nvSpPr>
        <p:spPr bwMode="auto">
          <a:xfrm>
            <a:off x="0" y="1371600"/>
            <a:ext cx="9144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525" indent="-9525">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lnSpc>
                <a:spcPct val="85000"/>
              </a:lnSpc>
              <a:buSzPct val="80000"/>
              <a:buFont typeface="Wingdings" pitchFamily="2" charset="2"/>
              <a:buNone/>
            </a:pPr>
            <a:r>
              <a:rPr lang="en-US" altLang="en-US">
                <a:latin typeface="Arial" panose="020B0604020202020204" pitchFamily="34" charset="0"/>
              </a:rPr>
              <a:t>		</a:t>
            </a:r>
            <a:r>
              <a:rPr lang="en-US" altLang="en-US" b="0">
                <a:latin typeface="Arial" panose="020B0604020202020204" pitchFamily="34" charset="0"/>
              </a:rPr>
              <a:t>On April 28, 2006 President Bush stated that the National Anthem should not be sung in translation: "One of the important things here is that we not lose our national soul," the president exclaimed. Sen. Lamar Alexander Introduces Senate Resolution on National Anthem on May 1, 2006: </a:t>
            </a:r>
            <a:r>
              <a:rPr lang="ja-JP" altLang="en-US" b="0">
                <a:latin typeface="Arial" panose="020B0604020202020204" pitchFamily="34" charset="0"/>
              </a:rPr>
              <a:t>“</a:t>
            </a:r>
            <a:r>
              <a:rPr lang="en-US" altLang="ja-JP" b="0">
                <a:latin typeface="Arial" panose="020B0604020202020204" pitchFamily="34" charset="0"/>
              </a:rPr>
              <a:t>I am introducing a resolution that affirms that statements of national unity, especially the Pledge of Allegiance and the national anthem, ought to be recited or sung in English.</a:t>
            </a:r>
          </a:p>
          <a:p>
            <a:pPr eaLnBrk="1" hangingPunct="1">
              <a:lnSpc>
                <a:spcPct val="85000"/>
              </a:lnSpc>
              <a:buSzPct val="80000"/>
              <a:buFont typeface="Wingdings" pitchFamily="2" charset="2"/>
              <a:buNone/>
            </a:pPr>
            <a:r>
              <a:rPr lang="en-US" altLang="en-US" b="0">
                <a:latin typeface="Arial" panose="020B0604020202020204" pitchFamily="34" charset="0"/>
              </a:rPr>
              <a:t>		</a:t>
            </a:r>
            <a:r>
              <a:rPr lang="ja-JP" altLang="en-US" b="0">
                <a:latin typeface="Arial" panose="020B0604020202020204" pitchFamily="34" charset="0"/>
              </a:rPr>
              <a:t>“</a:t>
            </a:r>
            <a:r>
              <a:rPr lang="en-US" altLang="ja-JP" b="0">
                <a:latin typeface="Arial" panose="020B0604020202020204" pitchFamily="34" charset="0"/>
              </a:rPr>
              <a:t>We wouldn</a:t>
            </a:r>
            <a:r>
              <a:rPr lang="ja-JP" altLang="en-US" b="0">
                <a:latin typeface="Arial" panose="020B0604020202020204" pitchFamily="34" charset="0"/>
              </a:rPr>
              <a:t>’</a:t>
            </a:r>
            <a:r>
              <a:rPr lang="en-US" altLang="ja-JP" b="0">
                <a:latin typeface="Arial" panose="020B0604020202020204" pitchFamily="34" charset="0"/>
              </a:rPr>
              <a:t>t recite the Pledge in French, or German, or Russian, or Hindi, or even Chinese (which, after Spanish, is the second most spoken foreign language in the United States). And we shouldn</a:t>
            </a:r>
            <a:r>
              <a:rPr lang="ja-JP" altLang="en-US" b="0">
                <a:latin typeface="Arial" panose="020B0604020202020204" pitchFamily="34" charset="0"/>
              </a:rPr>
              <a:t>’</a:t>
            </a:r>
            <a:r>
              <a:rPr lang="en-US" altLang="ja-JP" b="0">
                <a:latin typeface="Arial" panose="020B0604020202020204" pitchFamily="34" charset="0"/>
              </a:rPr>
              <a:t>t sing the national anthem in Spanish, or any other foreign language.</a:t>
            </a:r>
          </a:p>
          <a:p>
            <a:pPr eaLnBrk="1" hangingPunct="1">
              <a:lnSpc>
                <a:spcPct val="85000"/>
              </a:lnSpc>
              <a:buSzPct val="80000"/>
              <a:buFont typeface="Wingdings" pitchFamily="2" charset="2"/>
              <a:buNone/>
            </a:pPr>
            <a:r>
              <a:rPr lang="en-US" altLang="en-US" b="0">
                <a:latin typeface="Arial" panose="020B0604020202020204" pitchFamily="34" charset="0"/>
              </a:rPr>
              <a:t>		</a:t>
            </a:r>
            <a:r>
              <a:rPr lang="ja-JP" altLang="en-US" b="0">
                <a:latin typeface="Arial" panose="020B0604020202020204" pitchFamily="34" charset="0"/>
              </a:rPr>
              <a:t>“</a:t>
            </a:r>
            <a:r>
              <a:rPr lang="en-US" altLang="ja-JP" b="0">
                <a:latin typeface="Arial" panose="020B0604020202020204" pitchFamily="34" charset="0"/>
              </a:rPr>
              <a:t>So, in this land of immigrants, let’s all sing it together, as one American nation, in our common language: English. </a:t>
            </a:r>
            <a:endParaRPr lang="en-US" altLang="en-US" b="0">
              <a:latin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11C7976C-FEEA-83CF-D5E1-3B5AFA87806A}"/>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7410" name="Content Placeholder 4">
            <a:extLst>
              <a:ext uri="{FF2B5EF4-FFF2-40B4-BE49-F238E27FC236}">
                <a16:creationId xmlns:a16="http://schemas.microsoft.com/office/drawing/2014/main" id="{979793D0-4D03-57A9-53B8-462CF8300CC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00200" y="25400"/>
            <a:ext cx="5791200" cy="6888163"/>
          </a:xfrm>
        </p:spPr>
      </p:pic>
      <p:sp>
        <p:nvSpPr>
          <p:cNvPr id="17411" name="Slide Number Placeholder 3">
            <a:extLst>
              <a:ext uri="{FF2B5EF4-FFF2-40B4-BE49-F238E27FC236}">
                <a16:creationId xmlns:a16="http://schemas.microsoft.com/office/drawing/2014/main" id="{D64D9DEB-5265-15B0-DA1E-B17B82B433A3}"/>
              </a:ext>
            </a:extLst>
          </p:cNvPr>
          <p:cNvSpPr>
            <a:spLocks noGrp="1"/>
          </p:cNvSpPr>
          <p:nvPr>
            <p:ph type="sldNum" sz="quarter" idx="12"/>
          </p:nvPr>
        </p:nvSpPr>
        <p:spPr bwMode="auto">
          <a:xfrm>
            <a:off x="6553200" y="6245225"/>
            <a:ext cx="21336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58" tIns="41029" rIns="82058" bIns="41029" numCol="1" anchor="t" anchorCtr="0" compatLnSpc="1">
            <a:prstTxWarp prst="textNoShape">
              <a:avLst/>
            </a:prstTxWarp>
          </a:bodyPr>
          <a:lstStyle>
            <a:defPPr>
              <a:defRPr lang="en-US"/>
            </a:defPPr>
            <a:lvl1pPr algn="r" rtl="0" eaLnBrk="1" fontAlgn="base" hangingPunct="1">
              <a:spcBef>
                <a:spcPct val="0"/>
              </a:spcBef>
              <a:spcAft>
                <a:spcPct val="0"/>
              </a:spcAft>
              <a:defRPr sz="13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2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2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2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2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200" kern="1200">
                <a:solidFill>
                  <a:schemeClr val="tx1"/>
                </a:solidFill>
                <a:latin typeface="Arial" panose="020B0604020202020204" pitchFamily="34" charset="0"/>
                <a:ea typeface="ＭＳ Ｐゴシック" panose="020B0600070205080204" pitchFamily="34" charset="-128"/>
                <a:cs typeface="+mn-cs"/>
              </a:defRPr>
            </a:lvl9pPr>
          </a:lstStyle>
          <a:p>
            <a:fld id="{0A7134F0-05D5-0F4B-A937-CD65A13C1678}" type="slidenum">
              <a:rPr lang="en-US" altLang="en-US" smtClean="0"/>
              <a:pPr>
                <a:defRPr/>
              </a:pPr>
              <a:t>3</a:t>
            </a:fld>
            <a:endParaRPr lang="en-US" altLang="en-US" sz="13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 Box 2">
            <a:extLst>
              <a:ext uri="{FF2B5EF4-FFF2-40B4-BE49-F238E27FC236}">
                <a16:creationId xmlns:a16="http://schemas.microsoft.com/office/drawing/2014/main" id="{BB1101E8-AC9C-BA4F-22F0-AA01E92857A5}"/>
              </a:ext>
            </a:extLst>
          </p:cNvPr>
          <p:cNvSpPr txBox="1">
            <a:spLocks noChangeArrowheads="1"/>
          </p:cNvSpPr>
          <p:nvPr/>
        </p:nvSpPr>
        <p:spPr bwMode="auto">
          <a:xfrm>
            <a:off x="381000" y="381000"/>
            <a:ext cx="82296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algn="ctr" eaLnBrk="1" hangingPunct="1"/>
            <a:r>
              <a:rPr lang="en-US" altLang="en-US" sz="3200"/>
              <a:t>Threats to American Democracy?</a:t>
            </a:r>
          </a:p>
        </p:txBody>
      </p:sp>
      <p:sp>
        <p:nvSpPr>
          <p:cNvPr id="38914" name="Text Box 3">
            <a:extLst>
              <a:ext uri="{FF2B5EF4-FFF2-40B4-BE49-F238E27FC236}">
                <a16:creationId xmlns:a16="http://schemas.microsoft.com/office/drawing/2014/main" id="{FC581E02-2AA4-38AF-3528-371F0C036510}"/>
              </a:ext>
            </a:extLst>
          </p:cNvPr>
          <p:cNvSpPr txBox="1">
            <a:spLocks noChangeArrowheads="1"/>
          </p:cNvSpPr>
          <p:nvPr/>
        </p:nvSpPr>
        <p:spPr bwMode="auto">
          <a:xfrm>
            <a:off x="1355725" y="1489075"/>
            <a:ext cx="71024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endParaRPr lang="en-US" altLang="en-US" b="0"/>
          </a:p>
        </p:txBody>
      </p:sp>
      <p:sp>
        <p:nvSpPr>
          <p:cNvPr id="38915" name="Text Box 4">
            <a:extLst>
              <a:ext uri="{FF2B5EF4-FFF2-40B4-BE49-F238E27FC236}">
                <a16:creationId xmlns:a16="http://schemas.microsoft.com/office/drawing/2014/main" id="{7D06D7F5-297D-B771-E438-5F81E48411B2}"/>
              </a:ext>
            </a:extLst>
          </p:cNvPr>
          <p:cNvSpPr txBox="1">
            <a:spLocks noChangeArrowheads="1"/>
          </p:cNvSpPr>
          <p:nvPr/>
        </p:nvSpPr>
        <p:spPr bwMode="auto">
          <a:xfrm>
            <a:off x="4191000" y="2133600"/>
            <a:ext cx="49530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3550" indent="-463550">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lnSpc>
                <a:spcPct val="85000"/>
              </a:lnSpc>
              <a:buSzPct val="80000"/>
              <a:buFont typeface="Wingdings" pitchFamily="2" charset="2"/>
              <a:buNone/>
            </a:pPr>
            <a:r>
              <a:rPr lang="en-US" altLang="en-US" sz="4000"/>
              <a:t>   U.S.Government Commissioned Translation of Our National Anthem—1919!</a:t>
            </a:r>
          </a:p>
        </p:txBody>
      </p:sp>
      <p:pic>
        <p:nvPicPr>
          <p:cNvPr id="38916" name="Picture 5" descr="0001p">
            <a:extLst>
              <a:ext uri="{FF2B5EF4-FFF2-40B4-BE49-F238E27FC236}">
                <a16:creationId xmlns:a16="http://schemas.microsoft.com/office/drawing/2014/main" id="{F78A93A5-5079-9182-95C4-8FE77E6B99A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85925"/>
            <a:ext cx="4402138"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Box 1">
            <a:extLst>
              <a:ext uri="{FF2B5EF4-FFF2-40B4-BE49-F238E27FC236}">
                <a16:creationId xmlns:a16="http://schemas.microsoft.com/office/drawing/2014/main" id="{9B6542D7-72BD-468A-2D08-D8B6BA739832}"/>
              </a:ext>
            </a:extLst>
          </p:cNvPr>
          <p:cNvSpPr txBox="1">
            <a:spLocks noChangeArrowheads="1"/>
          </p:cNvSpPr>
          <p:nvPr/>
        </p:nvSpPr>
        <p:spPr bwMode="auto">
          <a:xfrm>
            <a:off x="4419600" y="5334000"/>
            <a:ext cx="472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algn="ctr" eaLnBrk="1" hangingPunct="1"/>
            <a:r>
              <a:rPr lang="en-US" altLang="en-US" sz="1200" b="0">
                <a:hlinkClick r:id="rId4"/>
              </a:rPr>
              <a:t>http://time.com/3773/coca-colas-its-beautiful-super-bowl-ad-brings-out-some-ugly-americans/</a:t>
            </a:r>
            <a:endParaRPr lang="en-US" altLang="en-US" sz="1200" b="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 Box 1026">
            <a:extLst>
              <a:ext uri="{FF2B5EF4-FFF2-40B4-BE49-F238E27FC236}">
                <a16:creationId xmlns:a16="http://schemas.microsoft.com/office/drawing/2014/main" id="{DD605B9D-9C9E-ED15-DCD4-0284AFBAE3F3}"/>
              </a:ext>
            </a:extLst>
          </p:cNvPr>
          <p:cNvSpPr txBox="1">
            <a:spLocks noChangeArrowheads="1"/>
          </p:cNvSpPr>
          <p:nvPr/>
        </p:nvSpPr>
        <p:spPr bwMode="auto">
          <a:xfrm>
            <a:off x="381000" y="381000"/>
            <a:ext cx="82296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algn="ctr" eaLnBrk="1" hangingPunct="1"/>
            <a:r>
              <a:rPr lang="en-US" altLang="en-US" sz="3200"/>
              <a:t>Threats to American Democracy?</a:t>
            </a:r>
          </a:p>
        </p:txBody>
      </p:sp>
      <p:sp>
        <p:nvSpPr>
          <p:cNvPr id="40962" name="Text Box 1027">
            <a:extLst>
              <a:ext uri="{FF2B5EF4-FFF2-40B4-BE49-F238E27FC236}">
                <a16:creationId xmlns:a16="http://schemas.microsoft.com/office/drawing/2014/main" id="{D5A57753-A95E-4BE6-93A0-403160C67C9B}"/>
              </a:ext>
            </a:extLst>
          </p:cNvPr>
          <p:cNvSpPr txBox="1">
            <a:spLocks noChangeArrowheads="1"/>
          </p:cNvSpPr>
          <p:nvPr/>
        </p:nvSpPr>
        <p:spPr bwMode="auto">
          <a:xfrm>
            <a:off x="1355725" y="1489075"/>
            <a:ext cx="71024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endParaRPr lang="en-US" altLang="en-US" b="0"/>
          </a:p>
        </p:txBody>
      </p:sp>
      <p:sp>
        <p:nvSpPr>
          <p:cNvPr id="40963" name="Text Box 1032">
            <a:extLst>
              <a:ext uri="{FF2B5EF4-FFF2-40B4-BE49-F238E27FC236}">
                <a16:creationId xmlns:a16="http://schemas.microsoft.com/office/drawing/2014/main" id="{9EB802A8-6769-311B-1E5A-8399CD158CC2}"/>
              </a:ext>
            </a:extLst>
          </p:cNvPr>
          <p:cNvSpPr txBox="1">
            <a:spLocks noChangeArrowheads="1"/>
          </p:cNvSpPr>
          <p:nvPr/>
        </p:nvSpPr>
        <p:spPr bwMode="auto">
          <a:xfrm>
            <a:off x="517525" y="1630363"/>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endParaRPr lang="en-US" altLang="en-US"/>
          </a:p>
        </p:txBody>
      </p:sp>
      <p:sp>
        <p:nvSpPr>
          <p:cNvPr id="40964" name="Text Box 1033">
            <a:extLst>
              <a:ext uri="{FF2B5EF4-FFF2-40B4-BE49-F238E27FC236}">
                <a16:creationId xmlns:a16="http://schemas.microsoft.com/office/drawing/2014/main" id="{06132C54-6C0A-A738-9D75-627AEBC63A98}"/>
              </a:ext>
            </a:extLst>
          </p:cNvPr>
          <p:cNvSpPr txBox="1">
            <a:spLocks noChangeArrowheads="1"/>
          </p:cNvSpPr>
          <p:nvPr/>
        </p:nvSpPr>
        <p:spPr bwMode="auto">
          <a:xfrm>
            <a:off x="228600" y="1143000"/>
            <a:ext cx="8915400" cy="553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525" indent="-9525">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lnSpc>
                <a:spcPct val="85000"/>
              </a:lnSpc>
              <a:buSzPct val="80000"/>
              <a:buFont typeface="Wingdings" pitchFamily="2" charset="2"/>
              <a:buNone/>
            </a:pPr>
            <a:r>
              <a:rPr lang="en-US" altLang="en-US" sz="3200" b="0" dirty="0">
                <a:latin typeface="Arial" panose="020B0604020202020204" pitchFamily="34" charset="0"/>
                <a:cs typeface="Arial" panose="020B0604020202020204" pitchFamily="34" charset="0"/>
              </a:rPr>
              <a:t>According to U.S. Representative J.D. Hayworth in the January 29, 2006 issue of the</a:t>
            </a:r>
            <a:r>
              <a:rPr lang="en-US" altLang="en-US" sz="3200" b="0" i="1" dirty="0">
                <a:latin typeface="Arial" panose="020B0604020202020204" pitchFamily="34" charset="0"/>
                <a:cs typeface="Arial" panose="020B0604020202020204" pitchFamily="34" charset="0"/>
              </a:rPr>
              <a:t> Arizona Republic</a:t>
            </a:r>
            <a:r>
              <a:rPr lang="en-US" altLang="en-US" sz="3200" b="0" dirty="0">
                <a:latin typeface="Arial" panose="020B0604020202020204" pitchFamily="34" charset="0"/>
                <a:cs typeface="Arial" panose="020B0604020202020204" pitchFamily="34" charset="0"/>
              </a:rPr>
              <a:t>, </a:t>
            </a:r>
            <a:r>
              <a:rPr lang="ja-JP" altLang="en-US" sz="3200" b="0">
                <a:latin typeface="Arial" panose="020B0604020202020204" pitchFamily="34" charset="0"/>
                <a:cs typeface="Arial" panose="020B0604020202020204" pitchFamily="34" charset="0"/>
              </a:rPr>
              <a:t>“</a:t>
            </a:r>
            <a:r>
              <a:rPr lang="en-US" altLang="ja-JP" sz="3200" b="0" dirty="0">
                <a:latin typeface="Arial" panose="020B0604020202020204" pitchFamily="34" charset="0"/>
                <a:cs typeface="Arial" panose="020B0604020202020204" pitchFamily="34" charset="0"/>
              </a:rPr>
              <a:t>Assimilation is the key to any successful immigration policy…. Sadly, Americanization has given way to an insidious multiculturalism.</a:t>
            </a:r>
            <a:r>
              <a:rPr lang="ja-JP" altLang="en-US" sz="3200" b="0">
                <a:latin typeface="Arial" panose="020B0604020202020204" pitchFamily="34" charset="0"/>
                <a:cs typeface="Arial" panose="020B0604020202020204" pitchFamily="34" charset="0"/>
              </a:rPr>
              <a:t>”</a:t>
            </a:r>
            <a:r>
              <a:rPr lang="en-US" altLang="ja-JP" sz="3200" b="0" dirty="0">
                <a:latin typeface="Arial" panose="020B0604020202020204" pitchFamily="34" charset="0"/>
                <a:cs typeface="Arial" panose="020B0604020202020204" pitchFamily="34" charset="0"/>
              </a:rPr>
              <a:t> Hispanic immigrants </a:t>
            </a:r>
            <a:r>
              <a:rPr lang="ja-JP" altLang="en-US" sz="3200" b="0">
                <a:latin typeface="Arial" panose="020B0604020202020204" pitchFamily="34" charset="0"/>
                <a:cs typeface="Arial" panose="020B0604020202020204" pitchFamily="34" charset="0"/>
              </a:rPr>
              <a:t>“</a:t>
            </a:r>
            <a:r>
              <a:rPr lang="en-US" altLang="ja-JP" sz="3200" b="0" dirty="0">
                <a:latin typeface="Arial" panose="020B0604020202020204" pitchFamily="34" charset="0"/>
                <a:cs typeface="Arial" panose="020B0604020202020204" pitchFamily="34" charset="0"/>
              </a:rPr>
              <a:t>are force-fed a steady diet of multiculturalism and told by their own community leaders and our own anti-American elites that America is racist, sexist, intolerant and genocidal.</a:t>
            </a:r>
            <a:r>
              <a:rPr lang="ja-JP" altLang="en-US" sz="3200" b="0">
                <a:latin typeface="Arial" panose="020B0604020202020204" pitchFamily="34" charset="0"/>
                <a:cs typeface="Arial" panose="020B0604020202020204" pitchFamily="34" charset="0"/>
              </a:rPr>
              <a:t>”</a:t>
            </a:r>
            <a:r>
              <a:rPr lang="en-US" altLang="ja-JP" sz="3200" b="0" dirty="0">
                <a:latin typeface="Arial" panose="020B0604020202020204" pitchFamily="34" charset="0"/>
                <a:cs typeface="Arial" panose="020B0604020202020204" pitchFamily="34" charset="0"/>
              </a:rPr>
              <a:t> These sentiments are echoed in his 2006 book </a:t>
            </a:r>
            <a:r>
              <a:rPr lang="en-US" altLang="ja-JP" sz="3200" b="0" i="1" dirty="0">
                <a:solidFill>
                  <a:srgbClr val="222222"/>
                </a:solidFill>
                <a:latin typeface="Arial" panose="020B0604020202020204" pitchFamily="34" charset="0"/>
                <a:cs typeface="Arial" panose="020B0604020202020204" pitchFamily="34" charset="0"/>
              </a:rPr>
              <a:t>Whatever It Takes: Illegal Immigration, Border Security, and the War on Terror.</a:t>
            </a:r>
            <a:endParaRPr lang="en-US" altLang="en-US" sz="3200" b="0" i="1" dirty="0">
              <a:solidFill>
                <a:srgbClr val="222222"/>
              </a:solidFill>
              <a:latin typeface="Arial" panose="020B0604020202020204" pitchFamily="34" charset="0"/>
              <a:cs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Box 2">
            <a:extLst>
              <a:ext uri="{FF2B5EF4-FFF2-40B4-BE49-F238E27FC236}">
                <a16:creationId xmlns:a16="http://schemas.microsoft.com/office/drawing/2014/main" id="{06EAC1E7-CAB4-F196-B8F2-AA7563B28337}"/>
              </a:ext>
            </a:extLst>
          </p:cNvPr>
          <p:cNvSpPr txBox="1">
            <a:spLocks noChangeArrowheads="1"/>
          </p:cNvSpPr>
          <p:nvPr/>
        </p:nvSpPr>
        <p:spPr bwMode="auto">
          <a:xfrm>
            <a:off x="381000" y="381000"/>
            <a:ext cx="82296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algn="ctr" eaLnBrk="1" hangingPunct="1"/>
            <a:r>
              <a:rPr lang="en-US" altLang="en-US" sz="3200"/>
              <a:t>Threats to American Democracy?</a:t>
            </a:r>
          </a:p>
        </p:txBody>
      </p:sp>
      <p:sp>
        <p:nvSpPr>
          <p:cNvPr id="43010" name="Text Box 3">
            <a:extLst>
              <a:ext uri="{FF2B5EF4-FFF2-40B4-BE49-F238E27FC236}">
                <a16:creationId xmlns:a16="http://schemas.microsoft.com/office/drawing/2014/main" id="{DCFC1CED-2882-8F9C-6224-0F9F10D15690}"/>
              </a:ext>
            </a:extLst>
          </p:cNvPr>
          <p:cNvSpPr txBox="1">
            <a:spLocks noChangeArrowheads="1"/>
          </p:cNvSpPr>
          <p:nvPr/>
        </p:nvSpPr>
        <p:spPr bwMode="auto">
          <a:xfrm>
            <a:off x="1355725" y="1489075"/>
            <a:ext cx="71024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endParaRPr lang="en-US" altLang="en-US" b="0"/>
          </a:p>
        </p:txBody>
      </p:sp>
      <p:sp>
        <p:nvSpPr>
          <p:cNvPr id="43011" name="Text Box 4">
            <a:extLst>
              <a:ext uri="{FF2B5EF4-FFF2-40B4-BE49-F238E27FC236}">
                <a16:creationId xmlns:a16="http://schemas.microsoft.com/office/drawing/2014/main" id="{2C46F24C-1C66-D8E0-9185-12B4536F3193}"/>
              </a:ext>
            </a:extLst>
          </p:cNvPr>
          <p:cNvSpPr txBox="1">
            <a:spLocks noChangeArrowheads="1"/>
          </p:cNvSpPr>
          <p:nvPr/>
        </p:nvSpPr>
        <p:spPr bwMode="auto">
          <a:xfrm>
            <a:off x="517525" y="1630363"/>
            <a:ext cx="1841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endParaRPr lang="en-US" altLang="en-US"/>
          </a:p>
        </p:txBody>
      </p:sp>
      <p:sp>
        <p:nvSpPr>
          <p:cNvPr id="43012" name="Text Box 5">
            <a:extLst>
              <a:ext uri="{FF2B5EF4-FFF2-40B4-BE49-F238E27FC236}">
                <a16:creationId xmlns:a16="http://schemas.microsoft.com/office/drawing/2014/main" id="{34B6EF3B-9B0F-3FD3-8E97-4413FE491340}"/>
              </a:ext>
            </a:extLst>
          </p:cNvPr>
          <p:cNvSpPr txBox="1">
            <a:spLocks noChangeArrowheads="1"/>
          </p:cNvSpPr>
          <p:nvPr/>
        </p:nvSpPr>
        <p:spPr bwMode="auto">
          <a:xfrm>
            <a:off x="228600" y="1143000"/>
            <a:ext cx="89154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525" indent="-9525">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r>
              <a:rPr lang="en-US" altLang="en-US" b="0" dirty="0">
                <a:latin typeface="Arial" panose="020B0604020202020204" pitchFamily="34" charset="0"/>
                <a:cs typeface="Arial" panose="020B0604020202020204" pitchFamily="34" charset="0"/>
              </a:rPr>
              <a:t>However, on March 2, 2006, the </a:t>
            </a:r>
            <a:r>
              <a:rPr lang="en-US" altLang="en-US" b="0" i="1" dirty="0">
                <a:latin typeface="Arial" panose="020B0604020202020204" pitchFamily="34" charset="0"/>
                <a:cs typeface="Arial" panose="020B0604020202020204" pitchFamily="34" charset="0"/>
              </a:rPr>
              <a:t>Arizona Republic</a:t>
            </a:r>
            <a:r>
              <a:rPr lang="en-US" altLang="en-US" b="0" dirty="0">
                <a:latin typeface="Arial" panose="020B0604020202020204" pitchFamily="34" charset="0"/>
                <a:cs typeface="Arial" panose="020B0604020202020204" pitchFamily="34" charset="0"/>
              </a:rPr>
              <a:t> reported that, </a:t>
            </a:r>
            <a:r>
              <a:rPr lang="ja-JP" altLang="en-US" b="0">
                <a:latin typeface="Arial" panose="020B0604020202020204" pitchFamily="34" charset="0"/>
                <a:cs typeface="Arial" panose="020B0604020202020204" pitchFamily="34" charset="0"/>
              </a:rPr>
              <a:t>“</a:t>
            </a:r>
            <a:r>
              <a:rPr lang="en-US" altLang="ja-JP" b="0" dirty="0">
                <a:latin typeface="Arial" panose="020B0604020202020204" pitchFamily="34" charset="0"/>
                <a:cs typeface="Arial" panose="020B0604020202020204" pitchFamily="34" charset="0"/>
              </a:rPr>
              <a:t>The longer Hispanics are here [in the United States], the more likely they are to become obese, to develop diabetes, high blood pressure and heart disease. And Hispanics born here have even higher rates of those illnesses, a new government report [by the U.S. Centers for Disease Control and Prevention] shows.</a:t>
            </a:r>
            <a:r>
              <a:rPr lang="ja-JP" altLang="en-US" b="0">
                <a:latin typeface="Arial" panose="020B0604020202020204" pitchFamily="34" charset="0"/>
                <a:cs typeface="Arial" panose="020B0604020202020204" pitchFamily="34" charset="0"/>
              </a:rPr>
              <a:t>”</a:t>
            </a:r>
            <a:r>
              <a:rPr lang="en-US" altLang="ja-JP" b="0" dirty="0">
                <a:latin typeface="Arial" panose="020B0604020202020204" pitchFamily="34" charset="0"/>
                <a:cs typeface="Arial" panose="020B0604020202020204" pitchFamily="34" charset="0"/>
              </a:rPr>
              <a:t> This new study confirms the 1998 findings issued by the National Research Council that immigrant youth tend to be healthier than their counterparts from nonimmigrant families. That study found that the longer immigrant youth are in the U.S., the poorer their overall physical and psychological health. Furthermore, the more Americanized they became the more likely they were to engage in risky behaviors such as substance abuse, unprotected sex, and delinquency.</a:t>
            </a:r>
            <a:endParaRPr lang="en-US" altLang="en-US" b="0" dirty="0">
              <a:latin typeface="Arial" panose="020B0604020202020204" pitchFamily="34" charset="0"/>
              <a:cs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C3A9EE-EE01-E283-A605-061D9538251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5800" y="-12865"/>
            <a:ext cx="7772400" cy="5829300"/>
          </a:xfrm>
          <a:prstGeom prst="rect">
            <a:avLst/>
          </a:prstGeom>
        </p:spPr>
      </p:pic>
      <p:sp>
        <p:nvSpPr>
          <p:cNvPr id="6" name="TextBox 5">
            <a:extLst>
              <a:ext uri="{FF2B5EF4-FFF2-40B4-BE49-F238E27FC236}">
                <a16:creationId xmlns:a16="http://schemas.microsoft.com/office/drawing/2014/main" id="{0ABB6803-0543-3884-D229-2B8F93F2F296}"/>
              </a:ext>
            </a:extLst>
          </p:cNvPr>
          <p:cNvSpPr txBox="1"/>
          <p:nvPr/>
        </p:nvSpPr>
        <p:spPr>
          <a:xfrm>
            <a:off x="381000" y="5867400"/>
            <a:ext cx="8458201" cy="830997"/>
          </a:xfrm>
          <a:prstGeom prst="rect">
            <a:avLst/>
          </a:prstGeom>
          <a:noFill/>
        </p:spPr>
        <p:txBody>
          <a:bodyPr wrap="square" rtlCol="0">
            <a:spAutoFit/>
          </a:bodyPr>
          <a:lstStyle/>
          <a:p>
            <a:r>
              <a:rPr lang="en-US" dirty="0"/>
              <a:t>How much of a threat to our democracy was the January 6</a:t>
            </a:r>
            <a:r>
              <a:rPr lang="en-US"/>
              <a:t>, 2021 </a:t>
            </a:r>
            <a:r>
              <a:rPr lang="en-US" dirty="0"/>
              <a:t>attack on the nation’s capital building?</a:t>
            </a:r>
          </a:p>
        </p:txBody>
      </p:sp>
    </p:spTree>
    <p:extLst>
      <p:ext uri="{BB962C8B-B14F-4D97-AF65-F5344CB8AC3E}">
        <p14:creationId xmlns:p14="http://schemas.microsoft.com/office/powerpoint/2010/main" val="37827162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2">
            <a:extLst>
              <a:ext uri="{FF2B5EF4-FFF2-40B4-BE49-F238E27FC236}">
                <a16:creationId xmlns:a16="http://schemas.microsoft.com/office/drawing/2014/main" id="{2229AC5B-2F27-8DAF-0539-3EA59A78ECCE}"/>
              </a:ext>
            </a:extLst>
          </p:cNvPr>
          <p:cNvSpPr txBox="1">
            <a:spLocks noChangeArrowheads="1"/>
          </p:cNvSpPr>
          <p:nvPr/>
        </p:nvSpPr>
        <p:spPr bwMode="auto">
          <a:xfrm>
            <a:off x="228600" y="585438"/>
            <a:ext cx="8915400" cy="644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r>
              <a:rPr lang="en-US" altLang="en-US" sz="2800" dirty="0"/>
              <a:t>Declining Social Capital: Trends over the last 25 years</a:t>
            </a:r>
          </a:p>
          <a:p>
            <a:pPr eaLnBrk="1" hangingPunct="1">
              <a:lnSpc>
                <a:spcPct val="125000"/>
              </a:lnSpc>
            </a:pPr>
            <a:r>
              <a:rPr lang="en-US" altLang="en-US" sz="2800" b="0" dirty="0"/>
              <a:t>Attending Club Meetings   		Down by 58%</a:t>
            </a:r>
          </a:p>
          <a:p>
            <a:pPr eaLnBrk="1" hangingPunct="1">
              <a:lnSpc>
                <a:spcPct val="125000"/>
              </a:lnSpc>
            </a:pPr>
            <a:r>
              <a:rPr lang="en-US" altLang="en-US" sz="2800" b="0" dirty="0"/>
              <a:t>Family dinners 				Down by 33%</a:t>
            </a:r>
          </a:p>
          <a:p>
            <a:pPr eaLnBrk="1" hangingPunct="1">
              <a:lnSpc>
                <a:spcPct val="125000"/>
              </a:lnSpc>
            </a:pPr>
            <a:r>
              <a:rPr lang="en-US" altLang="en-US" sz="2800" b="0" dirty="0"/>
              <a:t>Having friends over 			Down by 45%</a:t>
            </a:r>
          </a:p>
          <a:p>
            <a:pPr eaLnBrk="1" hangingPunct="1"/>
            <a:endParaRPr lang="en-US" altLang="en-US" sz="2800" b="0" dirty="0"/>
          </a:p>
          <a:p>
            <a:pPr eaLnBrk="1" hangingPunct="1"/>
            <a:r>
              <a:rPr lang="en-US" altLang="en-US" sz="2800" dirty="0"/>
              <a:t>Factors Contributing to Declining Social Capital </a:t>
            </a:r>
            <a:r>
              <a:rPr lang="en-US" altLang="en-US" sz="2800" b="0" dirty="0"/>
              <a:t>   </a:t>
            </a:r>
          </a:p>
          <a:p>
            <a:pPr eaLnBrk="1" hangingPunct="1"/>
            <a:r>
              <a:rPr lang="en-US" altLang="en-US" sz="2800" b="0" dirty="0"/>
              <a:t>Commuting (Each 10 minutes = 10% reduced participation)</a:t>
            </a:r>
          </a:p>
          <a:p>
            <a:pPr eaLnBrk="1" hangingPunct="1"/>
            <a:r>
              <a:rPr lang="en-US" altLang="en-US" sz="2800" b="0" dirty="0"/>
              <a:t>Television</a:t>
            </a:r>
          </a:p>
          <a:p>
            <a:pPr eaLnBrk="1" hangingPunct="1"/>
            <a:r>
              <a:rPr lang="en-US" altLang="en-US" sz="2800" b="0" dirty="0"/>
              <a:t>Two parents working</a:t>
            </a:r>
          </a:p>
          <a:p>
            <a:pPr eaLnBrk="1" hangingPunct="1"/>
            <a:endParaRPr lang="en-US" altLang="en-US" sz="2800" b="0" dirty="0"/>
          </a:p>
          <a:p>
            <a:pPr eaLnBrk="1" hangingPunct="1"/>
            <a:r>
              <a:rPr lang="en-US" altLang="en-US" sz="2800" dirty="0"/>
              <a:t>Less Social Capital (esp. bridging social capital) = </a:t>
            </a:r>
          </a:p>
          <a:p>
            <a:pPr eaLnBrk="1" hangingPunct="1"/>
            <a:r>
              <a:rPr lang="en-US" altLang="en-US" sz="2800" dirty="0"/>
              <a:t>Less Democracy</a:t>
            </a:r>
          </a:p>
          <a:p>
            <a:pPr eaLnBrk="1" hangingPunct="1"/>
            <a:r>
              <a:rPr lang="en-US" altLang="en-US" sz="2800" b="0" dirty="0"/>
              <a:t>Studies in the United States and Italy</a:t>
            </a:r>
            <a:endParaRPr lang="en-US" altLang="en-US" sz="2200" b="0" dirty="0"/>
          </a:p>
          <a:p>
            <a:pPr algn="r" eaLnBrk="1" hangingPunct="1"/>
            <a:r>
              <a:rPr lang="en-US" altLang="en-US" dirty="0"/>
              <a:t>Robert Putnam  </a:t>
            </a:r>
            <a:r>
              <a:rPr lang="en-US" altLang="en-US" u="sng" dirty="0">
                <a:highlight>
                  <a:srgbClr val="FFFF00"/>
                </a:highlight>
              </a:rPr>
              <a:t>Bowling Alone</a:t>
            </a:r>
          </a:p>
        </p:txBody>
      </p:sp>
      <p:sp>
        <p:nvSpPr>
          <p:cNvPr id="45058" name="Text Box 3">
            <a:extLst>
              <a:ext uri="{FF2B5EF4-FFF2-40B4-BE49-F238E27FC236}">
                <a16:creationId xmlns:a16="http://schemas.microsoft.com/office/drawing/2014/main" id="{F00EA775-6F44-2184-7659-FDF7D49FC22D}"/>
              </a:ext>
            </a:extLst>
          </p:cNvPr>
          <p:cNvSpPr txBox="1">
            <a:spLocks noChangeArrowheads="1"/>
          </p:cNvSpPr>
          <p:nvPr/>
        </p:nvSpPr>
        <p:spPr bwMode="auto">
          <a:xfrm>
            <a:off x="-124969" y="662"/>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algn="ctr" eaLnBrk="1" hangingPunct="1"/>
            <a:r>
              <a:rPr lang="en-US" altLang="en-US" sz="3200" dirty="0">
                <a:solidFill>
                  <a:srgbClr val="001C54"/>
                </a:solidFill>
              </a:rPr>
              <a:t> </a:t>
            </a:r>
            <a:r>
              <a:rPr lang="en-US" altLang="en-US" sz="2800" dirty="0"/>
              <a:t>A Decline in Social Capital</a:t>
            </a:r>
          </a:p>
        </p:txBody>
      </p:sp>
      <p:sp>
        <p:nvSpPr>
          <p:cNvPr id="45059" name="AutoShape 8">
            <a:extLst>
              <a:ext uri="{FF2B5EF4-FFF2-40B4-BE49-F238E27FC236}">
                <a16:creationId xmlns:a16="http://schemas.microsoft.com/office/drawing/2014/main" id="{EB6DB197-0BB5-D563-84F8-BF5F3A3EFE47}"/>
              </a:ext>
            </a:extLst>
          </p:cNvPr>
          <p:cNvSpPr>
            <a:spLocks noChangeAspect="1" noChangeArrowheads="1"/>
          </p:cNvSpPr>
          <p:nvPr/>
        </p:nvSpPr>
        <p:spPr bwMode="auto">
          <a:xfrm>
            <a:off x="4995863" y="1571625"/>
            <a:ext cx="204787" cy="263525"/>
          </a:xfrm>
          <a:prstGeom prst="downArrow">
            <a:avLst>
              <a:gd name="adj1" fmla="val 50000"/>
              <a:gd name="adj2" fmla="val 32171"/>
            </a:avLst>
          </a:prstGeom>
          <a:solidFill>
            <a:schemeClr val="tx2"/>
          </a:solidFill>
          <a:ln w="9525">
            <a:solidFill>
              <a:schemeClr val="tx1"/>
            </a:solidFill>
            <a:miter lim="800000"/>
            <a:headEnd/>
            <a:tailEnd/>
          </a:ln>
        </p:spPr>
        <p:txBody>
          <a:bodyPr wrap="none" anchor="ct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endParaRPr lang="en-US" altLang="en-US"/>
          </a:p>
        </p:txBody>
      </p:sp>
      <p:sp>
        <p:nvSpPr>
          <p:cNvPr id="45060" name="AutoShape 9">
            <a:extLst>
              <a:ext uri="{FF2B5EF4-FFF2-40B4-BE49-F238E27FC236}">
                <a16:creationId xmlns:a16="http://schemas.microsoft.com/office/drawing/2014/main" id="{68FF0EF5-E56B-EE11-2CD8-EAB88657FFBD}"/>
              </a:ext>
            </a:extLst>
          </p:cNvPr>
          <p:cNvSpPr>
            <a:spLocks noChangeAspect="1" noChangeArrowheads="1"/>
          </p:cNvSpPr>
          <p:nvPr/>
        </p:nvSpPr>
        <p:spPr bwMode="auto">
          <a:xfrm>
            <a:off x="4995863" y="1966913"/>
            <a:ext cx="204787" cy="263525"/>
          </a:xfrm>
          <a:prstGeom prst="downArrow">
            <a:avLst>
              <a:gd name="adj1" fmla="val 50000"/>
              <a:gd name="adj2" fmla="val 32171"/>
            </a:avLst>
          </a:prstGeom>
          <a:solidFill>
            <a:schemeClr val="tx2"/>
          </a:solidFill>
          <a:ln w="9525">
            <a:solidFill>
              <a:schemeClr val="tx1"/>
            </a:solidFill>
            <a:miter lim="800000"/>
            <a:headEnd/>
            <a:tailEnd/>
          </a:ln>
        </p:spPr>
        <p:txBody>
          <a:bodyPr wrap="none" anchor="ct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endParaRPr lang="en-US" altLang="en-US"/>
          </a:p>
        </p:txBody>
      </p:sp>
      <p:sp>
        <p:nvSpPr>
          <p:cNvPr id="45061" name="AutoShape 10">
            <a:extLst>
              <a:ext uri="{FF2B5EF4-FFF2-40B4-BE49-F238E27FC236}">
                <a16:creationId xmlns:a16="http://schemas.microsoft.com/office/drawing/2014/main" id="{E1141DB2-67F0-E605-7ABD-72E7D985BD66}"/>
              </a:ext>
            </a:extLst>
          </p:cNvPr>
          <p:cNvSpPr>
            <a:spLocks noChangeAspect="1" noChangeArrowheads="1"/>
          </p:cNvSpPr>
          <p:nvPr/>
        </p:nvSpPr>
        <p:spPr bwMode="auto">
          <a:xfrm>
            <a:off x="5000625" y="2381250"/>
            <a:ext cx="204788" cy="263525"/>
          </a:xfrm>
          <a:prstGeom prst="downArrow">
            <a:avLst>
              <a:gd name="adj1" fmla="val 50000"/>
              <a:gd name="adj2" fmla="val 32170"/>
            </a:avLst>
          </a:prstGeom>
          <a:solidFill>
            <a:schemeClr val="tx2"/>
          </a:solidFill>
          <a:ln w="9525">
            <a:solidFill>
              <a:schemeClr val="tx1"/>
            </a:solidFill>
            <a:miter lim="800000"/>
            <a:headEnd/>
            <a:tailEnd/>
          </a:ln>
        </p:spPr>
        <p:txBody>
          <a:bodyPr wrap="none" anchor="ct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endParaRPr lang="en-US" alt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2">
            <a:extLst>
              <a:ext uri="{FF2B5EF4-FFF2-40B4-BE49-F238E27FC236}">
                <a16:creationId xmlns:a16="http://schemas.microsoft.com/office/drawing/2014/main" id="{6E82F08A-47B4-40CA-AC60-4DC1E590F8C1}"/>
              </a:ext>
            </a:extLst>
          </p:cNvPr>
          <p:cNvSpPr txBox="1">
            <a:spLocks noChangeArrowheads="1"/>
          </p:cNvSpPr>
          <p:nvPr/>
        </p:nvSpPr>
        <p:spPr bwMode="auto">
          <a:xfrm>
            <a:off x="0" y="1524000"/>
            <a:ext cx="9144000" cy="4046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5613" indent="-455613">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buFontTx/>
              <a:buChar char="•"/>
            </a:pPr>
            <a:r>
              <a:rPr lang="en-US" altLang="en-US" sz="2800" b="0" dirty="0"/>
              <a:t>Disparities of income, wealth, and access to opportunity are growing more sharply in the U. S. than in many other nations</a:t>
            </a:r>
          </a:p>
          <a:p>
            <a:pPr eaLnBrk="1" hangingPunct="1">
              <a:buFontTx/>
              <a:buChar char="•"/>
            </a:pPr>
            <a:r>
              <a:rPr lang="en-US" altLang="en-US" sz="2800" b="0" dirty="0"/>
              <a:t>People with wealth are </a:t>
            </a:r>
            <a:r>
              <a:rPr lang="ja-JP" altLang="en-US" sz="2800" b="0">
                <a:latin typeface="Arial" panose="020B0604020202020204" pitchFamily="34" charset="0"/>
              </a:rPr>
              <a:t>“</a:t>
            </a:r>
            <a:r>
              <a:rPr lang="en-US" altLang="ja-JP" sz="2800" b="0" dirty="0"/>
              <a:t>roaring with a clarity and consistency that public officials readily hear and routinely follow.</a:t>
            </a:r>
            <a:r>
              <a:rPr lang="ja-JP" altLang="en-US" sz="2800" b="0">
                <a:latin typeface="Arial" panose="020B0604020202020204" pitchFamily="34" charset="0"/>
              </a:rPr>
              <a:t>”</a:t>
            </a:r>
            <a:r>
              <a:rPr lang="en-US" altLang="ja-JP" sz="2800" b="0" dirty="0"/>
              <a:t>  Citizens </a:t>
            </a:r>
            <a:r>
              <a:rPr lang="ja-JP" altLang="en-US" sz="2800" b="0">
                <a:latin typeface="Arial" panose="020B0604020202020204" pitchFamily="34" charset="0"/>
              </a:rPr>
              <a:t>“</a:t>
            </a:r>
            <a:r>
              <a:rPr lang="en-US" altLang="ja-JP" sz="2800" b="0" dirty="0"/>
              <a:t>with lower or moderate incomes are speaking with a whisper.</a:t>
            </a:r>
            <a:r>
              <a:rPr lang="ja-JP" altLang="en-US" sz="2800" b="0">
                <a:latin typeface="Arial" panose="020B0604020202020204" pitchFamily="34" charset="0"/>
              </a:rPr>
              <a:t>”</a:t>
            </a:r>
            <a:r>
              <a:rPr lang="en-US" altLang="ja-JP" sz="2800" b="0" dirty="0"/>
              <a:t>  </a:t>
            </a:r>
            <a:endParaRPr lang="en-US" altLang="en-US" sz="2800" b="0" dirty="0"/>
          </a:p>
          <a:p>
            <a:pPr eaLnBrk="1" hangingPunct="1">
              <a:buFontTx/>
              <a:buChar char="•"/>
            </a:pPr>
            <a:r>
              <a:rPr lang="en-US" altLang="en-US" sz="2800" b="0" dirty="0"/>
              <a:t>Progress toward American ideals of democracy may have stalled, and in some arenas reversed.</a:t>
            </a:r>
            <a:endParaRPr lang="en-US" altLang="en-US" sz="2800" b="0" i="1" dirty="0"/>
          </a:p>
        </p:txBody>
      </p:sp>
      <p:sp>
        <p:nvSpPr>
          <p:cNvPr id="47106" name="Rectangle 3">
            <a:extLst>
              <a:ext uri="{FF2B5EF4-FFF2-40B4-BE49-F238E27FC236}">
                <a16:creationId xmlns:a16="http://schemas.microsoft.com/office/drawing/2014/main" id="{06DB0896-997F-C508-B03A-34019F45713C}"/>
              </a:ext>
            </a:extLst>
          </p:cNvPr>
          <p:cNvSpPr>
            <a:spLocks noChangeArrowheads="1"/>
          </p:cNvSpPr>
          <p:nvPr/>
        </p:nvSpPr>
        <p:spPr bwMode="auto">
          <a:xfrm>
            <a:off x="228600" y="109538"/>
            <a:ext cx="86868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algn="ctr" eaLnBrk="1" hangingPunct="1">
              <a:lnSpc>
                <a:spcPct val="115000"/>
              </a:lnSpc>
            </a:pPr>
            <a:r>
              <a:rPr lang="en-US" altLang="en-US" sz="3200"/>
              <a:t>Increasing Inequality</a:t>
            </a:r>
          </a:p>
          <a:p>
            <a:pPr algn="ctr" eaLnBrk="1" hangingPunct="1">
              <a:lnSpc>
                <a:spcPct val="115000"/>
              </a:lnSpc>
            </a:pPr>
            <a:r>
              <a:rPr lang="en-US" altLang="en-US" sz="3200"/>
              <a:t>Are We A Plutocracy Today?</a:t>
            </a:r>
          </a:p>
        </p:txBody>
      </p:sp>
      <p:sp>
        <p:nvSpPr>
          <p:cNvPr id="47107" name="Rectangle 4">
            <a:extLst>
              <a:ext uri="{FF2B5EF4-FFF2-40B4-BE49-F238E27FC236}">
                <a16:creationId xmlns:a16="http://schemas.microsoft.com/office/drawing/2014/main" id="{2ABD85A8-B2E5-C042-2D58-32BE3C9C36F8}"/>
              </a:ext>
            </a:extLst>
          </p:cNvPr>
          <p:cNvSpPr>
            <a:spLocks noChangeArrowheads="1"/>
          </p:cNvSpPr>
          <p:nvPr/>
        </p:nvSpPr>
        <p:spPr bwMode="auto">
          <a:xfrm>
            <a:off x="369888" y="5741988"/>
            <a:ext cx="8469312"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lnSpc>
                <a:spcPct val="115000"/>
              </a:lnSpc>
            </a:pPr>
            <a:r>
              <a:rPr lang="en-US" altLang="en-US" sz="1800" b="0" i="1"/>
              <a:t>American Democracy in an Age of Rising Inequality, Task Force on Inequality and American Democracy, American Political Science Association, 2004, </a:t>
            </a:r>
            <a:r>
              <a:rPr lang="en-US" altLang="en-US" sz="1800" b="0" i="1">
                <a:hlinkClick r:id="rId3"/>
              </a:rPr>
              <a:t>www.apsanet.org</a:t>
            </a:r>
            <a:endParaRPr lang="en-US" altLang="en-US" sz="1800" b="0" i="1"/>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Box 1">
            <a:extLst>
              <a:ext uri="{FF2B5EF4-FFF2-40B4-BE49-F238E27FC236}">
                <a16:creationId xmlns:a16="http://schemas.microsoft.com/office/drawing/2014/main" id="{62A637BA-97CE-351E-A567-ADA9E8167F32}"/>
              </a:ext>
            </a:extLst>
          </p:cNvPr>
          <p:cNvSpPr txBox="1">
            <a:spLocks noChangeArrowheads="1"/>
          </p:cNvSpPr>
          <p:nvPr/>
        </p:nvSpPr>
        <p:spPr bwMode="auto">
          <a:xfrm>
            <a:off x="0" y="0"/>
            <a:ext cx="9144000" cy="7786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r>
              <a:rPr lang="en-US" altLang="en-US" sz="2800" b="0" dirty="0">
                <a:latin typeface="Ariel" charset="0"/>
              </a:rPr>
              <a:t>A delegate from Indian Territory to Washington, D.C., in an 1886 article in </a:t>
            </a:r>
            <a:r>
              <a:rPr lang="en-US" altLang="en-US" sz="2800" b="0" i="1" dirty="0">
                <a:latin typeface="Ariel" charset="0"/>
              </a:rPr>
              <a:t>The Indian</a:t>
            </a:r>
            <a:r>
              <a:rPr lang="en-US" altLang="en-US" sz="2800" b="0" dirty="0">
                <a:latin typeface="Ariel" charset="0"/>
              </a:rPr>
              <a:t> reprinted from the </a:t>
            </a:r>
            <a:r>
              <a:rPr lang="en-US" altLang="en-US" sz="2800" b="0" i="1" dirty="0">
                <a:latin typeface="Ariel" charset="0"/>
              </a:rPr>
              <a:t>Cherokee Advocate</a:t>
            </a:r>
            <a:r>
              <a:rPr lang="en-US" altLang="en-US" sz="2800" b="0" dirty="0">
                <a:latin typeface="Ariel" charset="0"/>
              </a:rPr>
              <a:t>, protested the efforts of the U.S. government to allot Indian lands:</a:t>
            </a:r>
          </a:p>
          <a:p>
            <a:pPr eaLnBrk="1" hangingPunct="1"/>
            <a:r>
              <a:rPr lang="en-US" altLang="en-US" sz="2800" b="0" dirty="0">
                <a:latin typeface="Ariel" charset="0"/>
              </a:rPr>
              <a:t> </a:t>
            </a:r>
          </a:p>
          <a:p>
            <a:pPr eaLnBrk="1" hangingPunct="1"/>
            <a:r>
              <a:rPr lang="en-US" altLang="en-US" sz="2800" b="0" dirty="0">
                <a:latin typeface="Ariel" charset="0"/>
              </a:rPr>
              <a:t>	“We were sent to the wilderness because the whites wanted our country in the States. Now we have developed the new country and built for ourselves homes in it, and the whites want that. We are doing well. We are happy and prosperous. We are working out the problem of civilization. We have schools and churches and governments patterned after your own. Our lands are patented to tribes, and our people hold it in common. We all have names. There are no paupers among us. We never see anybody begging for pennies in our country as we do here [in Washington, D.C.]. Let us alone. Don’t break us up.” (</a:t>
            </a:r>
            <a:r>
              <a:rPr lang="en-US" altLang="en-US" sz="2800" b="0" i="1" dirty="0">
                <a:latin typeface="Ariel" charset="0"/>
              </a:rPr>
              <a:t>Indian,</a:t>
            </a:r>
            <a:r>
              <a:rPr lang="en-US" altLang="en-US" sz="2800" b="0" dirty="0">
                <a:latin typeface="Ariel" charset="0"/>
              </a:rPr>
              <a:t> 1886, p. 25)</a:t>
            </a:r>
          </a:p>
          <a:p>
            <a:pPr eaLnBrk="1" hangingPunct="1"/>
            <a:r>
              <a:rPr lang="en-US" altLang="en-US" sz="2800" b="0" dirty="0">
                <a:latin typeface="Ariel" charset="0"/>
              </a:rPr>
              <a:t> </a:t>
            </a:r>
          </a:p>
          <a:p>
            <a:pPr eaLnBrk="1" hangingPunct="1"/>
            <a:endParaRPr lang="en-US" alt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2">
            <a:extLst>
              <a:ext uri="{FF2B5EF4-FFF2-40B4-BE49-F238E27FC236}">
                <a16:creationId xmlns:a16="http://schemas.microsoft.com/office/drawing/2014/main" id="{DAD5F1E1-CE0E-B8D3-D61A-AEBBE34FEDF5}"/>
              </a:ext>
            </a:extLst>
          </p:cNvPr>
          <p:cNvSpPr txBox="1">
            <a:spLocks noChangeArrowheads="1"/>
          </p:cNvSpPr>
          <p:nvPr/>
        </p:nvSpPr>
        <p:spPr bwMode="auto">
          <a:xfrm>
            <a:off x="609600" y="304800"/>
            <a:ext cx="7848600"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algn="ctr" eaLnBrk="1" hangingPunct="1"/>
            <a:r>
              <a:rPr lang="en-US" altLang="en-US" b="0" i="1"/>
              <a:t>The Economist  </a:t>
            </a:r>
            <a:r>
              <a:rPr lang="en-US" altLang="en-US" b="0"/>
              <a:t>2005</a:t>
            </a:r>
          </a:p>
          <a:p>
            <a:pPr eaLnBrk="1" hangingPunct="1">
              <a:lnSpc>
                <a:spcPct val="50000"/>
              </a:lnSpc>
            </a:pPr>
            <a:endParaRPr lang="en-US" altLang="en-US" b="0"/>
          </a:p>
          <a:p>
            <a:pPr eaLnBrk="1" hangingPunct="1"/>
            <a:r>
              <a:rPr lang="en-US" altLang="en-US" b="0" u="sng"/>
              <a:t>Corporate Compensation</a:t>
            </a:r>
          </a:p>
          <a:p>
            <a:pPr eaLnBrk="1" hangingPunct="1"/>
            <a:r>
              <a:rPr lang="en-US" altLang="en-US" b="0"/>
              <a:t>30 years ago:  Average compensation of top 100</a:t>
            </a:r>
          </a:p>
          <a:p>
            <a:pPr eaLnBrk="1" hangingPunct="1"/>
            <a:r>
              <a:rPr lang="en-US" altLang="en-US" b="0"/>
              <a:t>CEOs was 30 times the pay of average workers</a:t>
            </a:r>
          </a:p>
          <a:p>
            <a:pPr eaLnBrk="1" hangingPunct="1"/>
            <a:r>
              <a:rPr lang="en-US" altLang="en-US" b="0"/>
              <a:t>Today:  1,000 times the pay of the average worker</a:t>
            </a:r>
          </a:p>
          <a:p>
            <a:pPr eaLnBrk="1" hangingPunct="1"/>
            <a:endParaRPr lang="en-US" altLang="en-US" b="0"/>
          </a:p>
          <a:p>
            <a:pPr eaLnBrk="1" hangingPunct="1"/>
            <a:r>
              <a:rPr lang="en-US" altLang="en-US" b="0" u="sng"/>
              <a:t>School Systems</a:t>
            </a:r>
          </a:p>
          <a:p>
            <a:pPr eaLnBrk="1" hangingPunct="1"/>
            <a:r>
              <a:rPr lang="en-US" altLang="en-US" b="0"/>
              <a:t>Increasingly stratified by social class in which </a:t>
            </a:r>
          </a:p>
          <a:p>
            <a:pPr eaLnBrk="1" hangingPunct="1"/>
            <a:r>
              <a:rPr lang="en-US" altLang="en-US" b="0"/>
              <a:t>poor children attend school with fewer resources</a:t>
            </a:r>
          </a:p>
          <a:p>
            <a:pPr eaLnBrk="1" hangingPunct="1"/>
            <a:endParaRPr lang="en-US" altLang="en-US" b="0"/>
          </a:p>
          <a:p>
            <a:pPr eaLnBrk="1" hangingPunct="1"/>
            <a:r>
              <a:rPr lang="en-US" altLang="en-US" b="0" u="sng"/>
              <a:t>Universities</a:t>
            </a:r>
          </a:p>
          <a:p>
            <a:pPr eaLnBrk="1" hangingPunct="1"/>
            <a:r>
              <a:rPr lang="en-US" altLang="en-US" b="0"/>
              <a:t>Increasingly reinforcing rather than reducing educational inequalities</a:t>
            </a:r>
          </a:p>
          <a:p>
            <a:pPr eaLnBrk="1" hangingPunct="1"/>
            <a:endParaRPr lang="en-US" altLang="en-US" b="0"/>
          </a:p>
          <a:p>
            <a:pPr eaLnBrk="1" hangingPunct="1"/>
            <a:r>
              <a:rPr lang="en-US" altLang="en-US" b="0"/>
              <a:t>Does the United States risks calcifying into a European-style,</a:t>
            </a:r>
          </a:p>
          <a:p>
            <a:pPr eaLnBrk="1" hangingPunct="1"/>
            <a:r>
              <a:rPr lang="en-US" altLang="en-US" b="0"/>
              <a:t>class-based society?</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2">
            <a:extLst>
              <a:ext uri="{FF2B5EF4-FFF2-40B4-BE49-F238E27FC236}">
                <a16:creationId xmlns:a16="http://schemas.microsoft.com/office/drawing/2014/main" id="{DA91BECD-DA26-9151-3F1D-71059DBFDB17}"/>
              </a:ext>
            </a:extLst>
          </p:cNvPr>
          <p:cNvSpPr txBox="1">
            <a:spLocks noChangeArrowheads="1"/>
          </p:cNvSpPr>
          <p:nvPr/>
        </p:nvSpPr>
        <p:spPr bwMode="auto">
          <a:xfrm>
            <a:off x="381000" y="304800"/>
            <a:ext cx="8305800" cy="552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b="1">
                <a:solidFill>
                  <a:schemeClr val="tx1"/>
                </a:solidFill>
                <a:latin typeface="Frutiger LT Std 55 Roman" pitchFamily="34" charset="0"/>
                <a:ea typeface="ＭＳ Ｐゴシック" panose="020B0600070205080204" pitchFamily="34" charset="-128"/>
              </a:defRPr>
            </a:lvl1pPr>
            <a:lvl2pPr marL="914400" indent="-457200">
              <a:defRPr sz="2400" b="1">
                <a:solidFill>
                  <a:schemeClr val="tx1"/>
                </a:solidFill>
                <a:latin typeface="Frutiger LT Std 55 Roman" pitchFamily="34" charset="0"/>
                <a:ea typeface="ＭＳ Ｐゴシック" panose="020B0600070205080204" pitchFamily="34" charset="-128"/>
              </a:defRPr>
            </a:lvl2pPr>
            <a:lvl3pPr marL="1371600" indent="-457200">
              <a:defRPr sz="2400" b="1">
                <a:solidFill>
                  <a:schemeClr val="tx1"/>
                </a:solidFill>
                <a:latin typeface="Frutiger LT Std 55 Roman" pitchFamily="34" charset="0"/>
                <a:ea typeface="ＭＳ Ｐゴシック" panose="020B0600070205080204" pitchFamily="34" charset="-128"/>
              </a:defRPr>
            </a:lvl3pPr>
            <a:lvl4pPr marL="1828800" indent="-457200">
              <a:defRPr sz="2400" b="1">
                <a:solidFill>
                  <a:schemeClr val="tx1"/>
                </a:solidFill>
                <a:latin typeface="Frutiger LT Std 55 Roman" pitchFamily="34" charset="0"/>
                <a:ea typeface="ＭＳ Ｐゴシック" panose="020B0600070205080204" pitchFamily="34" charset="-128"/>
              </a:defRPr>
            </a:lvl4pPr>
            <a:lvl5pPr marL="2286000" indent="-457200">
              <a:defRPr sz="2400" b="1">
                <a:solidFill>
                  <a:schemeClr val="tx1"/>
                </a:solidFill>
                <a:latin typeface="Frutiger LT Std 55 Roman" pitchFamily="34" charset="0"/>
                <a:ea typeface="ＭＳ Ｐゴシック" panose="020B0600070205080204" pitchFamily="34" charset="-128"/>
              </a:defRPr>
            </a:lvl5pPr>
            <a:lvl6pPr marL="2743200" indent="-4572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3200400" indent="-4572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657600" indent="-4572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4114800" indent="-4572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algn="ctr" eaLnBrk="1" hangingPunct="1"/>
            <a:r>
              <a:rPr lang="en-US" altLang="en-US" sz="3200"/>
              <a:t>Atomization of Interests, News Sources and the Pervasive Focus on Entertainment</a:t>
            </a:r>
          </a:p>
          <a:p>
            <a:pPr eaLnBrk="1" hangingPunct="1"/>
            <a:endParaRPr lang="en-US" altLang="en-US" sz="1000"/>
          </a:p>
          <a:p>
            <a:pPr eaLnBrk="1" hangingPunct="1"/>
            <a:endParaRPr lang="en-US" altLang="en-US" sz="1000"/>
          </a:p>
          <a:p>
            <a:pPr eaLnBrk="1" hangingPunct="1"/>
            <a:endParaRPr lang="en-US" altLang="en-US" sz="1000"/>
          </a:p>
          <a:p>
            <a:pPr eaLnBrk="1" hangingPunct="1">
              <a:buSzPct val="90000"/>
              <a:buFontTx/>
              <a:buChar char="•"/>
            </a:pPr>
            <a:r>
              <a:rPr lang="en-US" altLang="en-US" b="0">
                <a:latin typeface="Frutiger LT Std 45 Light" pitchFamily="34" charset="0"/>
              </a:rPr>
              <a:t>The number of registered lobbyists in Washington has more than doubled since 2000, from 16,342 to 34,750</a:t>
            </a:r>
          </a:p>
          <a:p>
            <a:pPr eaLnBrk="1" hangingPunct="1">
              <a:buSzPct val="90000"/>
              <a:buFontTx/>
              <a:buChar char="•"/>
            </a:pPr>
            <a:endParaRPr lang="en-US" altLang="en-US" b="0">
              <a:latin typeface="Frutiger LT Std 45 Light" pitchFamily="34" charset="0"/>
            </a:endParaRPr>
          </a:p>
          <a:p>
            <a:pPr eaLnBrk="1" hangingPunct="1">
              <a:buSzPct val="90000"/>
              <a:buFontTx/>
              <a:buChar char="•"/>
            </a:pPr>
            <a:r>
              <a:rPr lang="en-US" altLang="en-US" b="0">
                <a:latin typeface="Frutiger LT Std 45 Light" pitchFamily="34" charset="0"/>
              </a:rPr>
              <a:t>More television channels, more talk radio, internet, blogs, etc. </a:t>
            </a:r>
          </a:p>
          <a:p>
            <a:pPr eaLnBrk="1" hangingPunct="1">
              <a:buSzPct val="90000"/>
              <a:buFontTx/>
              <a:buChar char="•"/>
            </a:pPr>
            <a:endParaRPr lang="en-US" altLang="en-US" b="0">
              <a:latin typeface="Frutiger LT Std 45 Light" pitchFamily="34" charset="0"/>
            </a:endParaRPr>
          </a:p>
          <a:p>
            <a:pPr eaLnBrk="1" hangingPunct="1">
              <a:buSzPct val="90000"/>
              <a:buFontTx/>
              <a:buChar char="•"/>
            </a:pPr>
            <a:r>
              <a:rPr lang="en-US" altLang="en-US" b="0">
                <a:latin typeface="Frutiger LT Std 45 Light" pitchFamily="34" charset="0"/>
              </a:rPr>
              <a:t>40 million watched American Idol finale; 37 million watched 2</a:t>
            </a:r>
            <a:r>
              <a:rPr lang="en-US" altLang="en-US" b="0" baseline="30000">
                <a:latin typeface="Frutiger LT Std 45 Light" pitchFamily="34" charset="0"/>
              </a:rPr>
              <a:t>nd</a:t>
            </a:r>
            <a:r>
              <a:rPr lang="en-US" altLang="en-US" b="0">
                <a:latin typeface="Frutiger LT Std 45 Light" pitchFamily="34" charset="0"/>
              </a:rPr>
              <a:t> Bush/Gore debate.  Average age of viewer of network news:  60 </a:t>
            </a:r>
            <a:endParaRPr lang="en-US" altLang="en-US" b="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 Box 2">
            <a:extLst>
              <a:ext uri="{FF2B5EF4-FFF2-40B4-BE49-F238E27FC236}">
                <a16:creationId xmlns:a16="http://schemas.microsoft.com/office/drawing/2014/main" id="{02CA803C-8299-ECB4-139E-6CD7AD07E10D}"/>
              </a:ext>
            </a:extLst>
          </p:cNvPr>
          <p:cNvSpPr txBox="1">
            <a:spLocks noChangeArrowheads="1"/>
          </p:cNvSpPr>
          <p:nvPr/>
        </p:nvSpPr>
        <p:spPr bwMode="auto">
          <a:xfrm>
            <a:off x="381000" y="76200"/>
            <a:ext cx="8458200" cy="673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algn="ctr" eaLnBrk="1" hangingPunct="1"/>
            <a:r>
              <a:rPr lang="en-US" altLang="en-US" sz="3200"/>
              <a:t>Money and Politics</a:t>
            </a:r>
          </a:p>
          <a:p>
            <a:pPr eaLnBrk="1" hangingPunct="1"/>
            <a:endParaRPr lang="en-US" altLang="en-US" sz="3200"/>
          </a:p>
          <a:p>
            <a:pPr algn="ctr" eaLnBrk="1" hangingPunct="1">
              <a:lnSpc>
                <a:spcPct val="110000"/>
              </a:lnSpc>
            </a:pPr>
            <a:r>
              <a:rPr lang="en-US" altLang="en-US" b="0"/>
              <a:t>2000:   Bush $ 193; Gore $ 134 million.  </a:t>
            </a:r>
          </a:p>
          <a:p>
            <a:pPr algn="ctr" eaLnBrk="1" hangingPunct="1">
              <a:lnSpc>
                <a:spcPct val="110000"/>
              </a:lnSpc>
            </a:pPr>
            <a:r>
              <a:rPr lang="en-US" altLang="en-US" b="0"/>
              <a:t>Total 2000 = $ 327 million</a:t>
            </a:r>
          </a:p>
          <a:p>
            <a:pPr algn="ctr" eaLnBrk="1" hangingPunct="1">
              <a:lnSpc>
                <a:spcPct val="110000"/>
              </a:lnSpc>
            </a:pPr>
            <a:r>
              <a:rPr lang="en-US" altLang="en-US" b="0"/>
              <a:t>2004:   Bush $ 293: Kerry $ 252 million</a:t>
            </a:r>
          </a:p>
          <a:p>
            <a:pPr algn="ctr" eaLnBrk="1" hangingPunct="1">
              <a:lnSpc>
                <a:spcPct val="110000"/>
              </a:lnSpc>
            </a:pPr>
            <a:r>
              <a:rPr lang="en-US" altLang="en-US" b="0"/>
              <a:t>Total 2004 = $ 545 Million</a:t>
            </a:r>
          </a:p>
          <a:p>
            <a:pPr algn="ctr" eaLnBrk="1" hangingPunct="1">
              <a:lnSpc>
                <a:spcPct val="110000"/>
              </a:lnSpc>
            </a:pPr>
            <a:r>
              <a:rPr lang="en-US" altLang="en-US" b="0"/>
              <a:t>60 % increase in 4 years </a:t>
            </a:r>
          </a:p>
          <a:p>
            <a:pPr algn="ctr" eaLnBrk="1" hangingPunct="1">
              <a:lnSpc>
                <a:spcPct val="110000"/>
              </a:lnSpc>
            </a:pPr>
            <a:endParaRPr lang="en-US" altLang="en-US" b="0"/>
          </a:p>
          <a:p>
            <a:pPr algn="ctr" eaLnBrk="1" hangingPunct="1">
              <a:lnSpc>
                <a:spcPct val="110000"/>
              </a:lnSpc>
            </a:pPr>
            <a:r>
              <a:rPr lang="en-US" altLang="en-US" b="0"/>
              <a:t>.09 % of population gives at least $ 1,000 to political campaigns, 55% of funds raised</a:t>
            </a:r>
          </a:p>
          <a:p>
            <a:pPr algn="ctr" eaLnBrk="1" hangingPunct="1">
              <a:lnSpc>
                <a:spcPct val="110000"/>
              </a:lnSpc>
            </a:pPr>
            <a:endParaRPr lang="en-US" altLang="en-US" b="0"/>
          </a:p>
          <a:p>
            <a:pPr algn="ctr" eaLnBrk="1" hangingPunct="1">
              <a:lnSpc>
                <a:spcPct val="110000"/>
              </a:lnSpc>
            </a:pPr>
            <a:r>
              <a:rPr lang="en-US" altLang="en-US" b="0"/>
              <a:t>¼ of Congress are millionaires; 1% of U.S.</a:t>
            </a:r>
          </a:p>
          <a:p>
            <a:pPr algn="ctr" eaLnBrk="1" hangingPunct="1">
              <a:lnSpc>
                <a:spcPct val="110000"/>
              </a:lnSpc>
            </a:pPr>
            <a:endParaRPr lang="en-US" altLang="en-US" b="0"/>
          </a:p>
          <a:p>
            <a:pPr algn="ctr" eaLnBrk="1" hangingPunct="1">
              <a:lnSpc>
                <a:spcPct val="110000"/>
              </a:lnSpc>
            </a:pPr>
            <a:endParaRPr lang="en-US" altLang="en-US" sz="3600" b="0"/>
          </a:p>
          <a:p>
            <a:pPr algn="ctr" eaLnBrk="1" hangingPunct="1">
              <a:lnSpc>
                <a:spcPct val="110000"/>
              </a:lnSpc>
            </a:pPr>
            <a:r>
              <a:rPr lang="en-US" altLang="en-US" sz="3600" i="1"/>
              <a:t>Is the United States a plutocracy today?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198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4C7862-5436-418E-B778-84D4078C7BBF}"/>
              </a:ext>
            </a:extLst>
          </p:cNvPr>
          <p:cNvSpPr>
            <a:spLocks noGrp="1" noChangeArrowheads="1"/>
          </p:cNvSpPr>
          <p:nvPr>
            <p:ph idx="1"/>
          </p:nvPr>
        </p:nvSpPr>
        <p:spPr bwMode="auto">
          <a:xfrm>
            <a:off x="0" y="1219200"/>
            <a:ext cx="9144000" cy="5181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273050" indent="-273050">
              <a:buFont typeface="Wingdings 2" pitchFamily="2" charset="2"/>
              <a:buChar char=""/>
            </a:pPr>
            <a:r>
              <a:rPr lang="en-US" altLang="en-US" b="1" dirty="0"/>
              <a:t>A belief that America has had  a unique historical experience –set “apart from history”?</a:t>
            </a:r>
          </a:p>
          <a:p>
            <a:pPr marL="273050" indent="-273050">
              <a:buFont typeface="Wingdings 2" pitchFamily="2" charset="2"/>
              <a:buChar char=""/>
            </a:pPr>
            <a:r>
              <a:rPr lang="en-US" altLang="en-US" b="1" dirty="0"/>
              <a:t>A belief that American values are superior to all others?</a:t>
            </a:r>
          </a:p>
          <a:p>
            <a:pPr marL="273050" indent="-273050">
              <a:buFont typeface="Wingdings 2" pitchFamily="2" charset="2"/>
              <a:buChar char=""/>
            </a:pPr>
            <a:r>
              <a:rPr lang="en-US" altLang="en-US" b="1" dirty="0"/>
              <a:t>A belief that America has a unique role to play in the world?</a:t>
            </a:r>
          </a:p>
          <a:p>
            <a:pPr marL="273050" indent="-273050">
              <a:buFont typeface="Wingdings 2" pitchFamily="2" charset="2"/>
              <a:buChar char=""/>
            </a:pPr>
            <a:r>
              <a:rPr lang="en-US" altLang="en-US" b="1" dirty="0"/>
              <a:t>“The belief in their own uniqueness –and superiority—is especially deeply rooted among Americans”? ~ Carl Guarneri, </a:t>
            </a:r>
            <a:r>
              <a:rPr lang="en-US" altLang="en-US" b="1" i="1" dirty="0"/>
              <a:t>America in the World </a:t>
            </a:r>
            <a:r>
              <a:rPr lang="en-US" altLang="en-US" b="1" dirty="0"/>
              <a:t>(2007)</a:t>
            </a:r>
            <a:r>
              <a:rPr lang="en-US" altLang="en-US" b="1" i="1" dirty="0"/>
              <a:t>, </a:t>
            </a:r>
            <a:r>
              <a:rPr lang="en-US" altLang="en-US" b="1" dirty="0"/>
              <a:t>p. 12.</a:t>
            </a:r>
          </a:p>
          <a:p>
            <a:pPr marL="273050" indent="-273050">
              <a:buFont typeface="Wingdings 2" pitchFamily="2" charset="2"/>
              <a:buChar char=""/>
            </a:pPr>
            <a:endParaRPr lang="en-US" altLang="en-US" b="1" dirty="0"/>
          </a:p>
        </p:txBody>
      </p:sp>
      <p:sp>
        <p:nvSpPr>
          <p:cNvPr id="8194" name="Title 4">
            <a:extLst>
              <a:ext uri="{FF2B5EF4-FFF2-40B4-BE49-F238E27FC236}">
                <a16:creationId xmlns:a16="http://schemas.microsoft.com/office/drawing/2014/main" id="{7A007D73-DFC4-C368-0059-4D9DD91DFC2A}"/>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en-US"/>
              <a:t>What Is American Exceptionalism?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0"/>
                                        <p:tgtEl>
                                          <p:spTgt spid="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number of people&#10;&#10;Description automatically generated with medium confidence">
            <a:extLst>
              <a:ext uri="{FF2B5EF4-FFF2-40B4-BE49-F238E27FC236}">
                <a16:creationId xmlns:a16="http://schemas.microsoft.com/office/drawing/2014/main" id="{DD54FC8E-59C0-7448-F37A-37712AEBF289}"/>
              </a:ext>
            </a:extLst>
          </p:cNvPr>
          <p:cNvPicPr>
            <a:picLocks noChangeAspect="1"/>
          </p:cNvPicPr>
          <p:nvPr/>
        </p:nvPicPr>
        <p:blipFill>
          <a:blip r:embed="rId2"/>
          <a:stretch>
            <a:fillRect/>
          </a:stretch>
        </p:blipFill>
        <p:spPr>
          <a:xfrm>
            <a:off x="0" y="533400"/>
            <a:ext cx="9144001" cy="6026339"/>
          </a:xfrm>
          <a:prstGeom prst="rect">
            <a:avLst/>
          </a:prstGeom>
        </p:spPr>
      </p:pic>
      <p:sp>
        <p:nvSpPr>
          <p:cNvPr id="4" name="TextBox 3">
            <a:extLst>
              <a:ext uri="{FF2B5EF4-FFF2-40B4-BE49-F238E27FC236}">
                <a16:creationId xmlns:a16="http://schemas.microsoft.com/office/drawing/2014/main" id="{0A5CA42B-A1B8-5765-AAD8-72479F0147ED}"/>
              </a:ext>
            </a:extLst>
          </p:cNvPr>
          <p:cNvSpPr txBox="1"/>
          <p:nvPr/>
        </p:nvSpPr>
        <p:spPr>
          <a:xfrm>
            <a:off x="152400" y="6400800"/>
            <a:ext cx="9144001" cy="461665"/>
          </a:xfrm>
          <a:prstGeom prst="rect">
            <a:avLst/>
          </a:prstGeom>
          <a:noFill/>
        </p:spPr>
        <p:txBody>
          <a:bodyPr wrap="square" rtlCol="0">
            <a:spAutoFit/>
          </a:bodyPr>
          <a:lstStyle/>
          <a:p>
            <a:r>
              <a:rPr lang="en-US" dirty="0"/>
              <a:t>Source: Open Secrets </a:t>
            </a:r>
            <a:r>
              <a:rPr lang="en-US" sz="1500" dirty="0"/>
              <a:t>https://</a:t>
            </a:r>
            <a:r>
              <a:rPr lang="en-US" sz="1500" dirty="0" err="1"/>
              <a:t>www.opensecrets.org</a:t>
            </a:r>
            <a:r>
              <a:rPr lang="en-US" sz="1500" dirty="0"/>
              <a:t>/elections-overview/</a:t>
            </a:r>
            <a:r>
              <a:rPr lang="en-US" sz="1500" dirty="0" err="1"/>
              <a:t>cost-of-election?display</a:t>
            </a:r>
            <a:r>
              <a:rPr lang="en-US" sz="1500" dirty="0"/>
              <a:t>=T</a:t>
            </a:r>
          </a:p>
        </p:txBody>
      </p:sp>
      <p:sp>
        <p:nvSpPr>
          <p:cNvPr id="5" name="TextBox 4">
            <a:extLst>
              <a:ext uri="{FF2B5EF4-FFF2-40B4-BE49-F238E27FC236}">
                <a16:creationId xmlns:a16="http://schemas.microsoft.com/office/drawing/2014/main" id="{0778D775-B398-9BFA-452F-C4FC20BF2546}"/>
              </a:ext>
            </a:extLst>
          </p:cNvPr>
          <p:cNvSpPr txBox="1"/>
          <p:nvPr/>
        </p:nvSpPr>
        <p:spPr>
          <a:xfrm>
            <a:off x="0" y="0"/>
            <a:ext cx="9144000" cy="461665"/>
          </a:xfrm>
          <a:prstGeom prst="rect">
            <a:avLst/>
          </a:prstGeom>
          <a:noFill/>
        </p:spPr>
        <p:txBody>
          <a:bodyPr wrap="square" rtlCol="0">
            <a:spAutoFit/>
          </a:bodyPr>
          <a:lstStyle/>
          <a:p>
            <a:pPr algn="ctr"/>
            <a:r>
              <a:rPr lang="en-US" dirty="0"/>
              <a:t>Total Cost of Elections (1998-2022)</a:t>
            </a:r>
          </a:p>
        </p:txBody>
      </p:sp>
    </p:spTree>
    <p:extLst>
      <p:ext uri="{BB962C8B-B14F-4D97-AF65-F5344CB8AC3E}">
        <p14:creationId xmlns:p14="http://schemas.microsoft.com/office/powerpoint/2010/main" val="23625038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Box 2">
            <a:extLst>
              <a:ext uri="{FF2B5EF4-FFF2-40B4-BE49-F238E27FC236}">
                <a16:creationId xmlns:a16="http://schemas.microsoft.com/office/drawing/2014/main" id="{ADB1ADD7-6928-336E-72F4-9EB84CD475F8}"/>
              </a:ext>
            </a:extLst>
          </p:cNvPr>
          <p:cNvSpPr txBox="1">
            <a:spLocks noChangeArrowheads="1"/>
          </p:cNvSpPr>
          <p:nvPr/>
        </p:nvSpPr>
        <p:spPr bwMode="auto">
          <a:xfrm>
            <a:off x="457200" y="466725"/>
            <a:ext cx="8458200" cy="580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r>
              <a:rPr lang="en-US" altLang="en-US" b="0"/>
              <a:t>91% of 2004 congressional primary candidates who raised the most money won their races.</a:t>
            </a:r>
          </a:p>
          <a:p>
            <a:pPr eaLnBrk="1" hangingPunct="1"/>
            <a:endParaRPr lang="en-US" altLang="en-US" b="0"/>
          </a:p>
          <a:p>
            <a:pPr eaLnBrk="1" hangingPunct="1"/>
            <a:r>
              <a:rPr lang="en-US" altLang="en-US" b="0"/>
              <a:t>Winning Congressional candidates raised 50% more in 2004 than in 2002.</a:t>
            </a:r>
          </a:p>
          <a:p>
            <a:pPr eaLnBrk="1" hangingPunct="1"/>
            <a:endParaRPr lang="en-US" altLang="en-US" b="0"/>
          </a:p>
          <a:p>
            <a:pPr eaLnBrk="1" hangingPunct="1"/>
            <a:r>
              <a:rPr lang="en-US" altLang="en-US" b="0"/>
              <a:t>63% of primary candidates</a:t>
            </a:r>
            <a:r>
              <a:rPr lang="ja-JP" altLang="en-US" b="0">
                <a:latin typeface="Arial" panose="020B0604020202020204" pitchFamily="34" charset="0"/>
              </a:rPr>
              <a:t>’</a:t>
            </a:r>
            <a:r>
              <a:rPr lang="en-US" altLang="ja-JP" b="0"/>
              <a:t> money came  from .08% of the voting age population.</a:t>
            </a:r>
          </a:p>
          <a:p>
            <a:pPr eaLnBrk="1" hangingPunct="1"/>
            <a:endParaRPr lang="en-US" altLang="en-US" b="0"/>
          </a:p>
          <a:p>
            <a:pPr eaLnBrk="1" hangingPunct="1"/>
            <a:r>
              <a:rPr lang="ja-JP" altLang="en-US" b="0" i="1">
                <a:latin typeface="Arial" panose="020B0604020202020204" pitchFamily="34" charset="0"/>
              </a:rPr>
              <a:t>“</a:t>
            </a:r>
            <a:r>
              <a:rPr lang="en-US" altLang="ja-JP" b="0" i="1"/>
              <a:t>The sad thing is that in America today if it</a:t>
            </a:r>
            <a:r>
              <a:rPr lang="ja-JP" altLang="en-US" b="0" i="1">
                <a:latin typeface="Arial" panose="020B0604020202020204" pitchFamily="34" charset="0"/>
              </a:rPr>
              <a:t>’</a:t>
            </a:r>
            <a:r>
              <a:rPr lang="en-US" altLang="ja-JP" b="0" i="1"/>
              <a:t>s going to take $ 2 million to win, then normal people can</a:t>
            </a:r>
            <a:r>
              <a:rPr lang="ja-JP" altLang="en-US" b="0" i="1">
                <a:latin typeface="Arial" panose="020B0604020202020204" pitchFamily="34" charset="0"/>
              </a:rPr>
              <a:t>’</a:t>
            </a:r>
            <a:r>
              <a:rPr lang="en-US" altLang="ja-JP" b="0" i="1"/>
              <a:t>t run anymore.  You either have to be very, very wealthy or very, very bought.</a:t>
            </a:r>
            <a:r>
              <a:rPr lang="ja-JP" altLang="en-US" b="0" i="1">
                <a:latin typeface="Arial" panose="020B0604020202020204" pitchFamily="34" charset="0"/>
              </a:rPr>
              <a:t>”</a:t>
            </a:r>
            <a:endParaRPr lang="en-US" altLang="ja-JP" b="0" i="1"/>
          </a:p>
          <a:p>
            <a:pPr eaLnBrk="1" hangingPunct="1"/>
            <a:endParaRPr lang="en-US" altLang="en-US" b="0" i="1"/>
          </a:p>
          <a:p>
            <a:pPr algn="r" eaLnBrk="1" hangingPunct="1"/>
            <a:r>
              <a:rPr lang="en-US" altLang="en-US" b="0" i="1"/>
              <a:t>	Janice Bowling, Republican Nominee</a:t>
            </a:r>
          </a:p>
          <a:p>
            <a:pPr algn="r" eaLnBrk="1" hangingPunct="1"/>
            <a:r>
              <a:rPr lang="en-US" altLang="en-US" b="0" i="1"/>
              <a:t>         for Tennessee</a:t>
            </a:r>
            <a:r>
              <a:rPr lang="ja-JP" altLang="en-US" b="0" i="1">
                <a:latin typeface="Arial" panose="020B0604020202020204" pitchFamily="34" charset="0"/>
              </a:rPr>
              <a:t>’</a:t>
            </a:r>
            <a:r>
              <a:rPr lang="en-US" altLang="ja-JP" b="0" i="1"/>
              <a:t>s 4</a:t>
            </a:r>
            <a:r>
              <a:rPr lang="en-US" altLang="ja-JP" b="0" i="1" baseline="30000"/>
              <a:t>th</a:t>
            </a:r>
            <a:r>
              <a:rPr lang="en-US" altLang="ja-JP" b="0" i="1"/>
              <a:t> District  </a:t>
            </a:r>
            <a:endParaRPr lang="en-US" altLang="en-US" b="0" i="1"/>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2">
            <a:extLst>
              <a:ext uri="{FF2B5EF4-FFF2-40B4-BE49-F238E27FC236}">
                <a16:creationId xmlns:a16="http://schemas.microsoft.com/office/drawing/2014/main" id="{E6DEE746-3A05-9DB3-B1C5-8F853303C379}"/>
              </a:ext>
            </a:extLst>
          </p:cNvPr>
          <p:cNvSpPr txBox="1">
            <a:spLocks noChangeArrowheads="1"/>
          </p:cNvSpPr>
          <p:nvPr/>
        </p:nvSpPr>
        <p:spPr bwMode="auto">
          <a:xfrm>
            <a:off x="381000" y="277813"/>
            <a:ext cx="8458200" cy="653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r>
              <a:rPr lang="en-US" altLang="en-US" sz="2000" b="0"/>
              <a:t>Frederick Webber, 30+ years as lobbyist in Washington, President of Alliance of Automobile Manufacturers</a:t>
            </a:r>
          </a:p>
          <a:p>
            <a:pPr eaLnBrk="1" hangingPunct="1"/>
            <a:endParaRPr lang="en-US" altLang="en-US" sz="2000" b="0"/>
          </a:p>
          <a:p>
            <a:pPr eaLnBrk="1" hangingPunct="1"/>
            <a:r>
              <a:rPr lang="ja-JP" altLang="en-US" b="0">
                <a:latin typeface="Arial" panose="020B0604020202020204" pitchFamily="34" charset="0"/>
              </a:rPr>
              <a:t>“</a:t>
            </a:r>
            <a:r>
              <a:rPr lang="en-US" altLang="ja-JP" b="0"/>
              <a:t>Political fundraising in this town has gotten </a:t>
            </a:r>
          </a:p>
          <a:p>
            <a:pPr eaLnBrk="1" hangingPunct="1"/>
            <a:r>
              <a:rPr lang="en-US" altLang="en-US" b="0"/>
              <a:t>out of control.  What are the priorities here?  This thing has gotten away from us</a:t>
            </a:r>
            <a:r>
              <a:rPr lang="ja-JP" altLang="en-US" b="0">
                <a:latin typeface="Arial" panose="020B0604020202020204" pitchFamily="34" charset="0"/>
              </a:rPr>
              <a:t>”</a:t>
            </a:r>
            <a:endParaRPr lang="en-US" altLang="ja-JP" b="0"/>
          </a:p>
          <a:p>
            <a:pPr eaLnBrk="1" hangingPunct="1"/>
            <a:endParaRPr lang="en-US" altLang="en-US" sz="1800" b="0"/>
          </a:p>
          <a:p>
            <a:pPr eaLnBrk="1" hangingPunct="1"/>
            <a:r>
              <a:rPr lang="en-US" altLang="en-US" sz="1800" b="0" i="1"/>
              <a:t>Washington Post, September 12, 2005</a:t>
            </a:r>
          </a:p>
          <a:p>
            <a:pPr eaLnBrk="1" hangingPunct="1"/>
            <a:endParaRPr lang="en-US" altLang="en-US" sz="1800" b="0" i="1"/>
          </a:p>
          <a:p>
            <a:pPr eaLnBrk="1" hangingPunct="1"/>
            <a:r>
              <a:rPr lang="en-US" altLang="en-US" b="0"/>
              <a:t>- - - - - - - - - - - - - - - - - - - - - - - - - - - - - - - - - - - - - - - - - -</a:t>
            </a:r>
          </a:p>
          <a:p>
            <a:pPr eaLnBrk="1" hangingPunct="1"/>
            <a:endParaRPr lang="en-US" altLang="en-US" sz="2000" b="0"/>
          </a:p>
          <a:p>
            <a:pPr eaLnBrk="1" hangingPunct="1"/>
            <a:r>
              <a:rPr lang="en-US" altLang="en-US" sz="2000" b="0"/>
              <a:t>Ernest Hollings, 38 years in the U.S. Senate</a:t>
            </a:r>
          </a:p>
          <a:p>
            <a:pPr eaLnBrk="1" hangingPunct="1"/>
            <a:endParaRPr lang="en-US" altLang="en-US" b="0"/>
          </a:p>
          <a:p>
            <a:pPr eaLnBrk="1" hangingPunct="1"/>
            <a:r>
              <a:rPr lang="ja-JP" altLang="en-US" b="0">
                <a:latin typeface="Arial" panose="020B0604020202020204" pitchFamily="34" charset="0"/>
              </a:rPr>
              <a:t>“</a:t>
            </a:r>
            <a:r>
              <a:rPr lang="en-US" altLang="ja-JP" b="0"/>
              <a:t>There is a cancer on the body politic: money.  The result of this nonsense is that almost one-third of a senator's time is spent fundraising.</a:t>
            </a:r>
            <a:r>
              <a:rPr lang="ja-JP" altLang="en-US" b="0">
                <a:latin typeface="Arial" panose="020B0604020202020204" pitchFamily="34" charset="0"/>
              </a:rPr>
              <a:t>”</a:t>
            </a:r>
            <a:r>
              <a:rPr lang="en-US" altLang="ja-JP" b="0"/>
              <a:t> </a:t>
            </a:r>
          </a:p>
          <a:p>
            <a:pPr eaLnBrk="1" hangingPunct="1"/>
            <a:endParaRPr lang="en-US" altLang="en-US" b="0"/>
          </a:p>
          <a:p>
            <a:pPr eaLnBrk="1" hangingPunct="1"/>
            <a:r>
              <a:rPr lang="en-US" altLang="en-US" sz="1800" b="0" i="1"/>
              <a:t>Washington Post, February 19, 2006</a:t>
            </a:r>
          </a:p>
          <a:p>
            <a:pPr eaLnBrk="1" hangingPunct="1"/>
            <a:endParaRPr lang="en-US" altLang="en-US" sz="1800" b="0" i="1"/>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 Box 2">
            <a:extLst>
              <a:ext uri="{FF2B5EF4-FFF2-40B4-BE49-F238E27FC236}">
                <a16:creationId xmlns:a16="http://schemas.microsoft.com/office/drawing/2014/main" id="{E469672C-913E-399B-7128-323F6B5E06F7}"/>
              </a:ext>
            </a:extLst>
          </p:cNvPr>
          <p:cNvSpPr txBox="1">
            <a:spLocks noChangeArrowheads="1"/>
          </p:cNvSpPr>
          <p:nvPr/>
        </p:nvSpPr>
        <p:spPr bwMode="auto">
          <a:xfrm>
            <a:off x="457200" y="304800"/>
            <a:ext cx="8458200" cy="593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98463" indent="-398463">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algn="ctr" eaLnBrk="1" hangingPunct="1"/>
            <a:r>
              <a:rPr lang="en-US" altLang="en-US" sz="2800" u="sng"/>
              <a:t>Lack of Civic Understanding</a:t>
            </a:r>
          </a:p>
          <a:p>
            <a:pPr algn="ctr" eaLnBrk="1" hangingPunct="1"/>
            <a:endParaRPr lang="en-US" altLang="en-US" sz="2800"/>
          </a:p>
          <a:p>
            <a:pPr eaLnBrk="1" hangingPunct="1">
              <a:buFontTx/>
              <a:buChar char="•"/>
            </a:pPr>
            <a:r>
              <a:rPr lang="en-US" altLang="en-US" b="0"/>
              <a:t>John S. and James L. Knight Foundation Survey 112,003 high school students in 2004:  36% believe that newspapers should get </a:t>
            </a:r>
            <a:r>
              <a:rPr lang="ja-JP" altLang="en-US" b="0">
                <a:latin typeface="Arial" panose="020B0604020202020204" pitchFamily="34" charset="0"/>
              </a:rPr>
              <a:t>“</a:t>
            </a:r>
            <a:r>
              <a:rPr lang="en-US" altLang="ja-JP" b="0"/>
              <a:t>government approval</a:t>
            </a:r>
            <a:r>
              <a:rPr lang="ja-JP" altLang="en-US" b="0">
                <a:latin typeface="Arial" panose="020B0604020202020204" pitchFamily="34" charset="0"/>
              </a:rPr>
              <a:t>”</a:t>
            </a:r>
            <a:r>
              <a:rPr lang="en-US" altLang="ja-JP" b="0"/>
              <a:t> of stories before publishing</a:t>
            </a:r>
          </a:p>
          <a:p>
            <a:pPr eaLnBrk="1" hangingPunct="1"/>
            <a:endParaRPr lang="en-US" altLang="en-US" b="0"/>
          </a:p>
          <a:p>
            <a:pPr eaLnBrk="1" hangingPunct="1">
              <a:buFontTx/>
              <a:buChar char="•"/>
            </a:pPr>
            <a:r>
              <a:rPr lang="en-US" altLang="en-US" b="0"/>
              <a:t>Fewer than half of persons 15-26 years old think that communicating with elected officials, volunteering, or donating money to help others are qualities of a good citizen</a:t>
            </a:r>
          </a:p>
          <a:p>
            <a:pPr eaLnBrk="1" hangingPunct="1">
              <a:buFontTx/>
              <a:buChar char="•"/>
            </a:pPr>
            <a:endParaRPr lang="en-US" altLang="en-US" b="0"/>
          </a:p>
          <a:p>
            <a:pPr eaLnBrk="1" hangingPunct="1">
              <a:buFontTx/>
              <a:buChar char="•"/>
            </a:pPr>
            <a:r>
              <a:rPr lang="en-US" altLang="en-US" b="0"/>
              <a:t>On NAEP 1998 Civics, 23% of 4</a:t>
            </a:r>
            <a:r>
              <a:rPr lang="en-US" altLang="en-US" b="0" baseline="30000"/>
              <a:t>th</a:t>
            </a:r>
            <a:r>
              <a:rPr lang="en-US" altLang="en-US" b="0"/>
              <a:t> graders, 23% of 8</a:t>
            </a:r>
            <a:r>
              <a:rPr lang="en-US" altLang="en-US" b="0" baseline="30000"/>
              <a:t>th</a:t>
            </a:r>
            <a:r>
              <a:rPr lang="en-US" altLang="en-US" b="0"/>
              <a:t> graders, and 26% of 12</a:t>
            </a:r>
            <a:r>
              <a:rPr lang="en-US" altLang="en-US" b="0" baseline="30000"/>
              <a:t>th</a:t>
            </a:r>
            <a:r>
              <a:rPr lang="en-US" altLang="en-US" b="0"/>
              <a:t> graders scored at or above proficient</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a:extLst>
              <a:ext uri="{FF2B5EF4-FFF2-40B4-BE49-F238E27FC236}">
                <a16:creationId xmlns:a16="http://schemas.microsoft.com/office/drawing/2014/main" id="{11A1469D-3210-1B82-EC07-8A1E711F4423}"/>
              </a:ext>
            </a:extLst>
          </p:cNvPr>
          <p:cNvSpPr txBox="1">
            <a:spLocks noChangeArrowheads="1"/>
          </p:cNvSpPr>
          <p:nvPr/>
        </p:nvSpPr>
        <p:spPr bwMode="auto">
          <a:xfrm>
            <a:off x="381000" y="381000"/>
            <a:ext cx="8321675" cy="634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7013" indent="-227013">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buFontTx/>
              <a:buChar char="•"/>
            </a:pPr>
            <a:r>
              <a:rPr lang="en-US" altLang="en-US" sz="2000" b="0"/>
              <a:t>75.2% know what city zip code 90210 is. Only 25.5% know that Philadelphia is the city where the Constitution was written. </a:t>
            </a:r>
            <a:br>
              <a:rPr lang="en-US" altLang="en-US" sz="2000" b="0"/>
            </a:br>
            <a:endParaRPr lang="en-US" altLang="en-US" sz="2000" b="0"/>
          </a:p>
          <a:p>
            <a:pPr eaLnBrk="1" hangingPunct="1">
              <a:buFontTx/>
              <a:buChar char="•"/>
            </a:pPr>
            <a:r>
              <a:rPr lang="en-US" altLang="en-US" sz="2000" b="0"/>
              <a:t>81.2% know how many members in the music group </a:t>
            </a:r>
            <a:r>
              <a:rPr lang="ja-JP" altLang="en-US" sz="2000" b="0">
                <a:latin typeface="Arial" panose="020B0604020202020204" pitchFamily="34" charset="0"/>
              </a:rPr>
              <a:t>“</a:t>
            </a:r>
            <a:r>
              <a:rPr lang="en-US" altLang="ja-JP" sz="2000" b="0"/>
              <a:t>Hanson.</a:t>
            </a:r>
            <a:r>
              <a:rPr lang="ja-JP" altLang="en-US" sz="2000" b="0">
                <a:latin typeface="Arial" panose="020B0604020202020204" pitchFamily="34" charset="0"/>
              </a:rPr>
              <a:t>”</a:t>
            </a:r>
            <a:br>
              <a:rPr lang="en-US" altLang="ja-JP" sz="2000" b="0"/>
            </a:br>
            <a:r>
              <a:rPr lang="en-US" altLang="ja-JP" sz="2000" b="0"/>
              <a:t>Only 21.2% know how many senators serve in the U.S. Senate. </a:t>
            </a:r>
          </a:p>
          <a:p>
            <a:pPr eaLnBrk="1" hangingPunct="1">
              <a:buFontTx/>
              <a:buChar char="•"/>
            </a:pPr>
            <a:endParaRPr lang="en-US" altLang="en-US" sz="2000" b="0"/>
          </a:p>
          <a:p>
            <a:pPr eaLnBrk="1" hangingPunct="1">
              <a:buFontTx/>
              <a:buChar char="•"/>
            </a:pPr>
            <a:r>
              <a:rPr lang="en-US" altLang="en-US" sz="2000" b="0"/>
              <a:t>87% know the name of the football player found not guilty of murdering his wife. Only 9% know the landmark case Brown v. Board of Education. </a:t>
            </a:r>
          </a:p>
          <a:p>
            <a:pPr eaLnBrk="1" hangingPunct="1">
              <a:buFontTx/>
              <a:buChar char="•"/>
            </a:pPr>
            <a:endParaRPr lang="en-US" altLang="en-US" sz="2000" b="0"/>
          </a:p>
          <a:p>
            <a:pPr eaLnBrk="1" hangingPunct="1">
              <a:buFontTx/>
              <a:buChar char="•"/>
            </a:pPr>
            <a:r>
              <a:rPr lang="en-US" altLang="en-US" sz="2000" b="0"/>
              <a:t>63.7% know that </a:t>
            </a:r>
            <a:r>
              <a:rPr lang="ja-JP" altLang="en-US" sz="2000" b="0">
                <a:latin typeface="Arial" panose="020B0604020202020204" pitchFamily="34" charset="0"/>
              </a:rPr>
              <a:t>“</a:t>
            </a:r>
            <a:r>
              <a:rPr lang="en-US" altLang="ja-JP" sz="2000" b="0"/>
              <a:t>The Club</a:t>
            </a:r>
            <a:r>
              <a:rPr lang="ja-JP" altLang="en-US" sz="2000" b="0">
                <a:latin typeface="Arial" panose="020B0604020202020204" pitchFamily="34" charset="0"/>
              </a:rPr>
              <a:t>”</a:t>
            </a:r>
            <a:r>
              <a:rPr lang="en-US" altLang="ja-JP" sz="2000" b="0"/>
              <a:t> protects against car theft.  Only</a:t>
            </a:r>
            <a:br>
              <a:rPr lang="en-US" altLang="ja-JP" sz="2000" b="0"/>
            </a:br>
            <a:r>
              <a:rPr lang="en-US" altLang="ja-JP" sz="2000" b="0"/>
              <a:t>25% of respondents know that the Fifth Amendment protects against double jeopardy/self incrimination, etc. </a:t>
            </a:r>
          </a:p>
          <a:p>
            <a:pPr eaLnBrk="1" hangingPunct="1">
              <a:buFontTx/>
              <a:buChar char="•"/>
            </a:pPr>
            <a:endParaRPr lang="en-US" altLang="en-US" sz="2000" b="0"/>
          </a:p>
          <a:p>
            <a:pPr eaLnBrk="1" hangingPunct="1">
              <a:buFontTx/>
              <a:buChar char="•"/>
            </a:pPr>
            <a:r>
              <a:rPr lang="en-US" altLang="en-US" sz="2000" b="0"/>
              <a:t>59.2% know the names of the three stooges.  Only 41.2% know the names of the three branches of government;  </a:t>
            </a:r>
          </a:p>
          <a:p>
            <a:pPr eaLnBrk="1" hangingPunct="1">
              <a:buFontTx/>
              <a:buChar char="•"/>
            </a:pPr>
            <a:endParaRPr lang="en-US" altLang="en-US" sz="2000" b="0"/>
          </a:p>
          <a:p>
            <a:pPr eaLnBrk="1" hangingPunct="1">
              <a:buFontTx/>
              <a:buChar char="•"/>
            </a:pPr>
            <a:r>
              <a:rPr lang="en-US" altLang="en-US" sz="2000" b="0"/>
              <a:t>89% know the father in Home Improvement.  Only 32% know the Speaker of the House; </a:t>
            </a:r>
            <a:endParaRPr lang="en-US" altLang="en-US" sz="1400" b="0"/>
          </a:p>
          <a:p>
            <a:pPr eaLnBrk="1" hangingPunct="1"/>
            <a:r>
              <a:rPr lang="en-US" altLang="en-US" sz="1400" b="0"/>
              <a:t>                                                 Survey of 600 students age 13-17, National Constitution Center, 1998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682">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682">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682">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682">
                                            <p:txEl>
                                              <p:pRg st="7" end="7"/>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68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 Box 2">
            <a:extLst>
              <a:ext uri="{FF2B5EF4-FFF2-40B4-BE49-F238E27FC236}">
                <a16:creationId xmlns:a16="http://schemas.microsoft.com/office/drawing/2014/main" id="{CB0ECE19-3F2F-BE30-F308-2341087D5FC5}"/>
              </a:ext>
            </a:extLst>
          </p:cNvPr>
          <p:cNvSpPr txBox="1">
            <a:spLocks noChangeArrowheads="1"/>
          </p:cNvSpPr>
          <p:nvPr/>
        </p:nvSpPr>
        <p:spPr bwMode="auto">
          <a:xfrm>
            <a:off x="1512888" y="457200"/>
            <a:ext cx="66230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algn="ctr" eaLnBrk="1" hangingPunct="1"/>
            <a:r>
              <a:rPr lang="en-US" altLang="en-US" sz="3000"/>
              <a:t>Decline in Political Participation </a:t>
            </a:r>
          </a:p>
        </p:txBody>
      </p:sp>
      <p:sp>
        <p:nvSpPr>
          <p:cNvPr id="64514" name="Text Box 3">
            <a:extLst>
              <a:ext uri="{FF2B5EF4-FFF2-40B4-BE49-F238E27FC236}">
                <a16:creationId xmlns:a16="http://schemas.microsoft.com/office/drawing/2014/main" id="{CD699E51-03EC-842B-C816-68ACA3363E0F}"/>
              </a:ext>
            </a:extLst>
          </p:cNvPr>
          <p:cNvSpPr txBox="1">
            <a:spLocks noChangeArrowheads="1"/>
          </p:cNvSpPr>
          <p:nvPr/>
        </p:nvSpPr>
        <p:spPr bwMode="auto">
          <a:xfrm>
            <a:off x="762000" y="1263650"/>
            <a:ext cx="7848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algn="ctr" eaLnBrk="1" hangingPunct="1"/>
            <a:r>
              <a:rPr lang="en-US" altLang="en-US" sz="2800"/>
              <a:t>The youngest generation of voters has the greatest distrust of others</a:t>
            </a:r>
            <a:r>
              <a:rPr lang="en-US" altLang="en-US" sz="2800" b="0"/>
              <a:t> </a:t>
            </a:r>
          </a:p>
        </p:txBody>
      </p:sp>
      <p:grpSp>
        <p:nvGrpSpPr>
          <p:cNvPr id="64515" name="Group 4">
            <a:extLst>
              <a:ext uri="{FF2B5EF4-FFF2-40B4-BE49-F238E27FC236}">
                <a16:creationId xmlns:a16="http://schemas.microsoft.com/office/drawing/2014/main" id="{950191D5-1230-5AEB-FF0B-C96C6D0C94DF}"/>
              </a:ext>
            </a:extLst>
          </p:cNvPr>
          <p:cNvGrpSpPr>
            <a:grpSpLocks/>
          </p:cNvGrpSpPr>
          <p:nvPr/>
        </p:nvGrpSpPr>
        <p:grpSpPr bwMode="auto">
          <a:xfrm>
            <a:off x="1295400" y="2362200"/>
            <a:ext cx="6781800" cy="3581400"/>
            <a:chOff x="480" y="1488"/>
            <a:chExt cx="4272" cy="2256"/>
          </a:xfrm>
        </p:grpSpPr>
        <p:sp>
          <p:nvSpPr>
            <p:cNvPr id="64518" name="Rectangle 5">
              <a:extLst>
                <a:ext uri="{FF2B5EF4-FFF2-40B4-BE49-F238E27FC236}">
                  <a16:creationId xmlns:a16="http://schemas.microsoft.com/office/drawing/2014/main" id="{1E0721F3-E5F2-E831-048E-1F032FBEBEC0}"/>
                </a:ext>
              </a:extLst>
            </p:cNvPr>
            <p:cNvSpPr>
              <a:spLocks noChangeArrowheads="1"/>
            </p:cNvSpPr>
            <p:nvPr/>
          </p:nvSpPr>
          <p:spPr bwMode="auto">
            <a:xfrm>
              <a:off x="769" y="1535"/>
              <a:ext cx="3955" cy="1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endParaRPr lang="en-US" altLang="en-US"/>
            </a:p>
          </p:txBody>
        </p:sp>
        <p:sp>
          <p:nvSpPr>
            <p:cNvPr id="64519" name="Line 6">
              <a:extLst>
                <a:ext uri="{FF2B5EF4-FFF2-40B4-BE49-F238E27FC236}">
                  <a16:creationId xmlns:a16="http://schemas.microsoft.com/office/drawing/2014/main" id="{CC1ADEA8-780E-82E5-9FF2-9B8B0550072C}"/>
                </a:ext>
              </a:extLst>
            </p:cNvPr>
            <p:cNvSpPr>
              <a:spLocks noChangeShapeType="1"/>
            </p:cNvSpPr>
            <p:nvPr/>
          </p:nvSpPr>
          <p:spPr bwMode="auto">
            <a:xfrm>
              <a:off x="769" y="2817"/>
              <a:ext cx="3955" cy="1"/>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20" name="Line 7">
              <a:extLst>
                <a:ext uri="{FF2B5EF4-FFF2-40B4-BE49-F238E27FC236}">
                  <a16:creationId xmlns:a16="http://schemas.microsoft.com/office/drawing/2014/main" id="{FD317B17-713C-DA7E-7461-F600DA4079D5}"/>
                </a:ext>
              </a:extLst>
            </p:cNvPr>
            <p:cNvSpPr>
              <a:spLocks noChangeShapeType="1"/>
            </p:cNvSpPr>
            <p:nvPr/>
          </p:nvSpPr>
          <p:spPr bwMode="auto">
            <a:xfrm>
              <a:off x="769" y="2633"/>
              <a:ext cx="3955" cy="1"/>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21" name="Line 8">
              <a:extLst>
                <a:ext uri="{FF2B5EF4-FFF2-40B4-BE49-F238E27FC236}">
                  <a16:creationId xmlns:a16="http://schemas.microsoft.com/office/drawing/2014/main" id="{328AE95B-C96F-BFE2-8DC4-532570D93A15}"/>
                </a:ext>
              </a:extLst>
            </p:cNvPr>
            <p:cNvSpPr>
              <a:spLocks noChangeShapeType="1"/>
            </p:cNvSpPr>
            <p:nvPr/>
          </p:nvSpPr>
          <p:spPr bwMode="auto">
            <a:xfrm>
              <a:off x="769" y="2449"/>
              <a:ext cx="3983" cy="1"/>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22" name="Line 9">
              <a:extLst>
                <a:ext uri="{FF2B5EF4-FFF2-40B4-BE49-F238E27FC236}">
                  <a16:creationId xmlns:a16="http://schemas.microsoft.com/office/drawing/2014/main" id="{52A307C7-24E6-8667-1B0D-260D957DA849}"/>
                </a:ext>
              </a:extLst>
            </p:cNvPr>
            <p:cNvSpPr>
              <a:spLocks noChangeShapeType="1"/>
            </p:cNvSpPr>
            <p:nvPr/>
          </p:nvSpPr>
          <p:spPr bwMode="auto">
            <a:xfrm>
              <a:off x="769" y="2270"/>
              <a:ext cx="3955" cy="1"/>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23" name="Line 10">
              <a:extLst>
                <a:ext uri="{FF2B5EF4-FFF2-40B4-BE49-F238E27FC236}">
                  <a16:creationId xmlns:a16="http://schemas.microsoft.com/office/drawing/2014/main" id="{F5EA7F81-48FF-2776-A728-17EF2EBDD4B2}"/>
                </a:ext>
              </a:extLst>
            </p:cNvPr>
            <p:cNvSpPr>
              <a:spLocks noChangeShapeType="1"/>
            </p:cNvSpPr>
            <p:nvPr/>
          </p:nvSpPr>
          <p:spPr bwMode="auto">
            <a:xfrm>
              <a:off x="769" y="2087"/>
              <a:ext cx="3955" cy="1"/>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24" name="Line 11">
              <a:extLst>
                <a:ext uri="{FF2B5EF4-FFF2-40B4-BE49-F238E27FC236}">
                  <a16:creationId xmlns:a16="http://schemas.microsoft.com/office/drawing/2014/main" id="{B8886D97-DE37-12D8-2B8A-99C3FD6B5EE6}"/>
                </a:ext>
              </a:extLst>
            </p:cNvPr>
            <p:cNvSpPr>
              <a:spLocks noChangeShapeType="1"/>
            </p:cNvSpPr>
            <p:nvPr/>
          </p:nvSpPr>
          <p:spPr bwMode="auto">
            <a:xfrm>
              <a:off x="769" y="1903"/>
              <a:ext cx="3955" cy="1"/>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25" name="Line 12">
              <a:extLst>
                <a:ext uri="{FF2B5EF4-FFF2-40B4-BE49-F238E27FC236}">
                  <a16:creationId xmlns:a16="http://schemas.microsoft.com/office/drawing/2014/main" id="{5160E386-02AC-EC74-7416-0718676143C4}"/>
                </a:ext>
              </a:extLst>
            </p:cNvPr>
            <p:cNvSpPr>
              <a:spLocks noChangeShapeType="1"/>
            </p:cNvSpPr>
            <p:nvPr/>
          </p:nvSpPr>
          <p:spPr bwMode="auto">
            <a:xfrm>
              <a:off x="769" y="1719"/>
              <a:ext cx="3955" cy="1"/>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26" name="Line 13">
              <a:extLst>
                <a:ext uri="{FF2B5EF4-FFF2-40B4-BE49-F238E27FC236}">
                  <a16:creationId xmlns:a16="http://schemas.microsoft.com/office/drawing/2014/main" id="{C9C76601-81D0-2BB1-92A4-77336B161FB5}"/>
                </a:ext>
              </a:extLst>
            </p:cNvPr>
            <p:cNvSpPr>
              <a:spLocks noChangeShapeType="1"/>
            </p:cNvSpPr>
            <p:nvPr/>
          </p:nvSpPr>
          <p:spPr bwMode="auto">
            <a:xfrm>
              <a:off x="769" y="1535"/>
              <a:ext cx="3955" cy="1"/>
            </a:xfrm>
            <a:prstGeom prst="line">
              <a:avLst/>
            </a:prstGeom>
            <a:noFill/>
            <a:ln w="7938">
              <a:solidFill>
                <a:srgbClr val="F8F8F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27" name="Rectangle 14">
              <a:extLst>
                <a:ext uri="{FF2B5EF4-FFF2-40B4-BE49-F238E27FC236}">
                  <a16:creationId xmlns:a16="http://schemas.microsoft.com/office/drawing/2014/main" id="{AFCF7A5E-E89C-C525-5DD4-577F41C53BE6}"/>
                </a:ext>
              </a:extLst>
            </p:cNvPr>
            <p:cNvSpPr>
              <a:spLocks noChangeArrowheads="1"/>
            </p:cNvSpPr>
            <p:nvPr/>
          </p:nvSpPr>
          <p:spPr bwMode="auto">
            <a:xfrm>
              <a:off x="769" y="1535"/>
              <a:ext cx="3955" cy="1465"/>
            </a:xfrm>
            <a:prstGeom prst="rect">
              <a:avLst/>
            </a:prstGeom>
            <a:noFill/>
            <a:ln w="7938">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endParaRPr lang="en-US" altLang="en-US"/>
            </a:p>
          </p:txBody>
        </p:sp>
        <p:sp>
          <p:nvSpPr>
            <p:cNvPr id="64528" name="Rectangle 15">
              <a:extLst>
                <a:ext uri="{FF2B5EF4-FFF2-40B4-BE49-F238E27FC236}">
                  <a16:creationId xmlns:a16="http://schemas.microsoft.com/office/drawing/2014/main" id="{4F78FB01-6E5F-9F9B-B349-DC03A31E5CFD}"/>
                </a:ext>
              </a:extLst>
            </p:cNvPr>
            <p:cNvSpPr>
              <a:spLocks noChangeArrowheads="1"/>
            </p:cNvSpPr>
            <p:nvPr/>
          </p:nvSpPr>
          <p:spPr bwMode="auto">
            <a:xfrm>
              <a:off x="979" y="1719"/>
              <a:ext cx="284" cy="1281"/>
            </a:xfrm>
            <a:prstGeom prst="rect">
              <a:avLst/>
            </a:prstGeom>
            <a:solidFill>
              <a:srgbClr val="000066"/>
            </a:solidFill>
            <a:ln w="7938">
              <a:solidFill>
                <a:srgbClr val="F8F8F8"/>
              </a:solidFill>
              <a:miter lim="800000"/>
              <a:headEnd/>
              <a:tailEnd/>
            </a:ln>
          </p:spPr>
          <p:txBody>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endParaRPr lang="en-US" altLang="en-US"/>
            </a:p>
          </p:txBody>
        </p:sp>
        <p:sp>
          <p:nvSpPr>
            <p:cNvPr id="64529" name="Rectangle 16">
              <a:extLst>
                <a:ext uri="{FF2B5EF4-FFF2-40B4-BE49-F238E27FC236}">
                  <a16:creationId xmlns:a16="http://schemas.microsoft.com/office/drawing/2014/main" id="{6B8AC1B8-A9B4-96CF-EB68-06116E419178}"/>
                </a:ext>
              </a:extLst>
            </p:cNvPr>
            <p:cNvSpPr>
              <a:spLocks noChangeArrowheads="1"/>
            </p:cNvSpPr>
            <p:nvPr/>
          </p:nvSpPr>
          <p:spPr bwMode="auto">
            <a:xfrm>
              <a:off x="1967" y="1919"/>
              <a:ext cx="283" cy="1081"/>
            </a:xfrm>
            <a:prstGeom prst="rect">
              <a:avLst/>
            </a:prstGeom>
            <a:solidFill>
              <a:srgbClr val="000066"/>
            </a:solidFill>
            <a:ln w="7938">
              <a:solidFill>
                <a:srgbClr val="F8F8F8"/>
              </a:solidFill>
              <a:miter lim="800000"/>
              <a:headEnd/>
              <a:tailEnd/>
            </a:ln>
          </p:spPr>
          <p:txBody>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endParaRPr lang="en-US" altLang="en-US"/>
            </a:p>
          </p:txBody>
        </p:sp>
        <p:sp>
          <p:nvSpPr>
            <p:cNvPr id="64530" name="Rectangle 17">
              <a:extLst>
                <a:ext uri="{FF2B5EF4-FFF2-40B4-BE49-F238E27FC236}">
                  <a16:creationId xmlns:a16="http://schemas.microsoft.com/office/drawing/2014/main" id="{16C3A267-7E02-D61F-CFE1-E15B85F4FA73}"/>
                </a:ext>
              </a:extLst>
            </p:cNvPr>
            <p:cNvSpPr>
              <a:spLocks noChangeArrowheads="1"/>
            </p:cNvSpPr>
            <p:nvPr/>
          </p:nvSpPr>
          <p:spPr bwMode="auto">
            <a:xfrm>
              <a:off x="2959" y="2102"/>
              <a:ext cx="284" cy="898"/>
            </a:xfrm>
            <a:prstGeom prst="rect">
              <a:avLst/>
            </a:prstGeom>
            <a:solidFill>
              <a:srgbClr val="000066"/>
            </a:solidFill>
            <a:ln w="7938">
              <a:solidFill>
                <a:srgbClr val="F8F8F8"/>
              </a:solidFill>
              <a:miter lim="800000"/>
              <a:headEnd/>
              <a:tailEnd/>
            </a:ln>
          </p:spPr>
          <p:txBody>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endParaRPr lang="en-US" altLang="en-US"/>
            </a:p>
          </p:txBody>
        </p:sp>
        <p:sp>
          <p:nvSpPr>
            <p:cNvPr id="64531" name="Rectangle 18">
              <a:extLst>
                <a:ext uri="{FF2B5EF4-FFF2-40B4-BE49-F238E27FC236}">
                  <a16:creationId xmlns:a16="http://schemas.microsoft.com/office/drawing/2014/main" id="{480D9FB9-656A-27CC-8590-E06E7A9FCC58}"/>
                </a:ext>
              </a:extLst>
            </p:cNvPr>
            <p:cNvSpPr>
              <a:spLocks noChangeArrowheads="1"/>
            </p:cNvSpPr>
            <p:nvPr/>
          </p:nvSpPr>
          <p:spPr bwMode="auto">
            <a:xfrm>
              <a:off x="3947" y="2270"/>
              <a:ext cx="283" cy="730"/>
            </a:xfrm>
            <a:prstGeom prst="rect">
              <a:avLst/>
            </a:prstGeom>
            <a:solidFill>
              <a:srgbClr val="000066"/>
            </a:solidFill>
            <a:ln w="7938">
              <a:solidFill>
                <a:srgbClr val="F8F8F8"/>
              </a:solidFill>
              <a:miter lim="800000"/>
              <a:headEnd/>
              <a:tailEnd/>
            </a:ln>
          </p:spPr>
          <p:txBody>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endParaRPr lang="en-US" altLang="en-US"/>
            </a:p>
          </p:txBody>
        </p:sp>
        <p:sp>
          <p:nvSpPr>
            <p:cNvPr id="64532" name="Rectangle 19">
              <a:extLst>
                <a:ext uri="{FF2B5EF4-FFF2-40B4-BE49-F238E27FC236}">
                  <a16:creationId xmlns:a16="http://schemas.microsoft.com/office/drawing/2014/main" id="{743DDBBB-BF87-69EE-D35E-DEFE52B1116E}"/>
                </a:ext>
              </a:extLst>
            </p:cNvPr>
            <p:cNvSpPr>
              <a:spLocks noChangeArrowheads="1"/>
            </p:cNvSpPr>
            <p:nvPr/>
          </p:nvSpPr>
          <p:spPr bwMode="auto">
            <a:xfrm>
              <a:off x="1263" y="1976"/>
              <a:ext cx="278" cy="1024"/>
            </a:xfrm>
            <a:prstGeom prst="rect">
              <a:avLst/>
            </a:prstGeom>
            <a:solidFill>
              <a:srgbClr val="FF0000"/>
            </a:solidFill>
            <a:ln w="7938">
              <a:solidFill>
                <a:srgbClr val="F8F8F8"/>
              </a:solidFill>
              <a:miter lim="800000"/>
              <a:headEnd/>
              <a:tailEnd/>
            </a:ln>
          </p:spPr>
          <p:txBody>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endParaRPr lang="en-US" altLang="en-US"/>
            </a:p>
          </p:txBody>
        </p:sp>
        <p:sp>
          <p:nvSpPr>
            <p:cNvPr id="64533" name="Rectangle 20">
              <a:extLst>
                <a:ext uri="{FF2B5EF4-FFF2-40B4-BE49-F238E27FC236}">
                  <a16:creationId xmlns:a16="http://schemas.microsoft.com/office/drawing/2014/main" id="{5797BD34-4EEF-E6F6-46FF-3502E64F5A39}"/>
                </a:ext>
              </a:extLst>
            </p:cNvPr>
            <p:cNvSpPr>
              <a:spLocks noChangeArrowheads="1"/>
            </p:cNvSpPr>
            <p:nvPr/>
          </p:nvSpPr>
          <p:spPr bwMode="auto">
            <a:xfrm>
              <a:off x="2250" y="2249"/>
              <a:ext cx="284" cy="751"/>
            </a:xfrm>
            <a:prstGeom prst="rect">
              <a:avLst/>
            </a:prstGeom>
            <a:solidFill>
              <a:srgbClr val="FF0000"/>
            </a:solidFill>
            <a:ln w="7938">
              <a:solidFill>
                <a:srgbClr val="F8F8F8"/>
              </a:solidFill>
              <a:miter lim="800000"/>
              <a:headEnd/>
              <a:tailEnd/>
            </a:ln>
          </p:spPr>
          <p:txBody>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endParaRPr lang="en-US" altLang="en-US"/>
            </a:p>
          </p:txBody>
        </p:sp>
        <p:sp>
          <p:nvSpPr>
            <p:cNvPr id="64534" name="Rectangle 21">
              <a:extLst>
                <a:ext uri="{FF2B5EF4-FFF2-40B4-BE49-F238E27FC236}">
                  <a16:creationId xmlns:a16="http://schemas.microsoft.com/office/drawing/2014/main" id="{204A9532-398E-605A-41A9-9C1020526B89}"/>
                </a:ext>
              </a:extLst>
            </p:cNvPr>
            <p:cNvSpPr>
              <a:spLocks noChangeArrowheads="1"/>
            </p:cNvSpPr>
            <p:nvPr/>
          </p:nvSpPr>
          <p:spPr bwMode="auto">
            <a:xfrm>
              <a:off x="3243" y="2339"/>
              <a:ext cx="278" cy="661"/>
            </a:xfrm>
            <a:prstGeom prst="rect">
              <a:avLst/>
            </a:prstGeom>
            <a:solidFill>
              <a:srgbClr val="FF0000"/>
            </a:solidFill>
            <a:ln w="7938">
              <a:solidFill>
                <a:srgbClr val="F8F8F8"/>
              </a:solidFill>
              <a:miter lim="800000"/>
              <a:headEnd/>
              <a:tailEnd/>
            </a:ln>
          </p:spPr>
          <p:txBody>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endParaRPr lang="en-US" altLang="en-US"/>
            </a:p>
          </p:txBody>
        </p:sp>
        <p:sp>
          <p:nvSpPr>
            <p:cNvPr id="64535" name="Rectangle 22">
              <a:extLst>
                <a:ext uri="{FF2B5EF4-FFF2-40B4-BE49-F238E27FC236}">
                  <a16:creationId xmlns:a16="http://schemas.microsoft.com/office/drawing/2014/main" id="{539A124D-D930-6A08-4E4F-496A574B051B}"/>
                </a:ext>
              </a:extLst>
            </p:cNvPr>
            <p:cNvSpPr>
              <a:spLocks noChangeArrowheads="1"/>
            </p:cNvSpPr>
            <p:nvPr/>
          </p:nvSpPr>
          <p:spPr bwMode="auto">
            <a:xfrm>
              <a:off x="4230" y="2470"/>
              <a:ext cx="279" cy="530"/>
            </a:xfrm>
            <a:prstGeom prst="rect">
              <a:avLst/>
            </a:prstGeom>
            <a:solidFill>
              <a:srgbClr val="FF0000"/>
            </a:solidFill>
            <a:ln w="7938">
              <a:solidFill>
                <a:srgbClr val="F8F8F8"/>
              </a:solidFill>
              <a:miter lim="800000"/>
              <a:headEnd/>
              <a:tailEnd/>
            </a:ln>
          </p:spPr>
          <p:txBody>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endParaRPr lang="en-US" altLang="en-US"/>
            </a:p>
          </p:txBody>
        </p:sp>
        <p:sp>
          <p:nvSpPr>
            <p:cNvPr id="64536" name="Line 23">
              <a:extLst>
                <a:ext uri="{FF2B5EF4-FFF2-40B4-BE49-F238E27FC236}">
                  <a16:creationId xmlns:a16="http://schemas.microsoft.com/office/drawing/2014/main" id="{4AF6627C-8264-5E21-97C2-0D9C59D3A8E2}"/>
                </a:ext>
              </a:extLst>
            </p:cNvPr>
            <p:cNvSpPr>
              <a:spLocks noChangeShapeType="1"/>
            </p:cNvSpPr>
            <p:nvPr/>
          </p:nvSpPr>
          <p:spPr bwMode="auto">
            <a:xfrm>
              <a:off x="769" y="1535"/>
              <a:ext cx="1" cy="1465"/>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37" name="Line 24">
              <a:extLst>
                <a:ext uri="{FF2B5EF4-FFF2-40B4-BE49-F238E27FC236}">
                  <a16:creationId xmlns:a16="http://schemas.microsoft.com/office/drawing/2014/main" id="{139F8339-045C-B491-24A6-910BFF3D6ED0}"/>
                </a:ext>
              </a:extLst>
            </p:cNvPr>
            <p:cNvSpPr>
              <a:spLocks noChangeShapeType="1"/>
            </p:cNvSpPr>
            <p:nvPr/>
          </p:nvSpPr>
          <p:spPr bwMode="auto">
            <a:xfrm>
              <a:off x="743" y="3000"/>
              <a:ext cx="26" cy="1"/>
            </a:xfrm>
            <a:prstGeom prst="line">
              <a:avLst/>
            </a:prstGeom>
            <a:noFill/>
            <a:ln w="7938">
              <a:solidFill>
                <a:srgbClr val="F8F8F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38" name="Line 25">
              <a:extLst>
                <a:ext uri="{FF2B5EF4-FFF2-40B4-BE49-F238E27FC236}">
                  <a16:creationId xmlns:a16="http://schemas.microsoft.com/office/drawing/2014/main" id="{17C51149-E0E9-D2B8-DCB0-1D7AE12F15BD}"/>
                </a:ext>
              </a:extLst>
            </p:cNvPr>
            <p:cNvSpPr>
              <a:spLocks noChangeShapeType="1"/>
            </p:cNvSpPr>
            <p:nvPr/>
          </p:nvSpPr>
          <p:spPr bwMode="auto">
            <a:xfrm>
              <a:off x="743" y="2817"/>
              <a:ext cx="26" cy="1"/>
            </a:xfrm>
            <a:prstGeom prst="line">
              <a:avLst/>
            </a:prstGeom>
            <a:noFill/>
            <a:ln w="7938">
              <a:solidFill>
                <a:srgbClr val="F8F8F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39" name="Line 26">
              <a:extLst>
                <a:ext uri="{FF2B5EF4-FFF2-40B4-BE49-F238E27FC236}">
                  <a16:creationId xmlns:a16="http://schemas.microsoft.com/office/drawing/2014/main" id="{FD1F028E-624B-54D7-64B0-1535F209DE7A}"/>
                </a:ext>
              </a:extLst>
            </p:cNvPr>
            <p:cNvSpPr>
              <a:spLocks noChangeShapeType="1"/>
            </p:cNvSpPr>
            <p:nvPr/>
          </p:nvSpPr>
          <p:spPr bwMode="auto">
            <a:xfrm>
              <a:off x="743" y="2633"/>
              <a:ext cx="26" cy="1"/>
            </a:xfrm>
            <a:prstGeom prst="line">
              <a:avLst/>
            </a:prstGeom>
            <a:noFill/>
            <a:ln w="7938">
              <a:solidFill>
                <a:srgbClr val="F8F8F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0" name="Line 27">
              <a:extLst>
                <a:ext uri="{FF2B5EF4-FFF2-40B4-BE49-F238E27FC236}">
                  <a16:creationId xmlns:a16="http://schemas.microsoft.com/office/drawing/2014/main" id="{7FFD47C2-00AB-78A9-30F9-AF2D9BE84697}"/>
                </a:ext>
              </a:extLst>
            </p:cNvPr>
            <p:cNvSpPr>
              <a:spLocks noChangeShapeType="1"/>
            </p:cNvSpPr>
            <p:nvPr/>
          </p:nvSpPr>
          <p:spPr bwMode="auto">
            <a:xfrm>
              <a:off x="743" y="2449"/>
              <a:ext cx="26" cy="1"/>
            </a:xfrm>
            <a:prstGeom prst="line">
              <a:avLst/>
            </a:prstGeom>
            <a:noFill/>
            <a:ln w="7938">
              <a:solidFill>
                <a:srgbClr val="F8F8F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1" name="Line 28">
              <a:extLst>
                <a:ext uri="{FF2B5EF4-FFF2-40B4-BE49-F238E27FC236}">
                  <a16:creationId xmlns:a16="http://schemas.microsoft.com/office/drawing/2014/main" id="{90523563-3505-4F2D-34B9-8F95E892089A}"/>
                </a:ext>
              </a:extLst>
            </p:cNvPr>
            <p:cNvSpPr>
              <a:spLocks noChangeShapeType="1"/>
            </p:cNvSpPr>
            <p:nvPr/>
          </p:nvSpPr>
          <p:spPr bwMode="auto">
            <a:xfrm>
              <a:off x="743" y="2270"/>
              <a:ext cx="26" cy="1"/>
            </a:xfrm>
            <a:prstGeom prst="line">
              <a:avLst/>
            </a:prstGeom>
            <a:noFill/>
            <a:ln w="7938">
              <a:solidFill>
                <a:srgbClr val="F8F8F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2" name="Line 29">
              <a:extLst>
                <a:ext uri="{FF2B5EF4-FFF2-40B4-BE49-F238E27FC236}">
                  <a16:creationId xmlns:a16="http://schemas.microsoft.com/office/drawing/2014/main" id="{C49B748E-61DE-3D1D-5E79-72333F17E76B}"/>
                </a:ext>
              </a:extLst>
            </p:cNvPr>
            <p:cNvSpPr>
              <a:spLocks noChangeShapeType="1"/>
            </p:cNvSpPr>
            <p:nvPr/>
          </p:nvSpPr>
          <p:spPr bwMode="auto">
            <a:xfrm>
              <a:off x="743" y="2087"/>
              <a:ext cx="26" cy="1"/>
            </a:xfrm>
            <a:prstGeom prst="line">
              <a:avLst/>
            </a:prstGeom>
            <a:noFill/>
            <a:ln w="7938">
              <a:solidFill>
                <a:srgbClr val="F8F8F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3" name="Line 30">
              <a:extLst>
                <a:ext uri="{FF2B5EF4-FFF2-40B4-BE49-F238E27FC236}">
                  <a16:creationId xmlns:a16="http://schemas.microsoft.com/office/drawing/2014/main" id="{5EC53507-180C-F75E-9865-7C1CAF416490}"/>
                </a:ext>
              </a:extLst>
            </p:cNvPr>
            <p:cNvSpPr>
              <a:spLocks noChangeShapeType="1"/>
            </p:cNvSpPr>
            <p:nvPr/>
          </p:nvSpPr>
          <p:spPr bwMode="auto">
            <a:xfrm>
              <a:off x="743" y="1903"/>
              <a:ext cx="26" cy="1"/>
            </a:xfrm>
            <a:prstGeom prst="line">
              <a:avLst/>
            </a:prstGeom>
            <a:noFill/>
            <a:ln w="7938">
              <a:solidFill>
                <a:srgbClr val="F8F8F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4" name="Line 31">
              <a:extLst>
                <a:ext uri="{FF2B5EF4-FFF2-40B4-BE49-F238E27FC236}">
                  <a16:creationId xmlns:a16="http://schemas.microsoft.com/office/drawing/2014/main" id="{F40DBBA5-D837-5EF5-E369-2145B2BC7424}"/>
                </a:ext>
              </a:extLst>
            </p:cNvPr>
            <p:cNvSpPr>
              <a:spLocks noChangeShapeType="1"/>
            </p:cNvSpPr>
            <p:nvPr/>
          </p:nvSpPr>
          <p:spPr bwMode="auto">
            <a:xfrm>
              <a:off x="743" y="1719"/>
              <a:ext cx="26" cy="1"/>
            </a:xfrm>
            <a:prstGeom prst="line">
              <a:avLst/>
            </a:prstGeom>
            <a:noFill/>
            <a:ln w="7938">
              <a:solidFill>
                <a:srgbClr val="F8F8F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5" name="Line 32">
              <a:extLst>
                <a:ext uri="{FF2B5EF4-FFF2-40B4-BE49-F238E27FC236}">
                  <a16:creationId xmlns:a16="http://schemas.microsoft.com/office/drawing/2014/main" id="{33AA481D-F3D8-7169-914D-2F09BDEC401F}"/>
                </a:ext>
              </a:extLst>
            </p:cNvPr>
            <p:cNvSpPr>
              <a:spLocks noChangeShapeType="1"/>
            </p:cNvSpPr>
            <p:nvPr/>
          </p:nvSpPr>
          <p:spPr bwMode="auto">
            <a:xfrm>
              <a:off x="743" y="1535"/>
              <a:ext cx="26" cy="1"/>
            </a:xfrm>
            <a:prstGeom prst="line">
              <a:avLst/>
            </a:prstGeom>
            <a:noFill/>
            <a:ln w="7938">
              <a:solidFill>
                <a:srgbClr val="F8F8F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6" name="Line 33">
              <a:extLst>
                <a:ext uri="{FF2B5EF4-FFF2-40B4-BE49-F238E27FC236}">
                  <a16:creationId xmlns:a16="http://schemas.microsoft.com/office/drawing/2014/main" id="{75251AE3-0AD7-A06E-B30F-47AE6EC84147}"/>
                </a:ext>
              </a:extLst>
            </p:cNvPr>
            <p:cNvSpPr>
              <a:spLocks noChangeShapeType="1"/>
            </p:cNvSpPr>
            <p:nvPr/>
          </p:nvSpPr>
          <p:spPr bwMode="auto">
            <a:xfrm>
              <a:off x="769" y="3000"/>
              <a:ext cx="3955" cy="1"/>
            </a:xfrm>
            <a:prstGeom prst="line">
              <a:avLst/>
            </a:prstGeom>
            <a:noFill/>
            <a:ln w="793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7" name="Line 34">
              <a:extLst>
                <a:ext uri="{FF2B5EF4-FFF2-40B4-BE49-F238E27FC236}">
                  <a16:creationId xmlns:a16="http://schemas.microsoft.com/office/drawing/2014/main" id="{A0DD4F08-77EC-0EE8-73A3-174926634A29}"/>
                </a:ext>
              </a:extLst>
            </p:cNvPr>
            <p:cNvSpPr>
              <a:spLocks noChangeShapeType="1"/>
            </p:cNvSpPr>
            <p:nvPr/>
          </p:nvSpPr>
          <p:spPr bwMode="auto">
            <a:xfrm flipV="1">
              <a:off x="769" y="3000"/>
              <a:ext cx="1" cy="42"/>
            </a:xfrm>
            <a:prstGeom prst="line">
              <a:avLst/>
            </a:prstGeom>
            <a:noFill/>
            <a:ln w="7938">
              <a:solidFill>
                <a:srgbClr val="F8F8F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8" name="Line 35">
              <a:extLst>
                <a:ext uri="{FF2B5EF4-FFF2-40B4-BE49-F238E27FC236}">
                  <a16:creationId xmlns:a16="http://schemas.microsoft.com/office/drawing/2014/main" id="{7CE8C1ED-9B08-66AE-3916-D5B407DC2EAF}"/>
                </a:ext>
              </a:extLst>
            </p:cNvPr>
            <p:cNvSpPr>
              <a:spLocks noChangeShapeType="1"/>
            </p:cNvSpPr>
            <p:nvPr/>
          </p:nvSpPr>
          <p:spPr bwMode="auto">
            <a:xfrm flipV="1">
              <a:off x="1757" y="3000"/>
              <a:ext cx="1" cy="42"/>
            </a:xfrm>
            <a:prstGeom prst="line">
              <a:avLst/>
            </a:prstGeom>
            <a:noFill/>
            <a:ln w="7938">
              <a:solidFill>
                <a:srgbClr val="F8F8F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9" name="Line 36">
              <a:extLst>
                <a:ext uri="{FF2B5EF4-FFF2-40B4-BE49-F238E27FC236}">
                  <a16:creationId xmlns:a16="http://schemas.microsoft.com/office/drawing/2014/main" id="{12B78398-723A-C76B-8A0C-B9DCA00C2730}"/>
                </a:ext>
              </a:extLst>
            </p:cNvPr>
            <p:cNvSpPr>
              <a:spLocks noChangeShapeType="1"/>
            </p:cNvSpPr>
            <p:nvPr/>
          </p:nvSpPr>
          <p:spPr bwMode="auto">
            <a:xfrm flipV="1">
              <a:off x="2749" y="3000"/>
              <a:ext cx="1" cy="42"/>
            </a:xfrm>
            <a:prstGeom prst="line">
              <a:avLst/>
            </a:prstGeom>
            <a:noFill/>
            <a:ln w="7938">
              <a:solidFill>
                <a:srgbClr val="F8F8F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50" name="Line 37">
              <a:extLst>
                <a:ext uri="{FF2B5EF4-FFF2-40B4-BE49-F238E27FC236}">
                  <a16:creationId xmlns:a16="http://schemas.microsoft.com/office/drawing/2014/main" id="{7019CA9E-8790-009F-D91D-1C6A414D81EB}"/>
                </a:ext>
              </a:extLst>
            </p:cNvPr>
            <p:cNvSpPr>
              <a:spLocks noChangeShapeType="1"/>
            </p:cNvSpPr>
            <p:nvPr/>
          </p:nvSpPr>
          <p:spPr bwMode="auto">
            <a:xfrm flipV="1">
              <a:off x="3737" y="3000"/>
              <a:ext cx="1" cy="42"/>
            </a:xfrm>
            <a:prstGeom prst="line">
              <a:avLst/>
            </a:prstGeom>
            <a:noFill/>
            <a:ln w="7938">
              <a:solidFill>
                <a:srgbClr val="F8F8F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51" name="Line 38">
              <a:extLst>
                <a:ext uri="{FF2B5EF4-FFF2-40B4-BE49-F238E27FC236}">
                  <a16:creationId xmlns:a16="http://schemas.microsoft.com/office/drawing/2014/main" id="{17FD7F90-0DC0-9326-3117-0D75905BDFEC}"/>
                </a:ext>
              </a:extLst>
            </p:cNvPr>
            <p:cNvSpPr>
              <a:spLocks noChangeShapeType="1"/>
            </p:cNvSpPr>
            <p:nvPr/>
          </p:nvSpPr>
          <p:spPr bwMode="auto">
            <a:xfrm flipV="1">
              <a:off x="4724" y="3000"/>
              <a:ext cx="1" cy="42"/>
            </a:xfrm>
            <a:prstGeom prst="line">
              <a:avLst/>
            </a:prstGeom>
            <a:noFill/>
            <a:ln w="7938">
              <a:solidFill>
                <a:srgbClr val="F8F8F8"/>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52" name="Rectangle 39">
              <a:extLst>
                <a:ext uri="{FF2B5EF4-FFF2-40B4-BE49-F238E27FC236}">
                  <a16:creationId xmlns:a16="http://schemas.microsoft.com/office/drawing/2014/main" id="{33D32932-9337-F2FF-72F8-C571A6AD9C9D}"/>
                </a:ext>
              </a:extLst>
            </p:cNvPr>
            <p:cNvSpPr>
              <a:spLocks noChangeArrowheads="1"/>
            </p:cNvSpPr>
            <p:nvPr/>
          </p:nvSpPr>
          <p:spPr bwMode="auto">
            <a:xfrm>
              <a:off x="1011" y="1593"/>
              <a:ext cx="23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r>
                <a:rPr lang="en-US" altLang="en-US" sz="1100">
                  <a:solidFill>
                    <a:schemeClr val="bg2"/>
                  </a:solidFill>
                  <a:latin typeface="Verdana" panose="020B0604030504040204" pitchFamily="34" charset="0"/>
                </a:rPr>
                <a:t>70%</a:t>
              </a:r>
              <a:endParaRPr lang="en-US" altLang="en-US" b="0">
                <a:solidFill>
                  <a:schemeClr val="bg2"/>
                </a:solidFill>
              </a:endParaRPr>
            </a:p>
          </p:txBody>
        </p:sp>
        <p:sp>
          <p:nvSpPr>
            <p:cNvPr id="64553" name="Rectangle 40">
              <a:extLst>
                <a:ext uri="{FF2B5EF4-FFF2-40B4-BE49-F238E27FC236}">
                  <a16:creationId xmlns:a16="http://schemas.microsoft.com/office/drawing/2014/main" id="{E6CBF2F3-A97D-5F1C-CB0B-A07929099EEE}"/>
                </a:ext>
              </a:extLst>
            </p:cNvPr>
            <p:cNvSpPr>
              <a:spLocks noChangeArrowheads="1"/>
            </p:cNvSpPr>
            <p:nvPr/>
          </p:nvSpPr>
          <p:spPr bwMode="auto">
            <a:xfrm>
              <a:off x="1998" y="1793"/>
              <a:ext cx="23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r>
                <a:rPr lang="en-US" altLang="en-US" sz="1100">
                  <a:solidFill>
                    <a:schemeClr val="bg2"/>
                  </a:solidFill>
                  <a:latin typeface="Verdana" panose="020B0604030504040204" pitchFamily="34" charset="0"/>
                </a:rPr>
                <a:t>59%</a:t>
              </a:r>
              <a:endParaRPr lang="en-US" altLang="en-US" b="0">
                <a:solidFill>
                  <a:schemeClr val="bg2"/>
                </a:solidFill>
              </a:endParaRPr>
            </a:p>
          </p:txBody>
        </p:sp>
        <p:sp>
          <p:nvSpPr>
            <p:cNvPr id="64554" name="Rectangle 41">
              <a:extLst>
                <a:ext uri="{FF2B5EF4-FFF2-40B4-BE49-F238E27FC236}">
                  <a16:creationId xmlns:a16="http://schemas.microsoft.com/office/drawing/2014/main" id="{73BB8678-B031-C1EE-FA77-DFC3A2B5CB39}"/>
                </a:ext>
              </a:extLst>
            </p:cNvPr>
            <p:cNvSpPr>
              <a:spLocks noChangeArrowheads="1"/>
            </p:cNvSpPr>
            <p:nvPr/>
          </p:nvSpPr>
          <p:spPr bwMode="auto">
            <a:xfrm>
              <a:off x="2991" y="1976"/>
              <a:ext cx="23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r>
                <a:rPr lang="en-US" altLang="en-US" sz="1100">
                  <a:solidFill>
                    <a:schemeClr val="bg2"/>
                  </a:solidFill>
                  <a:latin typeface="Verdana" panose="020B0604030504040204" pitchFamily="34" charset="0"/>
                </a:rPr>
                <a:t>49%</a:t>
              </a:r>
              <a:endParaRPr lang="en-US" altLang="en-US" b="0">
                <a:solidFill>
                  <a:schemeClr val="bg2"/>
                </a:solidFill>
              </a:endParaRPr>
            </a:p>
          </p:txBody>
        </p:sp>
        <p:sp>
          <p:nvSpPr>
            <p:cNvPr id="64555" name="Rectangle 42">
              <a:extLst>
                <a:ext uri="{FF2B5EF4-FFF2-40B4-BE49-F238E27FC236}">
                  <a16:creationId xmlns:a16="http://schemas.microsoft.com/office/drawing/2014/main" id="{E99AAE10-69BB-88F1-7A6A-FAF6A6F8748F}"/>
                </a:ext>
              </a:extLst>
            </p:cNvPr>
            <p:cNvSpPr>
              <a:spLocks noChangeArrowheads="1"/>
            </p:cNvSpPr>
            <p:nvPr/>
          </p:nvSpPr>
          <p:spPr bwMode="auto">
            <a:xfrm>
              <a:off x="3978" y="2144"/>
              <a:ext cx="23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r>
                <a:rPr lang="en-US" altLang="en-US" sz="1100">
                  <a:solidFill>
                    <a:schemeClr val="bg2"/>
                  </a:solidFill>
                  <a:latin typeface="Verdana" panose="020B0604030504040204" pitchFamily="34" charset="0"/>
                </a:rPr>
                <a:t>40%</a:t>
              </a:r>
              <a:endParaRPr lang="en-US" altLang="en-US" b="0">
                <a:solidFill>
                  <a:schemeClr val="bg2"/>
                </a:solidFill>
              </a:endParaRPr>
            </a:p>
          </p:txBody>
        </p:sp>
        <p:sp>
          <p:nvSpPr>
            <p:cNvPr id="64556" name="Rectangle 43">
              <a:extLst>
                <a:ext uri="{FF2B5EF4-FFF2-40B4-BE49-F238E27FC236}">
                  <a16:creationId xmlns:a16="http://schemas.microsoft.com/office/drawing/2014/main" id="{2AFA87DC-3E99-CD87-3551-9F733077B2E7}"/>
                </a:ext>
              </a:extLst>
            </p:cNvPr>
            <p:cNvSpPr>
              <a:spLocks noChangeArrowheads="1"/>
            </p:cNvSpPr>
            <p:nvPr/>
          </p:nvSpPr>
          <p:spPr bwMode="auto">
            <a:xfrm>
              <a:off x="1289" y="1850"/>
              <a:ext cx="23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r>
                <a:rPr lang="en-US" altLang="en-US" sz="1100">
                  <a:solidFill>
                    <a:schemeClr val="bg2"/>
                  </a:solidFill>
                  <a:latin typeface="Verdana" panose="020B0604030504040204" pitchFamily="34" charset="0"/>
                </a:rPr>
                <a:t>56%</a:t>
              </a:r>
              <a:endParaRPr lang="en-US" altLang="en-US" b="0">
                <a:solidFill>
                  <a:schemeClr val="bg2"/>
                </a:solidFill>
              </a:endParaRPr>
            </a:p>
          </p:txBody>
        </p:sp>
        <p:sp>
          <p:nvSpPr>
            <p:cNvPr id="64557" name="Rectangle 44">
              <a:extLst>
                <a:ext uri="{FF2B5EF4-FFF2-40B4-BE49-F238E27FC236}">
                  <a16:creationId xmlns:a16="http://schemas.microsoft.com/office/drawing/2014/main" id="{F3867D64-B653-7695-1B75-DE8E1F3DC58B}"/>
                </a:ext>
              </a:extLst>
            </p:cNvPr>
            <p:cNvSpPr>
              <a:spLocks noChangeArrowheads="1"/>
            </p:cNvSpPr>
            <p:nvPr/>
          </p:nvSpPr>
          <p:spPr bwMode="auto">
            <a:xfrm>
              <a:off x="2282" y="2123"/>
              <a:ext cx="23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r>
                <a:rPr lang="en-US" altLang="en-US" sz="1100">
                  <a:solidFill>
                    <a:schemeClr val="bg2"/>
                  </a:solidFill>
                  <a:latin typeface="Verdana" panose="020B0604030504040204" pitchFamily="34" charset="0"/>
                </a:rPr>
                <a:t>41%</a:t>
              </a:r>
              <a:endParaRPr lang="en-US" altLang="en-US" b="0">
                <a:solidFill>
                  <a:schemeClr val="bg2"/>
                </a:solidFill>
              </a:endParaRPr>
            </a:p>
          </p:txBody>
        </p:sp>
        <p:sp>
          <p:nvSpPr>
            <p:cNvPr id="64558" name="Rectangle 45">
              <a:extLst>
                <a:ext uri="{FF2B5EF4-FFF2-40B4-BE49-F238E27FC236}">
                  <a16:creationId xmlns:a16="http://schemas.microsoft.com/office/drawing/2014/main" id="{069133D2-C565-CB70-5300-56FF2F16491C}"/>
                </a:ext>
              </a:extLst>
            </p:cNvPr>
            <p:cNvSpPr>
              <a:spLocks noChangeArrowheads="1"/>
            </p:cNvSpPr>
            <p:nvPr/>
          </p:nvSpPr>
          <p:spPr bwMode="auto">
            <a:xfrm>
              <a:off x="3269" y="2213"/>
              <a:ext cx="23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r>
                <a:rPr lang="en-US" altLang="en-US" sz="1100">
                  <a:solidFill>
                    <a:schemeClr val="bg2"/>
                  </a:solidFill>
                  <a:latin typeface="Verdana" panose="020B0604030504040204" pitchFamily="34" charset="0"/>
                </a:rPr>
                <a:t>36%</a:t>
              </a:r>
              <a:endParaRPr lang="en-US" altLang="en-US" b="0">
                <a:solidFill>
                  <a:schemeClr val="bg2"/>
                </a:solidFill>
              </a:endParaRPr>
            </a:p>
          </p:txBody>
        </p:sp>
        <p:sp>
          <p:nvSpPr>
            <p:cNvPr id="64559" name="Rectangle 46">
              <a:extLst>
                <a:ext uri="{FF2B5EF4-FFF2-40B4-BE49-F238E27FC236}">
                  <a16:creationId xmlns:a16="http://schemas.microsoft.com/office/drawing/2014/main" id="{9B83753A-20D1-39A0-4278-1741F95FFB94}"/>
                </a:ext>
              </a:extLst>
            </p:cNvPr>
            <p:cNvSpPr>
              <a:spLocks noChangeArrowheads="1"/>
            </p:cNvSpPr>
            <p:nvPr/>
          </p:nvSpPr>
          <p:spPr bwMode="auto">
            <a:xfrm>
              <a:off x="4257" y="2344"/>
              <a:ext cx="23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r>
                <a:rPr lang="en-US" altLang="en-US" sz="1100">
                  <a:solidFill>
                    <a:schemeClr val="bg2"/>
                  </a:solidFill>
                  <a:latin typeface="Verdana" panose="020B0604030504040204" pitchFamily="34" charset="0"/>
                </a:rPr>
                <a:t>29%</a:t>
              </a:r>
              <a:endParaRPr lang="en-US" altLang="en-US" b="0">
                <a:solidFill>
                  <a:schemeClr val="bg2"/>
                </a:solidFill>
              </a:endParaRPr>
            </a:p>
          </p:txBody>
        </p:sp>
        <p:sp>
          <p:nvSpPr>
            <p:cNvPr id="64560" name="Rectangle 47">
              <a:extLst>
                <a:ext uri="{FF2B5EF4-FFF2-40B4-BE49-F238E27FC236}">
                  <a16:creationId xmlns:a16="http://schemas.microsoft.com/office/drawing/2014/main" id="{BCD9EF32-0CDD-0CAE-8493-E22AE4E0C190}"/>
                </a:ext>
              </a:extLst>
            </p:cNvPr>
            <p:cNvSpPr>
              <a:spLocks noChangeArrowheads="1"/>
            </p:cNvSpPr>
            <p:nvPr/>
          </p:nvSpPr>
          <p:spPr bwMode="auto">
            <a:xfrm>
              <a:off x="538" y="2953"/>
              <a:ext cx="175"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r>
                <a:rPr lang="en-US" altLang="en-US" sz="1100">
                  <a:solidFill>
                    <a:schemeClr val="bg2"/>
                  </a:solidFill>
                  <a:latin typeface="Verdana" panose="020B0604030504040204" pitchFamily="34" charset="0"/>
                </a:rPr>
                <a:t>0%</a:t>
              </a:r>
              <a:endParaRPr lang="en-US" altLang="en-US" b="0">
                <a:solidFill>
                  <a:schemeClr val="bg2"/>
                </a:solidFill>
              </a:endParaRPr>
            </a:p>
          </p:txBody>
        </p:sp>
        <p:sp>
          <p:nvSpPr>
            <p:cNvPr id="64561" name="Rectangle 48">
              <a:extLst>
                <a:ext uri="{FF2B5EF4-FFF2-40B4-BE49-F238E27FC236}">
                  <a16:creationId xmlns:a16="http://schemas.microsoft.com/office/drawing/2014/main" id="{9BC6ECD2-5A4E-66F6-B3A2-142587E66E8C}"/>
                </a:ext>
              </a:extLst>
            </p:cNvPr>
            <p:cNvSpPr>
              <a:spLocks noChangeArrowheads="1"/>
            </p:cNvSpPr>
            <p:nvPr/>
          </p:nvSpPr>
          <p:spPr bwMode="auto">
            <a:xfrm>
              <a:off x="480" y="2769"/>
              <a:ext cx="23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r>
                <a:rPr lang="en-US" altLang="en-US" sz="1100">
                  <a:solidFill>
                    <a:schemeClr val="bg2"/>
                  </a:solidFill>
                  <a:latin typeface="Verdana" panose="020B0604030504040204" pitchFamily="34" charset="0"/>
                </a:rPr>
                <a:t>10%</a:t>
              </a:r>
              <a:endParaRPr lang="en-US" altLang="en-US" b="0">
                <a:solidFill>
                  <a:schemeClr val="bg2"/>
                </a:solidFill>
              </a:endParaRPr>
            </a:p>
          </p:txBody>
        </p:sp>
        <p:sp>
          <p:nvSpPr>
            <p:cNvPr id="64562" name="Rectangle 49">
              <a:extLst>
                <a:ext uri="{FF2B5EF4-FFF2-40B4-BE49-F238E27FC236}">
                  <a16:creationId xmlns:a16="http://schemas.microsoft.com/office/drawing/2014/main" id="{3029FA36-5D21-17F2-9A2D-700CD7EB54E1}"/>
                </a:ext>
              </a:extLst>
            </p:cNvPr>
            <p:cNvSpPr>
              <a:spLocks noChangeArrowheads="1"/>
            </p:cNvSpPr>
            <p:nvPr/>
          </p:nvSpPr>
          <p:spPr bwMode="auto">
            <a:xfrm>
              <a:off x="480" y="2586"/>
              <a:ext cx="23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r>
                <a:rPr lang="en-US" altLang="en-US" sz="1100">
                  <a:solidFill>
                    <a:schemeClr val="bg2"/>
                  </a:solidFill>
                  <a:latin typeface="Verdana" panose="020B0604030504040204" pitchFamily="34" charset="0"/>
                </a:rPr>
                <a:t>20%</a:t>
              </a:r>
              <a:endParaRPr lang="en-US" altLang="en-US" b="0">
                <a:solidFill>
                  <a:schemeClr val="bg2"/>
                </a:solidFill>
              </a:endParaRPr>
            </a:p>
          </p:txBody>
        </p:sp>
        <p:sp>
          <p:nvSpPr>
            <p:cNvPr id="64563" name="Rectangle 50">
              <a:extLst>
                <a:ext uri="{FF2B5EF4-FFF2-40B4-BE49-F238E27FC236}">
                  <a16:creationId xmlns:a16="http://schemas.microsoft.com/office/drawing/2014/main" id="{68333CB5-C90D-C6B5-03EF-DE17E5164875}"/>
                </a:ext>
              </a:extLst>
            </p:cNvPr>
            <p:cNvSpPr>
              <a:spLocks noChangeArrowheads="1"/>
            </p:cNvSpPr>
            <p:nvPr/>
          </p:nvSpPr>
          <p:spPr bwMode="auto">
            <a:xfrm>
              <a:off x="480" y="2402"/>
              <a:ext cx="23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r>
                <a:rPr lang="en-US" altLang="en-US" sz="1100">
                  <a:solidFill>
                    <a:schemeClr val="bg2"/>
                  </a:solidFill>
                  <a:latin typeface="Verdana" panose="020B0604030504040204" pitchFamily="34" charset="0"/>
                </a:rPr>
                <a:t>30%</a:t>
              </a:r>
              <a:endParaRPr lang="en-US" altLang="en-US" b="0">
                <a:solidFill>
                  <a:schemeClr val="bg2"/>
                </a:solidFill>
              </a:endParaRPr>
            </a:p>
          </p:txBody>
        </p:sp>
        <p:sp>
          <p:nvSpPr>
            <p:cNvPr id="64564" name="Rectangle 51">
              <a:extLst>
                <a:ext uri="{FF2B5EF4-FFF2-40B4-BE49-F238E27FC236}">
                  <a16:creationId xmlns:a16="http://schemas.microsoft.com/office/drawing/2014/main" id="{055063A4-0AD7-E0E8-181E-0B41E88250EC}"/>
                </a:ext>
              </a:extLst>
            </p:cNvPr>
            <p:cNvSpPr>
              <a:spLocks noChangeArrowheads="1"/>
            </p:cNvSpPr>
            <p:nvPr/>
          </p:nvSpPr>
          <p:spPr bwMode="auto">
            <a:xfrm>
              <a:off x="480" y="2223"/>
              <a:ext cx="23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r>
                <a:rPr lang="en-US" altLang="en-US" sz="1100">
                  <a:solidFill>
                    <a:schemeClr val="bg2"/>
                  </a:solidFill>
                  <a:latin typeface="Verdana" panose="020B0604030504040204" pitchFamily="34" charset="0"/>
                </a:rPr>
                <a:t>40%</a:t>
              </a:r>
              <a:endParaRPr lang="en-US" altLang="en-US" b="0">
                <a:solidFill>
                  <a:schemeClr val="bg2"/>
                </a:solidFill>
              </a:endParaRPr>
            </a:p>
          </p:txBody>
        </p:sp>
        <p:sp>
          <p:nvSpPr>
            <p:cNvPr id="64565" name="Rectangle 52">
              <a:extLst>
                <a:ext uri="{FF2B5EF4-FFF2-40B4-BE49-F238E27FC236}">
                  <a16:creationId xmlns:a16="http://schemas.microsoft.com/office/drawing/2014/main" id="{6A1FB208-5A66-003E-FF76-9CC4396E3DC5}"/>
                </a:ext>
              </a:extLst>
            </p:cNvPr>
            <p:cNvSpPr>
              <a:spLocks noChangeArrowheads="1"/>
            </p:cNvSpPr>
            <p:nvPr/>
          </p:nvSpPr>
          <p:spPr bwMode="auto">
            <a:xfrm>
              <a:off x="480" y="2039"/>
              <a:ext cx="23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r>
                <a:rPr lang="en-US" altLang="en-US" sz="1100">
                  <a:solidFill>
                    <a:schemeClr val="bg2"/>
                  </a:solidFill>
                  <a:latin typeface="Verdana" panose="020B0604030504040204" pitchFamily="34" charset="0"/>
                </a:rPr>
                <a:t>50%</a:t>
              </a:r>
              <a:endParaRPr lang="en-US" altLang="en-US" b="0">
                <a:solidFill>
                  <a:schemeClr val="bg2"/>
                </a:solidFill>
              </a:endParaRPr>
            </a:p>
          </p:txBody>
        </p:sp>
        <p:sp>
          <p:nvSpPr>
            <p:cNvPr id="64566" name="Rectangle 53">
              <a:extLst>
                <a:ext uri="{FF2B5EF4-FFF2-40B4-BE49-F238E27FC236}">
                  <a16:creationId xmlns:a16="http://schemas.microsoft.com/office/drawing/2014/main" id="{192119C1-AD35-5B33-3666-D4DFBA268D48}"/>
                </a:ext>
              </a:extLst>
            </p:cNvPr>
            <p:cNvSpPr>
              <a:spLocks noChangeArrowheads="1"/>
            </p:cNvSpPr>
            <p:nvPr/>
          </p:nvSpPr>
          <p:spPr bwMode="auto">
            <a:xfrm>
              <a:off x="480" y="1856"/>
              <a:ext cx="23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r>
                <a:rPr lang="en-US" altLang="en-US" sz="1100">
                  <a:solidFill>
                    <a:schemeClr val="bg2"/>
                  </a:solidFill>
                  <a:latin typeface="Verdana" panose="020B0604030504040204" pitchFamily="34" charset="0"/>
                </a:rPr>
                <a:t>60%</a:t>
              </a:r>
              <a:endParaRPr lang="en-US" altLang="en-US" b="0">
                <a:solidFill>
                  <a:schemeClr val="bg2"/>
                </a:solidFill>
              </a:endParaRPr>
            </a:p>
          </p:txBody>
        </p:sp>
        <p:sp>
          <p:nvSpPr>
            <p:cNvPr id="64567" name="Rectangle 54">
              <a:extLst>
                <a:ext uri="{FF2B5EF4-FFF2-40B4-BE49-F238E27FC236}">
                  <a16:creationId xmlns:a16="http://schemas.microsoft.com/office/drawing/2014/main" id="{131E9069-76A7-F525-2DAC-0BCA28F81FF9}"/>
                </a:ext>
              </a:extLst>
            </p:cNvPr>
            <p:cNvSpPr>
              <a:spLocks noChangeArrowheads="1"/>
            </p:cNvSpPr>
            <p:nvPr/>
          </p:nvSpPr>
          <p:spPr bwMode="auto">
            <a:xfrm>
              <a:off x="480" y="1672"/>
              <a:ext cx="23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r>
                <a:rPr lang="en-US" altLang="en-US" sz="1100">
                  <a:solidFill>
                    <a:schemeClr val="bg2"/>
                  </a:solidFill>
                  <a:latin typeface="Verdana" panose="020B0604030504040204" pitchFamily="34" charset="0"/>
                </a:rPr>
                <a:t>70%</a:t>
              </a:r>
              <a:endParaRPr lang="en-US" altLang="en-US" b="0">
                <a:solidFill>
                  <a:schemeClr val="bg2"/>
                </a:solidFill>
              </a:endParaRPr>
            </a:p>
          </p:txBody>
        </p:sp>
        <p:sp>
          <p:nvSpPr>
            <p:cNvPr id="64568" name="Rectangle 55">
              <a:extLst>
                <a:ext uri="{FF2B5EF4-FFF2-40B4-BE49-F238E27FC236}">
                  <a16:creationId xmlns:a16="http://schemas.microsoft.com/office/drawing/2014/main" id="{821FF74C-62FC-9969-CC26-CE29358082C4}"/>
                </a:ext>
              </a:extLst>
            </p:cNvPr>
            <p:cNvSpPr>
              <a:spLocks noChangeArrowheads="1"/>
            </p:cNvSpPr>
            <p:nvPr/>
          </p:nvSpPr>
          <p:spPr bwMode="auto">
            <a:xfrm>
              <a:off x="480" y="1488"/>
              <a:ext cx="23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r>
                <a:rPr lang="en-US" altLang="en-US" sz="1100">
                  <a:solidFill>
                    <a:schemeClr val="bg2"/>
                  </a:solidFill>
                  <a:latin typeface="Verdana" panose="020B0604030504040204" pitchFamily="34" charset="0"/>
                </a:rPr>
                <a:t>80%</a:t>
              </a:r>
              <a:endParaRPr lang="en-US" altLang="en-US" b="0">
                <a:solidFill>
                  <a:schemeClr val="bg2"/>
                </a:solidFill>
              </a:endParaRPr>
            </a:p>
          </p:txBody>
        </p:sp>
        <p:sp>
          <p:nvSpPr>
            <p:cNvPr id="64569" name="Rectangle 56">
              <a:extLst>
                <a:ext uri="{FF2B5EF4-FFF2-40B4-BE49-F238E27FC236}">
                  <a16:creationId xmlns:a16="http://schemas.microsoft.com/office/drawing/2014/main" id="{1FF06A88-7705-F18A-C9B8-1882621D811A}"/>
                </a:ext>
              </a:extLst>
            </p:cNvPr>
            <p:cNvSpPr>
              <a:spLocks noChangeArrowheads="1"/>
            </p:cNvSpPr>
            <p:nvPr/>
          </p:nvSpPr>
          <p:spPr bwMode="auto">
            <a:xfrm>
              <a:off x="979" y="3111"/>
              <a:ext cx="57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r>
                <a:rPr lang="en-US" altLang="en-US" sz="1600">
                  <a:solidFill>
                    <a:schemeClr val="bg2"/>
                  </a:solidFill>
                  <a:latin typeface="Verdana" panose="020B0604030504040204" pitchFamily="34" charset="0"/>
                </a:rPr>
                <a:t>DotNets</a:t>
              </a:r>
              <a:endParaRPr lang="en-US" altLang="en-US" b="0">
                <a:solidFill>
                  <a:schemeClr val="bg2"/>
                </a:solidFill>
              </a:endParaRPr>
            </a:p>
          </p:txBody>
        </p:sp>
        <p:sp>
          <p:nvSpPr>
            <p:cNvPr id="64570" name="Rectangle 57">
              <a:extLst>
                <a:ext uri="{FF2B5EF4-FFF2-40B4-BE49-F238E27FC236}">
                  <a16:creationId xmlns:a16="http://schemas.microsoft.com/office/drawing/2014/main" id="{E4043497-222C-11AA-92F4-7E77DEAE6A69}"/>
                </a:ext>
              </a:extLst>
            </p:cNvPr>
            <p:cNvSpPr>
              <a:spLocks noChangeArrowheads="1"/>
            </p:cNvSpPr>
            <p:nvPr/>
          </p:nvSpPr>
          <p:spPr bwMode="auto">
            <a:xfrm>
              <a:off x="2067" y="3111"/>
              <a:ext cx="3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r>
                <a:rPr lang="en-US" altLang="en-US" sz="1600">
                  <a:solidFill>
                    <a:schemeClr val="bg2"/>
                  </a:solidFill>
                  <a:latin typeface="Verdana" panose="020B0604030504040204" pitchFamily="34" charset="0"/>
                </a:rPr>
                <a:t>GenX</a:t>
              </a:r>
              <a:endParaRPr lang="en-US" altLang="en-US" b="0">
                <a:solidFill>
                  <a:schemeClr val="bg2"/>
                </a:solidFill>
              </a:endParaRPr>
            </a:p>
          </p:txBody>
        </p:sp>
        <p:sp>
          <p:nvSpPr>
            <p:cNvPr id="64571" name="Rectangle 58">
              <a:extLst>
                <a:ext uri="{FF2B5EF4-FFF2-40B4-BE49-F238E27FC236}">
                  <a16:creationId xmlns:a16="http://schemas.microsoft.com/office/drawing/2014/main" id="{E635245E-DD65-6DA0-400F-3C7CD373D88D}"/>
                </a:ext>
              </a:extLst>
            </p:cNvPr>
            <p:cNvSpPr>
              <a:spLocks noChangeArrowheads="1"/>
            </p:cNvSpPr>
            <p:nvPr/>
          </p:nvSpPr>
          <p:spPr bwMode="auto">
            <a:xfrm>
              <a:off x="2938" y="3111"/>
              <a:ext cx="63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r>
                <a:rPr lang="en-US" altLang="en-US" sz="1600">
                  <a:solidFill>
                    <a:schemeClr val="bg2"/>
                  </a:solidFill>
                  <a:latin typeface="Verdana" panose="020B0604030504040204" pitchFamily="34" charset="0"/>
                </a:rPr>
                <a:t>Boomers</a:t>
              </a:r>
              <a:endParaRPr lang="en-US" altLang="en-US" b="0">
                <a:solidFill>
                  <a:schemeClr val="bg2"/>
                </a:solidFill>
              </a:endParaRPr>
            </a:p>
          </p:txBody>
        </p:sp>
        <p:sp>
          <p:nvSpPr>
            <p:cNvPr id="64572" name="Rectangle 59">
              <a:extLst>
                <a:ext uri="{FF2B5EF4-FFF2-40B4-BE49-F238E27FC236}">
                  <a16:creationId xmlns:a16="http://schemas.microsoft.com/office/drawing/2014/main" id="{45D08BC9-1B08-E38E-9BDE-4908236B36E7}"/>
                </a:ext>
              </a:extLst>
            </p:cNvPr>
            <p:cNvSpPr>
              <a:spLocks noChangeArrowheads="1"/>
            </p:cNvSpPr>
            <p:nvPr/>
          </p:nvSpPr>
          <p:spPr bwMode="auto">
            <a:xfrm>
              <a:off x="3947" y="3111"/>
              <a:ext cx="58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r>
                <a:rPr lang="en-US" altLang="en-US" sz="1600">
                  <a:solidFill>
                    <a:schemeClr val="bg2"/>
                  </a:solidFill>
                  <a:latin typeface="Verdana" panose="020B0604030504040204" pitchFamily="34" charset="0"/>
                </a:rPr>
                <a:t>Matures</a:t>
              </a:r>
              <a:endParaRPr lang="en-US" altLang="en-US" b="0">
                <a:solidFill>
                  <a:schemeClr val="bg2"/>
                </a:solidFill>
              </a:endParaRPr>
            </a:p>
          </p:txBody>
        </p:sp>
        <p:sp>
          <p:nvSpPr>
            <p:cNvPr id="64573" name="Rectangle 60">
              <a:extLst>
                <a:ext uri="{FF2B5EF4-FFF2-40B4-BE49-F238E27FC236}">
                  <a16:creationId xmlns:a16="http://schemas.microsoft.com/office/drawing/2014/main" id="{96E7684B-9942-F5AB-CBD0-3E34FF282397}"/>
                </a:ext>
              </a:extLst>
            </p:cNvPr>
            <p:cNvSpPr>
              <a:spLocks noChangeArrowheads="1"/>
            </p:cNvSpPr>
            <p:nvPr/>
          </p:nvSpPr>
          <p:spPr bwMode="auto">
            <a:xfrm>
              <a:off x="1184" y="3352"/>
              <a:ext cx="3184" cy="392"/>
            </a:xfrm>
            <a:prstGeom prst="rect">
              <a:avLst/>
            </a:prstGeom>
            <a:noFill/>
            <a:ln w="7938">
              <a:solidFill>
                <a:srgbClr val="F8F8F8"/>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endParaRPr lang="en-US" altLang="en-US"/>
            </a:p>
          </p:txBody>
        </p:sp>
        <p:sp>
          <p:nvSpPr>
            <p:cNvPr id="64574" name="Rectangle 61">
              <a:extLst>
                <a:ext uri="{FF2B5EF4-FFF2-40B4-BE49-F238E27FC236}">
                  <a16:creationId xmlns:a16="http://schemas.microsoft.com/office/drawing/2014/main" id="{CA21F83D-46CC-4EEF-4AF7-C11D8F01B38D}"/>
                </a:ext>
              </a:extLst>
            </p:cNvPr>
            <p:cNvSpPr>
              <a:spLocks noChangeArrowheads="1"/>
            </p:cNvSpPr>
            <p:nvPr/>
          </p:nvSpPr>
          <p:spPr bwMode="auto">
            <a:xfrm>
              <a:off x="1226" y="3410"/>
              <a:ext cx="84" cy="84"/>
            </a:xfrm>
            <a:prstGeom prst="rect">
              <a:avLst/>
            </a:prstGeom>
            <a:solidFill>
              <a:srgbClr val="000066"/>
            </a:solidFill>
            <a:ln w="7938">
              <a:solidFill>
                <a:srgbClr val="F8F8F8"/>
              </a:solidFill>
              <a:miter lim="800000"/>
              <a:headEnd/>
              <a:tailEnd/>
            </a:ln>
          </p:spPr>
          <p:txBody>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endParaRPr lang="en-US" altLang="en-US"/>
            </a:p>
          </p:txBody>
        </p:sp>
        <p:sp>
          <p:nvSpPr>
            <p:cNvPr id="64575" name="Rectangle 62">
              <a:extLst>
                <a:ext uri="{FF2B5EF4-FFF2-40B4-BE49-F238E27FC236}">
                  <a16:creationId xmlns:a16="http://schemas.microsoft.com/office/drawing/2014/main" id="{CF9BA6A5-B9AD-4C21-E691-63480C936395}"/>
                </a:ext>
              </a:extLst>
            </p:cNvPr>
            <p:cNvSpPr>
              <a:spLocks noChangeArrowheads="1"/>
            </p:cNvSpPr>
            <p:nvPr/>
          </p:nvSpPr>
          <p:spPr bwMode="auto">
            <a:xfrm>
              <a:off x="1342" y="3368"/>
              <a:ext cx="261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Most people look out for themselves</a:t>
              </a:r>
              <a:endParaRPr lang="en-US" altLang="en-US" b="0"/>
            </a:p>
          </p:txBody>
        </p:sp>
        <p:sp>
          <p:nvSpPr>
            <p:cNvPr id="64576" name="Rectangle 63">
              <a:extLst>
                <a:ext uri="{FF2B5EF4-FFF2-40B4-BE49-F238E27FC236}">
                  <a16:creationId xmlns:a16="http://schemas.microsoft.com/office/drawing/2014/main" id="{2E25111E-B52C-45CB-A23D-3D4968CE0C05}"/>
                </a:ext>
              </a:extLst>
            </p:cNvPr>
            <p:cNvSpPr>
              <a:spLocks noChangeArrowheads="1"/>
            </p:cNvSpPr>
            <p:nvPr/>
          </p:nvSpPr>
          <p:spPr bwMode="auto">
            <a:xfrm>
              <a:off x="1226" y="3583"/>
              <a:ext cx="84" cy="84"/>
            </a:xfrm>
            <a:prstGeom prst="rect">
              <a:avLst/>
            </a:prstGeom>
            <a:solidFill>
              <a:srgbClr val="FF0000"/>
            </a:solidFill>
            <a:ln w="7938">
              <a:solidFill>
                <a:srgbClr val="F8F8F8"/>
              </a:solidFill>
              <a:miter lim="800000"/>
              <a:headEnd/>
              <a:tailEnd/>
            </a:ln>
          </p:spPr>
          <p:txBody>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endParaRPr lang="en-US" altLang="en-US"/>
            </a:p>
          </p:txBody>
        </p:sp>
        <p:sp>
          <p:nvSpPr>
            <p:cNvPr id="64577" name="Rectangle 64">
              <a:extLst>
                <a:ext uri="{FF2B5EF4-FFF2-40B4-BE49-F238E27FC236}">
                  <a16:creationId xmlns:a16="http://schemas.microsoft.com/office/drawing/2014/main" id="{B6029555-4C93-3047-53AE-EFDE6F4967B2}"/>
                </a:ext>
              </a:extLst>
            </p:cNvPr>
            <p:cNvSpPr>
              <a:spLocks noChangeArrowheads="1"/>
            </p:cNvSpPr>
            <p:nvPr/>
          </p:nvSpPr>
          <p:spPr bwMode="auto">
            <a:xfrm>
              <a:off x="1342" y="3541"/>
              <a:ext cx="300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r>
                <a:rPr lang="en-US" altLang="en-US" sz="1600">
                  <a:latin typeface="Verdana" panose="020B0604030504040204" pitchFamily="34" charset="0"/>
                </a:rPr>
                <a:t>Most people would take advantage of you</a:t>
              </a:r>
              <a:endParaRPr lang="en-US" altLang="en-US" b="0"/>
            </a:p>
          </p:txBody>
        </p:sp>
      </p:grpSp>
      <p:pic>
        <p:nvPicPr>
          <p:cNvPr id="64516" name="Picture 65">
            <a:extLst>
              <a:ext uri="{FF2B5EF4-FFF2-40B4-BE49-F238E27FC236}">
                <a16:creationId xmlns:a16="http://schemas.microsoft.com/office/drawing/2014/main" id="{7A6BF55D-356A-D20A-20DF-58B1E9A667C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15200" y="5975350"/>
            <a:ext cx="1565275"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Rectangle 66">
            <a:extLst>
              <a:ext uri="{FF2B5EF4-FFF2-40B4-BE49-F238E27FC236}">
                <a16:creationId xmlns:a16="http://schemas.microsoft.com/office/drawing/2014/main" id="{3FA35002-8AD9-E2BE-0892-A61937671806}"/>
              </a:ext>
            </a:extLst>
          </p:cNvPr>
          <p:cNvSpPr>
            <a:spLocks noChangeArrowheads="1"/>
          </p:cNvSpPr>
          <p:nvPr/>
        </p:nvSpPr>
        <p:spPr bwMode="auto">
          <a:xfrm>
            <a:off x="381000" y="6096000"/>
            <a:ext cx="639445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r>
              <a:rPr lang="en-US" altLang="en-US" sz="1200" b="0">
                <a:latin typeface="Verdana" panose="020B0604030504040204" pitchFamily="34" charset="0"/>
              </a:rPr>
              <a:t>Source:  The Civic and Political Health of the Nation, A Generational Portrait, 2002.</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561" name="Object 2">
            <a:extLst>
              <a:ext uri="{FF2B5EF4-FFF2-40B4-BE49-F238E27FC236}">
                <a16:creationId xmlns:a16="http://schemas.microsoft.com/office/drawing/2014/main" id="{1E940017-AF22-EA8A-731B-CAEBDB6754D1}"/>
              </a:ext>
            </a:extLst>
          </p:cNvPr>
          <p:cNvGraphicFramePr>
            <a:graphicFrameLocks noChangeAspect="1"/>
          </p:cNvGraphicFramePr>
          <p:nvPr/>
        </p:nvGraphicFramePr>
        <p:xfrm>
          <a:off x="831850" y="1211263"/>
          <a:ext cx="7321550" cy="4884737"/>
        </p:xfrm>
        <a:graphic>
          <a:graphicData uri="http://schemas.openxmlformats.org/presentationml/2006/ole">
            <mc:AlternateContent xmlns:mc="http://schemas.openxmlformats.org/markup-compatibility/2006">
              <mc:Choice xmlns:v="urn:schemas-microsoft-com:vml" Requires="v">
                <p:oleObj name="Chart" r:id="rId3" imgW="5410200" imgH="3606800" progId="MSGraph.Chart.8">
                  <p:embed followColorScheme="full"/>
                </p:oleObj>
              </mc:Choice>
              <mc:Fallback>
                <p:oleObj name="Chart" r:id="rId3" imgW="5410200" imgH="3606800"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850" y="1211263"/>
                        <a:ext cx="7321550" cy="4884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66562" name="Rectangle 3">
            <a:extLst>
              <a:ext uri="{FF2B5EF4-FFF2-40B4-BE49-F238E27FC236}">
                <a16:creationId xmlns:a16="http://schemas.microsoft.com/office/drawing/2014/main" id="{2660D6E5-B8D2-27F8-48A2-F103B2FB27E7}"/>
              </a:ext>
            </a:extLst>
          </p:cNvPr>
          <p:cNvSpPr>
            <a:spLocks noChangeArrowheads="1"/>
          </p:cNvSpPr>
          <p:nvPr/>
        </p:nvSpPr>
        <p:spPr bwMode="auto">
          <a:xfrm>
            <a:off x="228600" y="6246813"/>
            <a:ext cx="701040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algn="r" eaLnBrk="1" hangingPunct="1"/>
            <a:r>
              <a:rPr lang="en-US" altLang="en-US" sz="1000" b="0">
                <a:latin typeface="Verdana" panose="020B0604030504040204" pitchFamily="34" charset="0"/>
              </a:rPr>
              <a:t>Source:  Current Population Survey (CPS), November Supplement, calculated using CIRCLE method.</a:t>
            </a:r>
            <a:endParaRPr lang="en-US" altLang="en-US" sz="1000" b="0"/>
          </a:p>
        </p:txBody>
      </p:sp>
      <p:pic>
        <p:nvPicPr>
          <p:cNvPr id="66563" name="Picture 4">
            <a:extLst>
              <a:ext uri="{FF2B5EF4-FFF2-40B4-BE49-F238E27FC236}">
                <a16:creationId xmlns:a16="http://schemas.microsoft.com/office/drawing/2014/main" id="{064C044A-AAA8-7ED2-8DFE-BF4D05D7872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15200" y="6096000"/>
            <a:ext cx="1565275"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 Box 8">
            <a:extLst>
              <a:ext uri="{FF2B5EF4-FFF2-40B4-BE49-F238E27FC236}">
                <a16:creationId xmlns:a16="http://schemas.microsoft.com/office/drawing/2014/main" id="{91D950F4-BF57-3301-C48D-32845FEAB347}"/>
              </a:ext>
            </a:extLst>
          </p:cNvPr>
          <p:cNvSpPr txBox="1">
            <a:spLocks noChangeArrowheads="1"/>
          </p:cNvSpPr>
          <p:nvPr/>
        </p:nvSpPr>
        <p:spPr bwMode="auto">
          <a:xfrm>
            <a:off x="593725" y="4175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endParaRPr lang="en-US" altLang="en-US" sz="1800" b="0">
              <a:latin typeface="Arial" panose="020B0604020202020204" pitchFamily="34" charset="0"/>
            </a:endParaRPr>
          </a:p>
        </p:txBody>
      </p:sp>
      <p:sp>
        <p:nvSpPr>
          <p:cNvPr id="66565" name="Text Box 9">
            <a:extLst>
              <a:ext uri="{FF2B5EF4-FFF2-40B4-BE49-F238E27FC236}">
                <a16:creationId xmlns:a16="http://schemas.microsoft.com/office/drawing/2014/main" id="{E2463B1E-9268-EBE6-A8D7-AE3A78158925}"/>
              </a:ext>
            </a:extLst>
          </p:cNvPr>
          <p:cNvSpPr txBox="1">
            <a:spLocks noChangeArrowheads="1"/>
          </p:cNvSpPr>
          <p:nvPr/>
        </p:nvSpPr>
        <p:spPr bwMode="auto">
          <a:xfrm>
            <a:off x="457200" y="257175"/>
            <a:ext cx="83058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algn="ctr" eaLnBrk="1" hangingPunct="1"/>
            <a:r>
              <a:rPr lang="en-US" altLang="en-US" sz="2600"/>
              <a:t>The youngest voters have the lowest participation in presidential elections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 Box 2">
            <a:extLst>
              <a:ext uri="{FF2B5EF4-FFF2-40B4-BE49-F238E27FC236}">
                <a16:creationId xmlns:a16="http://schemas.microsoft.com/office/drawing/2014/main" id="{B43E8273-1BC6-7A09-E0FD-8DDB6E830F5D}"/>
              </a:ext>
            </a:extLst>
          </p:cNvPr>
          <p:cNvSpPr txBox="1">
            <a:spLocks noChangeArrowheads="1"/>
          </p:cNvSpPr>
          <p:nvPr/>
        </p:nvSpPr>
        <p:spPr bwMode="auto">
          <a:xfrm>
            <a:off x="898525" y="381000"/>
            <a:ext cx="77882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algn="ctr" eaLnBrk="1" hangingPunct="1"/>
            <a:r>
              <a:rPr lang="en-US" altLang="en-US"/>
              <a:t>But do we really want them involved?  </a:t>
            </a:r>
          </a:p>
          <a:p>
            <a:pPr algn="ctr" eaLnBrk="1" hangingPunct="1"/>
            <a:endParaRPr lang="en-US" altLang="en-US" sz="1200"/>
          </a:p>
          <a:p>
            <a:pPr algn="ctr" eaLnBrk="1" hangingPunct="1"/>
            <a:r>
              <a:rPr lang="en-US" altLang="en-US"/>
              <a:t>Do we really want them to vote?</a:t>
            </a:r>
          </a:p>
        </p:txBody>
      </p:sp>
      <p:sp>
        <p:nvSpPr>
          <p:cNvPr id="109571" name="Text Box 3">
            <a:extLst>
              <a:ext uri="{FF2B5EF4-FFF2-40B4-BE49-F238E27FC236}">
                <a16:creationId xmlns:a16="http://schemas.microsoft.com/office/drawing/2014/main" id="{8FD44950-C627-70FD-2C5D-3B324BF33012}"/>
              </a:ext>
            </a:extLst>
          </p:cNvPr>
          <p:cNvSpPr txBox="1">
            <a:spLocks noChangeArrowheads="1"/>
          </p:cNvSpPr>
          <p:nvPr/>
        </p:nvSpPr>
        <p:spPr bwMode="auto">
          <a:xfrm>
            <a:off x="685800" y="1676400"/>
            <a:ext cx="7635875"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r>
              <a:rPr lang="en-US" altLang="en-US" b="0" u="sng"/>
              <a:t>Recent AIR/Pew Study (January 2006)</a:t>
            </a:r>
          </a:p>
          <a:p>
            <a:pPr eaLnBrk="1" hangingPunct="1">
              <a:lnSpc>
                <a:spcPct val="45000"/>
              </a:lnSpc>
            </a:pPr>
            <a:endParaRPr lang="en-US" altLang="en-US" b="0" u="sng"/>
          </a:p>
          <a:p>
            <a:pPr eaLnBrk="1" hangingPunct="1"/>
            <a:r>
              <a:rPr lang="en-US" altLang="en-US" b="0"/>
              <a:t>More than 50% of students at 4 yr colleges </a:t>
            </a:r>
          </a:p>
          <a:p>
            <a:pPr eaLnBrk="1" hangingPunct="1"/>
            <a:r>
              <a:rPr lang="en-US" altLang="en-US" b="0"/>
              <a:t>do not score at the </a:t>
            </a:r>
            <a:r>
              <a:rPr lang="ja-JP" altLang="en-US" b="0">
                <a:latin typeface="Arial" panose="020B0604020202020204" pitchFamily="34" charset="0"/>
              </a:rPr>
              <a:t>“</a:t>
            </a:r>
            <a:r>
              <a:rPr lang="en-US" altLang="ja-JP" b="0"/>
              <a:t>proficient level of literacy.</a:t>
            </a:r>
            <a:r>
              <a:rPr lang="ja-JP" altLang="en-US" b="0">
                <a:latin typeface="Arial" panose="020B0604020202020204" pitchFamily="34" charset="0"/>
              </a:rPr>
              <a:t>”</a:t>
            </a:r>
            <a:endParaRPr lang="en-US" altLang="ja-JP" b="0"/>
          </a:p>
          <a:p>
            <a:pPr eaLnBrk="1" hangingPunct="1">
              <a:lnSpc>
                <a:spcPct val="45000"/>
              </a:lnSpc>
            </a:pPr>
            <a:endParaRPr lang="en-US" altLang="en-US" b="0"/>
          </a:p>
          <a:p>
            <a:pPr eaLnBrk="1" hangingPunct="1"/>
            <a:r>
              <a:rPr lang="en-US" altLang="en-US" b="0"/>
              <a:t>That means that they cannot compare credit card offers with different interest rates or summarize the arguments in newspaper editorials.</a:t>
            </a:r>
          </a:p>
        </p:txBody>
      </p:sp>
      <p:sp>
        <p:nvSpPr>
          <p:cNvPr id="109574" name="Text Box 6">
            <a:extLst>
              <a:ext uri="{FF2B5EF4-FFF2-40B4-BE49-F238E27FC236}">
                <a16:creationId xmlns:a16="http://schemas.microsoft.com/office/drawing/2014/main" id="{CFD0D621-1EED-D52B-5D73-0247AAD10315}"/>
              </a:ext>
            </a:extLst>
          </p:cNvPr>
          <p:cNvSpPr txBox="1">
            <a:spLocks noChangeArrowheads="1"/>
          </p:cNvSpPr>
          <p:nvPr/>
        </p:nvSpPr>
        <p:spPr bwMode="auto">
          <a:xfrm>
            <a:off x="685800" y="4572000"/>
            <a:ext cx="763587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r>
              <a:rPr lang="en-US" altLang="en-US" b="0" u="sng"/>
              <a:t>Good News</a:t>
            </a:r>
          </a:p>
          <a:p>
            <a:pPr eaLnBrk="1" hangingPunct="1"/>
            <a:r>
              <a:rPr lang="en-US" altLang="en-US" b="0"/>
              <a:t>Literacy level higher among students who say their coursework requires applying theories and concepts to practical problems.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957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95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autoUpdateAnimBg="0"/>
      <p:bldP spid="109574"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 Box 2">
            <a:extLst>
              <a:ext uri="{FF2B5EF4-FFF2-40B4-BE49-F238E27FC236}">
                <a16:creationId xmlns:a16="http://schemas.microsoft.com/office/drawing/2014/main" id="{E6DA3B21-DE83-919A-1971-81C919F88576}"/>
              </a:ext>
            </a:extLst>
          </p:cNvPr>
          <p:cNvSpPr txBox="1">
            <a:spLocks noChangeArrowheads="1"/>
          </p:cNvSpPr>
          <p:nvPr/>
        </p:nvSpPr>
        <p:spPr bwMode="auto">
          <a:xfrm>
            <a:off x="533400" y="990600"/>
            <a:ext cx="8229600" cy="532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lnSpc>
                <a:spcPct val="125000"/>
              </a:lnSpc>
            </a:pPr>
            <a:r>
              <a:rPr lang="en-US" altLang="en-US" sz="2600"/>
              <a:t>Issue:  </a:t>
            </a:r>
            <a:r>
              <a:rPr lang="en-US" altLang="en-US" sz="2600" b="0"/>
              <a:t>How are controversies over public lands resolved in a democracy?</a:t>
            </a:r>
          </a:p>
          <a:p>
            <a:pPr eaLnBrk="1" hangingPunct="1">
              <a:lnSpc>
                <a:spcPct val="125000"/>
              </a:lnSpc>
            </a:pPr>
            <a:endParaRPr lang="en-US" altLang="en-US" sz="1000" b="0"/>
          </a:p>
          <a:p>
            <a:pPr eaLnBrk="1" hangingPunct="1">
              <a:lnSpc>
                <a:spcPct val="125000"/>
              </a:lnSpc>
            </a:pPr>
            <a:r>
              <a:rPr lang="en-US" altLang="en-US" sz="2600"/>
              <a:t>Partner:  </a:t>
            </a:r>
            <a:r>
              <a:rPr lang="en-US" altLang="en-US" sz="2600" b="0"/>
              <a:t>Yellowstone Association</a:t>
            </a:r>
          </a:p>
          <a:p>
            <a:pPr eaLnBrk="1" hangingPunct="1">
              <a:lnSpc>
                <a:spcPct val="125000"/>
              </a:lnSpc>
            </a:pPr>
            <a:endParaRPr lang="en-US" altLang="en-US" sz="1000" b="0"/>
          </a:p>
          <a:p>
            <a:pPr eaLnBrk="1" hangingPunct="1">
              <a:lnSpc>
                <a:spcPct val="125000"/>
              </a:lnSpc>
            </a:pPr>
            <a:r>
              <a:rPr lang="en-US" altLang="en-US" sz="2600"/>
              <a:t>Activities:  </a:t>
            </a:r>
          </a:p>
          <a:p>
            <a:pPr eaLnBrk="1" hangingPunct="1">
              <a:lnSpc>
                <a:spcPct val="125000"/>
              </a:lnSpc>
            </a:pPr>
            <a:endParaRPr lang="en-US" altLang="en-US" sz="1000"/>
          </a:p>
          <a:p>
            <a:pPr eaLnBrk="1" hangingPunct="1">
              <a:lnSpc>
                <a:spcPct val="125000"/>
              </a:lnSpc>
            </a:pPr>
            <a:r>
              <a:rPr lang="en-US" altLang="en-US" sz="2600"/>
              <a:t>2005  Wolf Reintroduction </a:t>
            </a:r>
            <a:r>
              <a:rPr lang="en-US" altLang="en-US" sz="2600" b="0"/>
              <a:t>Presidents/CAOs, Faculty Seminars.  </a:t>
            </a:r>
          </a:p>
          <a:p>
            <a:pPr eaLnBrk="1" hangingPunct="1">
              <a:lnSpc>
                <a:spcPct val="125000"/>
              </a:lnSpc>
            </a:pPr>
            <a:endParaRPr lang="en-US" altLang="en-US" sz="1000" b="0"/>
          </a:p>
          <a:p>
            <a:pPr eaLnBrk="1" hangingPunct="1">
              <a:lnSpc>
                <a:spcPct val="125000"/>
              </a:lnSpc>
            </a:pPr>
            <a:r>
              <a:rPr lang="en-US" altLang="en-US" sz="2600"/>
              <a:t>2006</a:t>
            </a:r>
            <a:r>
              <a:rPr lang="en-US" altLang="en-US" sz="2600" b="0"/>
              <a:t> </a:t>
            </a:r>
            <a:r>
              <a:rPr lang="en-US" altLang="en-US" sz="2600"/>
              <a:t>Politics and the Yellowstone Ecosystem</a:t>
            </a:r>
          </a:p>
          <a:p>
            <a:pPr eaLnBrk="1" hangingPunct="1">
              <a:lnSpc>
                <a:spcPct val="125000"/>
              </a:lnSpc>
            </a:pPr>
            <a:r>
              <a:rPr lang="en-US" altLang="en-US" sz="2600" b="0"/>
              <a:t>Faculty Seminar, National Program Spring 2007 with The New York Times  </a:t>
            </a:r>
            <a:endParaRPr lang="en-US" altLang="en-US" sz="2600" b="0" u="sng"/>
          </a:p>
        </p:txBody>
      </p:sp>
      <p:sp>
        <p:nvSpPr>
          <p:cNvPr id="70658" name="Rectangle 3">
            <a:extLst>
              <a:ext uri="{FF2B5EF4-FFF2-40B4-BE49-F238E27FC236}">
                <a16:creationId xmlns:a16="http://schemas.microsoft.com/office/drawing/2014/main" id="{9CA64353-B3D9-DEED-B683-9C21866CB5DC}"/>
              </a:ext>
            </a:extLst>
          </p:cNvPr>
          <p:cNvSpPr>
            <a:spLocks noChangeArrowheads="1"/>
          </p:cNvSpPr>
          <p:nvPr/>
        </p:nvSpPr>
        <p:spPr bwMode="auto">
          <a:xfrm>
            <a:off x="1371600" y="371475"/>
            <a:ext cx="6578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r>
              <a:rPr lang="en-US" altLang="en-US" sz="3000">
                <a:solidFill>
                  <a:srgbClr val="003366"/>
                </a:solidFill>
              </a:rPr>
              <a:t>The Stewardship of Public Lands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ext Box 1026">
            <a:extLst>
              <a:ext uri="{FF2B5EF4-FFF2-40B4-BE49-F238E27FC236}">
                <a16:creationId xmlns:a16="http://schemas.microsoft.com/office/drawing/2014/main" id="{80551ACC-1307-9CE0-E5AF-50991D04B7F7}"/>
              </a:ext>
            </a:extLst>
          </p:cNvPr>
          <p:cNvSpPr txBox="1">
            <a:spLocks noChangeArrowheads="1"/>
          </p:cNvSpPr>
          <p:nvPr/>
        </p:nvSpPr>
        <p:spPr bwMode="auto">
          <a:xfrm>
            <a:off x="898525" y="457200"/>
            <a:ext cx="7483475"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algn="ctr" eaLnBrk="1" hangingPunct="1"/>
            <a:r>
              <a:rPr lang="en-US" altLang="en-US" sz="2800">
                <a:solidFill>
                  <a:srgbClr val="0000FF"/>
                </a:solidFill>
              </a:rPr>
              <a:t>Knowledge</a:t>
            </a:r>
          </a:p>
          <a:p>
            <a:pPr eaLnBrk="1" hangingPunct="1"/>
            <a:endParaRPr lang="en-US" altLang="en-US" sz="2800">
              <a:solidFill>
                <a:srgbClr val="0000FF"/>
              </a:solidFill>
            </a:endParaRPr>
          </a:p>
          <a:p>
            <a:pPr eaLnBrk="1" hangingPunct="1"/>
            <a:r>
              <a:rPr lang="en-US" altLang="en-US" u="sng"/>
              <a:t>History of the United States</a:t>
            </a:r>
          </a:p>
          <a:p>
            <a:pPr eaLnBrk="1" hangingPunct="1">
              <a:lnSpc>
                <a:spcPct val="125000"/>
              </a:lnSpc>
            </a:pPr>
            <a:r>
              <a:rPr lang="en-US" altLang="en-US" b="0"/>
              <a:t>What is the history of the U.S. that all undergraduates need to know? What are the themes and issues?</a:t>
            </a:r>
          </a:p>
          <a:p>
            <a:pPr eaLnBrk="1" hangingPunct="1">
              <a:lnSpc>
                <a:spcPct val="125000"/>
              </a:lnSpc>
            </a:pPr>
            <a:r>
              <a:rPr lang="en-US" altLang="en-US" b="0"/>
              <a:t>Do U.S. history textbooks view the past through rose-colored glasses?</a:t>
            </a:r>
          </a:p>
          <a:p>
            <a:pPr eaLnBrk="1" hangingPunct="1"/>
            <a:endParaRPr lang="en-US" altLang="en-US" b="0"/>
          </a:p>
          <a:p>
            <a:pPr eaLnBrk="1" hangingPunct="1"/>
            <a:r>
              <a:rPr lang="en-US" altLang="en-US" u="sng"/>
              <a:t>Principles of Democracy</a:t>
            </a:r>
          </a:p>
          <a:p>
            <a:pPr eaLnBrk="1" hangingPunct="1">
              <a:lnSpc>
                <a:spcPct val="125000"/>
              </a:lnSpc>
            </a:pPr>
            <a:r>
              <a:rPr lang="en-US" altLang="en-US" b="0"/>
              <a:t>What are the core principles of democracy that all undergraduates must understand?  What is the irreducible list of books that must be read?  What could you use as a test of democratic principles?  </a:t>
            </a:r>
          </a:p>
          <a:p>
            <a:pPr eaLnBrk="1" hangingPunct="1"/>
            <a:endParaRPr lang="en-US" altLang="en-US" b="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Content Placeholder 4">
            <a:extLst>
              <a:ext uri="{FF2B5EF4-FFF2-40B4-BE49-F238E27FC236}">
                <a16:creationId xmlns:a16="http://schemas.microsoft.com/office/drawing/2014/main" id="{D952D3FB-9D64-89CA-E2E1-3E8811A3D568}"/>
              </a:ext>
            </a:extLst>
          </p:cNvPr>
          <p:cNvSpPr>
            <a:spLocks noGrp="1" noChangeArrowheads="1"/>
          </p:cNvSpPr>
          <p:nvPr>
            <p:ph idx="1"/>
          </p:nvPr>
        </p:nvSpPr>
        <p:spPr bwMode="auto">
          <a:xfrm>
            <a:off x="-76200" y="1752600"/>
            <a:ext cx="9296400" cy="4373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en-US" sz="2800" dirty="0">
                <a:solidFill>
                  <a:schemeClr val="tx1">
                    <a:lumMod val="95000"/>
                    <a:lumOff val="5000"/>
                  </a:schemeClr>
                </a:solidFill>
                <a:latin typeface="Arial" panose="020B0604020202020204" pitchFamily="34" charset="0"/>
                <a:cs typeface="Arial" panose="020B0604020202020204" pitchFamily="34" charset="0"/>
              </a:rPr>
              <a:t>"I believe in </a:t>
            </a:r>
            <a:r>
              <a:rPr lang="en-US" altLang="en-US" sz="2800" i="1" dirty="0">
                <a:solidFill>
                  <a:schemeClr val="tx1">
                    <a:lumMod val="95000"/>
                    <a:lumOff val="5000"/>
                  </a:schemeClr>
                </a:solidFill>
                <a:latin typeface="Arial" panose="020B0604020202020204" pitchFamily="34" charset="0"/>
                <a:cs typeface="Arial" panose="020B0604020202020204" pitchFamily="34" charset="0"/>
              </a:rPr>
              <a:t>American exceptionalism </a:t>
            </a:r>
            <a:r>
              <a:rPr lang="en-US" altLang="en-US" sz="2800" dirty="0">
                <a:solidFill>
                  <a:schemeClr val="tx1">
                    <a:lumMod val="95000"/>
                    <a:lumOff val="5000"/>
                  </a:schemeClr>
                </a:solidFill>
                <a:latin typeface="Arial" panose="020B0604020202020204" pitchFamily="34" charset="0"/>
                <a:cs typeface="Arial" panose="020B0604020202020204" pitchFamily="34" charset="0"/>
              </a:rPr>
              <a:t>… just as the Brits believe in British exceptionalism, and the Greeks in Greek exceptionalism.”</a:t>
            </a:r>
          </a:p>
          <a:p>
            <a:r>
              <a:rPr lang="en-US" altLang="en-US" sz="2800" dirty="0">
                <a:solidFill>
                  <a:schemeClr val="tx1">
                    <a:lumMod val="95000"/>
                    <a:lumOff val="5000"/>
                  </a:schemeClr>
                </a:solidFill>
                <a:latin typeface="Arial" panose="020B0604020202020204" pitchFamily="34" charset="0"/>
                <a:cs typeface="Arial" panose="020B0604020202020204" pitchFamily="34" charset="0"/>
              </a:rPr>
              <a:t>" I'm enormously proud of my country and its role and history in the world… And so I see no contradiction between believing that America has a continued extraordinary role in leading the world towards peace and prosperity and recognizing that that leadership is incumbent, depends on, our ability to create partnerships because we create partnerships because we can't solve these problems alone."</a:t>
            </a:r>
          </a:p>
          <a:p>
            <a:endParaRPr lang="en-US" altLang="en-US" dirty="0"/>
          </a:p>
        </p:txBody>
      </p:sp>
      <p:pic>
        <p:nvPicPr>
          <p:cNvPr id="9218" name="Picture 2" descr="http://readwritenow.files.wordpress.com/2008/03/obama_sc_04_01_2007-731285.jpg">
            <a:extLst>
              <a:ext uri="{FF2B5EF4-FFF2-40B4-BE49-F238E27FC236}">
                <a16:creationId xmlns:a16="http://schemas.microsoft.com/office/drawing/2014/main" id="{74F4F9D0-19C3-DA52-F754-63E355D2E4E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00" y="152400"/>
            <a:ext cx="12541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itle 2">
            <a:extLst>
              <a:ext uri="{FF2B5EF4-FFF2-40B4-BE49-F238E27FC236}">
                <a16:creationId xmlns:a16="http://schemas.microsoft.com/office/drawing/2014/main" id="{B07809BA-D5A3-66CD-E14D-FEC2F33C7367}"/>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en-US" dirty="0">
                <a:solidFill>
                  <a:schemeClr val="tx1">
                    <a:lumMod val="95000"/>
                    <a:lumOff val="5000"/>
                  </a:schemeClr>
                </a:solidFill>
              </a:rPr>
              <a:t>Barack Obama, 4/4/09</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ext Box 1026">
            <a:extLst>
              <a:ext uri="{FF2B5EF4-FFF2-40B4-BE49-F238E27FC236}">
                <a16:creationId xmlns:a16="http://schemas.microsoft.com/office/drawing/2014/main" id="{81976805-35B0-213F-41E6-CA6F28048954}"/>
              </a:ext>
            </a:extLst>
          </p:cNvPr>
          <p:cNvSpPr txBox="1">
            <a:spLocks noChangeArrowheads="1"/>
          </p:cNvSpPr>
          <p:nvPr/>
        </p:nvSpPr>
        <p:spPr bwMode="auto">
          <a:xfrm>
            <a:off x="381000" y="228600"/>
            <a:ext cx="8458200" cy="629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algn="ctr" eaLnBrk="1" hangingPunct="1"/>
            <a:r>
              <a:rPr lang="en-US" altLang="en-US">
                <a:latin typeface="Frutiger LT Std 45 Light" pitchFamily="34" charset="0"/>
              </a:rPr>
              <a:t>O wad some Power the </a:t>
            </a:r>
            <a:r>
              <a:rPr lang="en-US" altLang="en-US">
                <a:latin typeface="Frutiger LT Std 45 Light" pitchFamily="34" charset="0"/>
                <a:hlinkClick r:id="rId3"/>
              </a:rPr>
              <a:t>giftie</a:t>
            </a:r>
            <a:r>
              <a:rPr lang="en-US" altLang="en-US">
                <a:latin typeface="Frutiger LT Std 45 Light" pitchFamily="34" charset="0"/>
              </a:rPr>
              <a:t> </a:t>
            </a:r>
            <a:r>
              <a:rPr lang="en-US" altLang="en-US">
                <a:latin typeface="Frutiger LT Std 45 Light" pitchFamily="34" charset="0"/>
                <a:hlinkClick r:id="rId4"/>
              </a:rPr>
              <a:t>gie</a:t>
            </a:r>
            <a:r>
              <a:rPr lang="en-US" altLang="en-US">
                <a:latin typeface="Frutiger LT Std 45 Light" pitchFamily="34" charset="0"/>
              </a:rPr>
              <a:t> us, </a:t>
            </a:r>
          </a:p>
          <a:p>
            <a:pPr algn="ctr" eaLnBrk="1" hangingPunct="1"/>
            <a:r>
              <a:rPr lang="en-US" altLang="en-US">
                <a:latin typeface="Frutiger LT Std 45 Light" pitchFamily="34" charset="0"/>
              </a:rPr>
              <a:t>To see oursels as ithers see us!</a:t>
            </a:r>
          </a:p>
          <a:p>
            <a:pPr algn="ctr" eaLnBrk="1" hangingPunct="1"/>
            <a:r>
              <a:rPr lang="en-US" altLang="en-US" sz="2000" b="0">
                <a:latin typeface="Frutiger LT Std 45 Light" pitchFamily="34" charset="0"/>
              </a:rPr>
              <a:t> </a:t>
            </a:r>
          </a:p>
          <a:p>
            <a:pPr algn="ctr" eaLnBrk="1" hangingPunct="1"/>
            <a:r>
              <a:rPr lang="en-US" altLang="en-US" sz="2000" b="0">
                <a:latin typeface="Frutiger LT Std 45 Light" pitchFamily="34" charset="0"/>
              </a:rPr>
              <a:t>From </a:t>
            </a:r>
            <a:r>
              <a:rPr lang="ja-JP" altLang="en-US" sz="2000" b="0">
                <a:latin typeface="Frutiger LT Std 45 Light" pitchFamily="34" charset="0"/>
              </a:rPr>
              <a:t>“</a:t>
            </a:r>
            <a:r>
              <a:rPr lang="en-US" altLang="ja-JP" sz="2000" b="0">
                <a:latin typeface="Frutiger LT Std 45 Light" pitchFamily="34" charset="0"/>
              </a:rPr>
              <a:t>To a Louse,</a:t>
            </a:r>
            <a:r>
              <a:rPr lang="ja-JP" altLang="en-US" sz="2000" b="0">
                <a:latin typeface="Frutiger LT Std 45 Light" pitchFamily="34" charset="0"/>
              </a:rPr>
              <a:t>”</a:t>
            </a:r>
            <a:r>
              <a:rPr lang="en-US" altLang="ja-JP" sz="2000" b="0">
                <a:latin typeface="Frutiger LT Std 45 Light" pitchFamily="34" charset="0"/>
              </a:rPr>
              <a:t> by Robert Burns</a:t>
            </a:r>
          </a:p>
          <a:p>
            <a:pPr algn="ctr" eaLnBrk="1" hangingPunct="1"/>
            <a:endParaRPr lang="en-US" altLang="en-US" sz="2000" b="0">
              <a:latin typeface="Frutiger LT Std 45 Light" pitchFamily="34" charset="0"/>
            </a:endParaRPr>
          </a:p>
          <a:p>
            <a:pPr algn="ctr" eaLnBrk="1" hangingPunct="1">
              <a:lnSpc>
                <a:spcPct val="115000"/>
              </a:lnSpc>
            </a:pPr>
            <a:r>
              <a:rPr lang="en-US" altLang="en-US" sz="2200" b="0">
                <a:latin typeface="Frutiger LT Std 45 Light" pitchFamily="34" charset="0"/>
              </a:rPr>
              <a:t>Collegiality means responsible citizenship within our institutions,embracing the same qualities that one would hope for in responsible citizens of the nation and globe: thoughtfulness, attentiveness to the needs of others, a willingness to listen carefully and engage in meaningful communication across and in spite of differences, an ability to work collaboratively to solve problems and set priorities, and, finally, a commitment to ethical treatment of others, and especially those in disempowered positions (which in the context of an academic department means students, untenured professors, and support staff…)</a:t>
            </a:r>
          </a:p>
          <a:p>
            <a:pPr algn="ctr" eaLnBrk="1" hangingPunct="1"/>
            <a:endParaRPr lang="en-US" altLang="en-US" sz="2200" b="0">
              <a:latin typeface="Frutiger LT Std 45 Light" pitchFamily="34" charset="0"/>
            </a:endParaRPr>
          </a:p>
          <a:p>
            <a:pPr algn="ctr" eaLnBrk="1" hangingPunct="1"/>
            <a:r>
              <a:rPr lang="en-US" altLang="en-US" sz="2000" b="0" i="1">
                <a:latin typeface="Frutiger LT Std 45 Light" pitchFamily="34" charset="0"/>
              </a:rPr>
              <a:t>Donald Hall </a:t>
            </a:r>
            <a:r>
              <a:rPr lang="en-US" altLang="en-US" sz="2000" b="0" i="1" u="sng">
                <a:latin typeface="Frutiger LT Std 45 Light" pitchFamily="34" charset="0"/>
              </a:rPr>
              <a:t>Inside Higher Ed</a:t>
            </a:r>
            <a:r>
              <a:rPr lang="en-US" altLang="en-US" sz="2000" b="0" i="1">
                <a:latin typeface="Frutiger LT Std 45 Light" pitchFamily="34" charset="0"/>
              </a:rPr>
              <a:t>, January 4, 2006</a:t>
            </a:r>
            <a:r>
              <a:rPr lang="en-US" altLang="en-US" b="0" i="1">
                <a:latin typeface="Frutiger LT Std 45 Light" pitchFamily="34" charset="0"/>
              </a:rPr>
              <a:t> </a:t>
            </a:r>
          </a:p>
        </p:txBody>
      </p:sp>
      <p:sp>
        <p:nvSpPr>
          <p:cNvPr id="74754" name="Text Box 1050">
            <a:extLst>
              <a:ext uri="{FF2B5EF4-FFF2-40B4-BE49-F238E27FC236}">
                <a16:creationId xmlns:a16="http://schemas.microsoft.com/office/drawing/2014/main" id="{852F3AC6-BC38-6466-B5C1-4A7240B4EA0C}"/>
              </a:ext>
            </a:extLst>
          </p:cNvPr>
          <p:cNvSpPr txBox="1">
            <a:spLocks noChangeArrowheads="1"/>
          </p:cNvSpPr>
          <p:nvPr/>
        </p:nvSpPr>
        <p:spPr bwMode="auto">
          <a:xfrm>
            <a:off x="5241925" y="21796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endParaRPr lang="en-US" alt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Text Box 3">
            <a:extLst>
              <a:ext uri="{FF2B5EF4-FFF2-40B4-BE49-F238E27FC236}">
                <a16:creationId xmlns:a16="http://schemas.microsoft.com/office/drawing/2014/main" id="{DA13894C-CA28-8E55-BE76-25D00CEC1027}"/>
              </a:ext>
            </a:extLst>
          </p:cNvPr>
          <p:cNvSpPr txBox="1">
            <a:spLocks noChangeArrowheads="1"/>
          </p:cNvSpPr>
          <p:nvPr/>
        </p:nvSpPr>
        <p:spPr bwMode="auto">
          <a:xfrm>
            <a:off x="228600" y="209550"/>
            <a:ext cx="8915400" cy="5962650"/>
          </a:xfrm>
          <a:prstGeom prst="rect">
            <a:avLst/>
          </a:prstGeom>
          <a:noFill/>
          <a:ln>
            <a:noFill/>
          </a:ln>
          <a:effectLst/>
        </p:spPr>
        <p:txBody>
          <a:bodyPr>
            <a:spAutoFit/>
          </a:bodyPr>
          <a:lstStyle/>
          <a:p>
            <a:pPr algn="ctr" eaLnBrk="1" hangingPunct="1">
              <a:defRPr/>
            </a:pPr>
            <a:r>
              <a:rPr lang="en-US" sz="2900">
                <a:latin typeface="Frutiger LT Std 55 Roman" charset="0"/>
                <a:ea typeface="ＭＳ Ｐゴシック" charset="0"/>
              </a:rPr>
              <a:t>SUMMARY</a:t>
            </a:r>
          </a:p>
          <a:p>
            <a:pPr eaLnBrk="1" hangingPunct="1">
              <a:lnSpc>
                <a:spcPct val="50000"/>
              </a:lnSpc>
              <a:defRPr/>
            </a:pPr>
            <a:endParaRPr lang="en-US" sz="2900">
              <a:latin typeface="Frutiger LT Std 55 Roman" charset="0"/>
              <a:ea typeface="ＭＳ Ｐゴシック" charset="0"/>
            </a:endParaRPr>
          </a:p>
          <a:p>
            <a:pPr eaLnBrk="1" hangingPunct="1">
              <a:defRPr/>
            </a:pPr>
            <a:r>
              <a:rPr lang="en-US" sz="2600">
                <a:latin typeface="Frutiger LT Std 55 Roman" charset="0"/>
                <a:ea typeface="ＭＳ Ｐゴシック" charset="0"/>
              </a:rPr>
              <a:t>Focusing on preparing citizens is good pedagogy</a:t>
            </a:r>
          </a:p>
          <a:p>
            <a:pPr eaLnBrk="1" hangingPunct="1">
              <a:defRPr/>
            </a:pPr>
            <a:r>
              <a:rPr lang="en-US" sz="2600" b="0">
                <a:latin typeface="Frutiger LT Std 55 Roman" charset="0"/>
                <a:ea typeface="ＭＳ Ｐゴシック" charset="0"/>
              </a:rPr>
              <a:t>	Active</a:t>
            </a:r>
          </a:p>
          <a:p>
            <a:pPr eaLnBrk="1" hangingPunct="1">
              <a:defRPr/>
            </a:pPr>
            <a:r>
              <a:rPr lang="en-US" sz="2600" b="0">
                <a:latin typeface="Frutiger LT Std 55 Roman" charset="0"/>
                <a:ea typeface="ＭＳ Ｐゴシック" charset="0"/>
              </a:rPr>
              <a:t>	Engaged</a:t>
            </a:r>
          </a:p>
          <a:p>
            <a:pPr eaLnBrk="1" hangingPunct="1">
              <a:defRPr/>
            </a:pPr>
            <a:r>
              <a:rPr lang="en-US" sz="2600" b="0">
                <a:latin typeface="Frutiger LT Std 55 Roman" charset="0"/>
                <a:ea typeface="ＭＳ Ｐゴシック" charset="0"/>
              </a:rPr>
              <a:t>	Meaningful</a:t>
            </a:r>
          </a:p>
          <a:p>
            <a:pPr eaLnBrk="1" hangingPunct="1">
              <a:lnSpc>
                <a:spcPct val="50000"/>
              </a:lnSpc>
              <a:defRPr/>
            </a:pPr>
            <a:endParaRPr lang="en-US" sz="2600" b="0">
              <a:latin typeface="Frutiger LT Std 55 Roman" charset="0"/>
              <a:ea typeface="ＭＳ Ｐゴシック" charset="0"/>
            </a:endParaRPr>
          </a:p>
          <a:p>
            <a:pPr eaLnBrk="1" hangingPunct="1">
              <a:defRPr/>
            </a:pPr>
            <a:r>
              <a:rPr lang="en-US" sz="2600">
                <a:latin typeface="Frutiger LT Std 55 Roman" charset="0"/>
                <a:ea typeface="ＭＳ Ｐゴシック" charset="0"/>
              </a:rPr>
              <a:t>Focusing on preparing citizens helps prepare students for the world of work</a:t>
            </a:r>
            <a:r>
              <a:rPr lang="en-US" sz="2600" b="0">
                <a:latin typeface="Frutiger LT Std 55 Roman" charset="0"/>
                <a:ea typeface="ＭＳ Ｐゴシック" charset="0"/>
              </a:rPr>
              <a:t> </a:t>
            </a:r>
          </a:p>
          <a:p>
            <a:pPr eaLnBrk="1" hangingPunct="1">
              <a:lnSpc>
                <a:spcPct val="50000"/>
              </a:lnSpc>
              <a:defRPr/>
            </a:pPr>
            <a:endParaRPr lang="en-US" sz="2600" b="0">
              <a:latin typeface="Frutiger LT Std 55 Roman" charset="0"/>
              <a:ea typeface="ＭＳ Ｐゴシック" charset="0"/>
            </a:endParaRPr>
          </a:p>
          <a:p>
            <a:pPr eaLnBrk="1" hangingPunct="1">
              <a:defRPr/>
            </a:pPr>
            <a:r>
              <a:rPr lang="en-US" sz="2600">
                <a:latin typeface="Frutiger LT Std 55 Roman" charset="0"/>
                <a:ea typeface="ＭＳ Ｐゴシック" charset="0"/>
              </a:rPr>
              <a:t>Focusing on preparing citizens is good practice</a:t>
            </a:r>
          </a:p>
          <a:p>
            <a:pPr eaLnBrk="1" hangingPunct="1">
              <a:defRPr/>
            </a:pPr>
            <a:r>
              <a:rPr lang="en-US" sz="2600" b="0">
                <a:latin typeface="Frutiger LT Std 55 Roman" charset="0"/>
                <a:ea typeface="ＭＳ Ｐゴシック" charset="0"/>
              </a:rPr>
              <a:t>	It gives focus to the curriculum</a:t>
            </a:r>
          </a:p>
          <a:p>
            <a:pPr eaLnBrk="1" hangingPunct="1">
              <a:defRPr/>
            </a:pPr>
            <a:r>
              <a:rPr lang="en-US" sz="2600" b="0">
                <a:latin typeface="Frutiger LT Std 55 Roman" charset="0"/>
                <a:ea typeface="ＭＳ Ｐゴシック" charset="0"/>
              </a:rPr>
              <a:t>	It holds the institution collectively accountable</a:t>
            </a:r>
          </a:p>
          <a:p>
            <a:pPr eaLnBrk="1" hangingPunct="1">
              <a:defRPr/>
            </a:pPr>
            <a:r>
              <a:rPr lang="en-US" sz="2600" b="0">
                <a:latin typeface="Frutiger LT Std 55 Roman" charset="0"/>
                <a:ea typeface="ＭＳ Ｐゴシック" charset="0"/>
              </a:rPr>
              <a:t>	It offers a public purpose for public institutions</a:t>
            </a:r>
            <a:r>
              <a:rPr lang="en-US" sz="2600">
                <a:latin typeface="Frutiger LT Std 55 Roman" charset="0"/>
                <a:ea typeface="ＭＳ Ｐゴシック" charset="0"/>
              </a:rPr>
              <a:t> </a:t>
            </a:r>
          </a:p>
          <a:p>
            <a:pPr algn="ctr" eaLnBrk="1" hangingPunct="1">
              <a:defRPr/>
            </a:pPr>
            <a:endParaRPr lang="en-US" sz="2600">
              <a:latin typeface="Frutiger LT Std 55 Roman" charset="0"/>
              <a:ea typeface="ＭＳ Ｐゴシック" charset="0"/>
            </a:endParaRPr>
          </a:p>
          <a:p>
            <a:pPr marL="863600" indent="-863600" eaLnBrk="1" hangingPunct="1">
              <a:defRPr/>
            </a:pPr>
            <a:r>
              <a:rPr lang="en-US" sz="2600">
                <a:latin typeface="Frutiger LT Std 55 Roman" charset="0"/>
                <a:ea typeface="ＭＳ Ｐゴシック" charset="0"/>
              </a:rPr>
              <a:t>Focusing on preparing citizens strengthens democracy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descr="DSCN0483">
            <a:extLst>
              <a:ext uri="{FF2B5EF4-FFF2-40B4-BE49-F238E27FC236}">
                <a16:creationId xmlns:a16="http://schemas.microsoft.com/office/drawing/2014/main" id="{49DFA702-0594-FAE8-F425-BD3755D7239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0"/>
            <a:ext cx="9296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extBox 1">
            <a:extLst>
              <a:ext uri="{FF2B5EF4-FFF2-40B4-BE49-F238E27FC236}">
                <a16:creationId xmlns:a16="http://schemas.microsoft.com/office/drawing/2014/main" id="{B0F7C5E1-1AC2-950F-356A-4AF21AD15DB9}"/>
              </a:ext>
            </a:extLst>
          </p:cNvPr>
          <p:cNvSpPr txBox="1">
            <a:spLocks noChangeArrowheads="1"/>
          </p:cNvSpPr>
          <p:nvPr/>
        </p:nvSpPr>
        <p:spPr bwMode="auto">
          <a:xfrm>
            <a:off x="0" y="1524000"/>
            <a:ext cx="9220200" cy="538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r>
              <a:rPr lang="en-US" altLang="en-US" dirty="0"/>
              <a:t>Photos from the January 6, 2021 Assault on the Capital:</a:t>
            </a:r>
          </a:p>
          <a:p>
            <a:endParaRPr lang="en-US" altLang="en-US" dirty="0"/>
          </a:p>
          <a:p>
            <a:r>
              <a:rPr lang="en-US" altLang="en-US" dirty="0">
                <a:hlinkClick r:id="rId3"/>
              </a:rPr>
              <a:t>https://www.theatlantic.com/politics/archive/2021/01/photos-trump-supporters-storm-capitol/617577/</a:t>
            </a:r>
            <a:endParaRPr lang="en-US" altLang="en-US" dirty="0"/>
          </a:p>
          <a:p>
            <a:endParaRPr lang="en-US" altLang="en-US" dirty="0"/>
          </a:p>
          <a:p>
            <a:endParaRPr lang="en-US" altLang="en-US" dirty="0"/>
          </a:p>
          <a:p>
            <a:endParaRPr lang="en-US" altLang="en-US" dirty="0"/>
          </a:p>
          <a:p>
            <a:pPr algn="ctr"/>
            <a:r>
              <a:rPr lang="en-US" altLang="en-US" sz="8800" dirty="0"/>
              <a:t>Just How Stable Is Our Democracy?</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4" descr="A picture containing building, outdoor, people, group&#10;&#10;Description automatically generated">
            <a:extLst>
              <a:ext uri="{FF2B5EF4-FFF2-40B4-BE49-F238E27FC236}">
                <a16:creationId xmlns:a16="http://schemas.microsoft.com/office/drawing/2014/main" id="{7FE0FD8A-02C9-1F04-53C0-8F3A09D54BE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descr="A person holding a flag&#10;&#10;Description automatically generated with medium confidence">
            <a:extLst>
              <a:ext uri="{FF2B5EF4-FFF2-40B4-BE49-F238E27FC236}">
                <a16:creationId xmlns:a16="http://schemas.microsoft.com/office/drawing/2014/main" id="{7E248F19-1F99-FEF1-F0FF-D0A8C05A74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812800"/>
            <a:ext cx="9144000" cy="608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ext Box 2">
            <a:extLst>
              <a:ext uri="{FF2B5EF4-FFF2-40B4-BE49-F238E27FC236}">
                <a16:creationId xmlns:a16="http://schemas.microsoft.com/office/drawing/2014/main" id="{5BC41CE9-4A73-C21C-D9FA-7E3E925AA33E}"/>
              </a:ext>
            </a:extLst>
          </p:cNvPr>
          <p:cNvSpPr txBox="1">
            <a:spLocks noChangeArrowheads="1"/>
          </p:cNvSpPr>
          <p:nvPr/>
        </p:nvSpPr>
        <p:spPr bwMode="auto">
          <a:xfrm>
            <a:off x="1143000" y="838200"/>
            <a:ext cx="7162800" cy="531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algn="ctr" eaLnBrk="1" hangingPunct="1">
              <a:lnSpc>
                <a:spcPct val="140000"/>
              </a:lnSpc>
            </a:pPr>
            <a:r>
              <a:rPr lang="en-US" altLang="en-US" sz="3400">
                <a:solidFill>
                  <a:srgbClr val="001C54"/>
                </a:solidFill>
              </a:rPr>
              <a:t>The death of democracy is not likely to be an assassination from ambush. It will be a slow extinction from apathy, indifference and undernourishment</a:t>
            </a:r>
            <a:r>
              <a:rPr lang="en-US" altLang="en-US" sz="3400" b="0">
                <a:solidFill>
                  <a:srgbClr val="001C54"/>
                </a:solidFill>
              </a:rPr>
              <a:t> </a:t>
            </a:r>
          </a:p>
          <a:p>
            <a:pPr algn="ctr" eaLnBrk="1" hangingPunct="1"/>
            <a:endParaRPr lang="en-US" altLang="en-US" sz="3400" b="0">
              <a:solidFill>
                <a:srgbClr val="001C54"/>
              </a:solidFill>
            </a:endParaRPr>
          </a:p>
          <a:p>
            <a:pPr algn="r" eaLnBrk="1" hangingPunct="1"/>
            <a:r>
              <a:rPr lang="en-US" altLang="en-US" i="1">
                <a:solidFill>
                  <a:srgbClr val="001C54"/>
                </a:solidFill>
              </a:rPr>
              <a:t>Robert Hutchins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a:extLst>
              <a:ext uri="{FF2B5EF4-FFF2-40B4-BE49-F238E27FC236}">
                <a16:creationId xmlns:a16="http://schemas.microsoft.com/office/drawing/2014/main" id="{A91D2A3E-8B05-0905-CB9E-45EDB2B1BB3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 y="-3175"/>
            <a:ext cx="8534400" cy="682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a:extLst>
              <a:ext uri="{FF2B5EF4-FFF2-40B4-BE49-F238E27FC236}">
                <a16:creationId xmlns:a16="http://schemas.microsoft.com/office/drawing/2014/main" id="{ED634A60-B24A-62EE-A0F1-F3D8A6A9ADE0}"/>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ltLang="en-US"/>
          </a:p>
        </p:txBody>
      </p:sp>
      <p:sp>
        <p:nvSpPr>
          <p:cNvPr id="88066" name="Content Placeholder 2">
            <a:extLst>
              <a:ext uri="{FF2B5EF4-FFF2-40B4-BE49-F238E27FC236}">
                <a16:creationId xmlns:a16="http://schemas.microsoft.com/office/drawing/2014/main" id="{76F0EF13-A583-E54C-D8DC-499BA9EBA37D}"/>
              </a:ext>
            </a:extLst>
          </p:cNvPr>
          <p:cNvSpPr>
            <a:spLocks noGrp="1" noChangeArrowheads="1"/>
          </p:cNvSpPr>
          <p:nvPr>
            <p:ph idx="1"/>
          </p:nvPr>
        </p:nvSpPr>
        <p:spPr bwMode="auto">
          <a:xfrm>
            <a:off x="0" y="274638"/>
            <a:ext cx="9144000" cy="24844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a:buFontTx/>
              <a:buNone/>
            </a:pPr>
            <a:r>
              <a:rPr lang="en-US" altLang="en-US" sz="2800" dirty="0">
                <a:latin typeface="Arial" panose="020B0604020202020204" pitchFamily="34" charset="0"/>
                <a:cs typeface="Arial" panose="020B0604020202020204" pitchFamily="34" charset="0"/>
              </a:rPr>
              <a:t>What makes the United States different from and/or </a:t>
            </a:r>
            <a:r>
              <a:rPr lang="en-US" altLang="en-US" sz="2800">
                <a:latin typeface="Arial" panose="020B0604020202020204" pitchFamily="34" charset="0"/>
                <a:cs typeface="Arial" panose="020B0604020202020204" pitchFamily="34" charset="0"/>
              </a:rPr>
              <a:t>better than </a:t>
            </a:r>
            <a:r>
              <a:rPr lang="en-US" altLang="en-US" sz="2800" dirty="0">
                <a:latin typeface="Arial" panose="020B0604020202020204" pitchFamily="34" charset="0"/>
                <a:cs typeface="Arial" panose="020B0604020202020204" pitchFamily="34" charset="0"/>
              </a:rPr>
              <a:t>other countries?</a:t>
            </a:r>
          </a:p>
        </p:txBody>
      </p:sp>
      <p:sp>
        <p:nvSpPr>
          <p:cNvPr id="17411" name="TextBox 1">
            <a:extLst>
              <a:ext uri="{FF2B5EF4-FFF2-40B4-BE49-F238E27FC236}">
                <a16:creationId xmlns:a16="http://schemas.microsoft.com/office/drawing/2014/main" id="{91D9EB64-D92D-FF59-47EB-2D48BB4B2D56}"/>
              </a:ext>
            </a:extLst>
          </p:cNvPr>
          <p:cNvSpPr txBox="1">
            <a:spLocks noChangeArrowheads="1"/>
          </p:cNvSpPr>
          <p:nvPr/>
        </p:nvSpPr>
        <p:spPr bwMode="auto">
          <a:xfrm>
            <a:off x="0" y="1243013"/>
            <a:ext cx="9375775" cy="624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6342063" algn="r"/>
              </a:tabLst>
              <a:defRPr sz="2400" b="1">
                <a:solidFill>
                  <a:schemeClr val="tx1"/>
                </a:solidFill>
                <a:latin typeface="Frutiger LT Std 55 Roman" pitchFamily="34" charset="0"/>
                <a:ea typeface="ＭＳ Ｐゴシック" panose="020B0600070205080204" pitchFamily="34" charset="-128"/>
              </a:defRPr>
            </a:lvl1pPr>
            <a:lvl2pPr marL="742950" indent="-285750">
              <a:tabLst>
                <a:tab pos="6342063" algn="r"/>
              </a:tabLst>
              <a:defRPr sz="2400" b="1">
                <a:solidFill>
                  <a:schemeClr val="tx1"/>
                </a:solidFill>
                <a:latin typeface="Frutiger LT Std 55 Roman" pitchFamily="34" charset="0"/>
                <a:ea typeface="ＭＳ Ｐゴシック" panose="020B0600070205080204" pitchFamily="34" charset="-128"/>
              </a:defRPr>
            </a:lvl2pPr>
            <a:lvl3pPr marL="1143000" indent="-228600">
              <a:tabLst>
                <a:tab pos="6342063" algn="r"/>
              </a:tabLst>
              <a:defRPr sz="2400" b="1">
                <a:solidFill>
                  <a:schemeClr val="tx1"/>
                </a:solidFill>
                <a:latin typeface="Frutiger LT Std 55 Roman" pitchFamily="34" charset="0"/>
                <a:ea typeface="ＭＳ Ｐゴシック" panose="020B0600070205080204" pitchFamily="34" charset="-128"/>
              </a:defRPr>
            </a:lvl3pPr>
            <a:lvl4pPr marL="1600200" indent="-228600">
              <a:tabLst>
                <a:tab pos="6342063" algn="r"/>
              </a:tabLst>
              <a:defRPr sz="2400" b="1">
                <a:solidFill>
                  <a:schemeClr val="tx1"/>
                </a:solidFill>
                <a:latin typeface="Frutiger LT Std 55 Roman" pitchFamily="34" charset="0"/>
                <a:ea typeface="ＭＳ Ｐゴシック" panose="020B0600070205080204" pitchFamily="34" charset="-128"/>
              </a:defRPr>
            </a:lvl4pPr>
            <a:lvl5pPr marL="2057400" indent="-228600">
              <a:tabLst>
                <a:tab pos="6342063" algn="r"/>
              </a:tabLst>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tabLst>
                <a:tab pos="6342063" algn="r"/>
              </a:tabLs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tabLst>
                <a:tab pos="6342063" algn="r"/>
              </a:tabLs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tabLst>
                <a:tab pos="6342063" algn="r"/>
              </a:tabLs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tabLst>
                <a:tab pos="6342063" algn="r"/>
              </a:tabLst>
              <a:defRPr sz="2400" b="1">
                <a:solidFill>
                  <a:schemeClr val="tx1"/>
                </a:solidFill>
                <a:latin typeface="Frutiger LT Std 55 Roman" pitchFamily="34" charset="0"/>
                <a:ea typeface="ＭＳ Ｐゴシック" panose="020B0600070205080204" pitchFamily="34" charset="-128"/>
              </a:defRPr>
            </a:lvl9pPr>
          </a:lstStyle>
          <a:p>
            <a:pPr>
              <a:buFont typeface="Arial" panose="020B0604020202020204" pitchFamily="34" charset="0"/>
              <a:buNone/>
            </a:pPr>
            <a:r>
              <a:rPr lang="en-US" altLang="en-US" sz="2800" dirty="0">
                <a:latin typeface="Arial" panose="020B0604020202020204" pitchFamily="34" charset="0"/>
              </a:rPr>
              <a:t>A previous BME 210 classes answers:          Mentions                 </a:t>
            </a:r>
          </a:p>
          <a:p>
            <a:r>
              <a:rPr lang="en-US" altLang="en-US" sz="2800" dirty="0">
                <a:latin typeface="Arial" panose="020B0604020202020204" pitchFamily="34" charset="0"/>
              </a:rPr>
              <a:t>First &amp; Second Amendments				8 </a:t>
            </a:r>
          </a:p>
          <a:p>
            <a:r>
              <a:rPr lang="en-US" altLang="en-US" sz="2800" dirty="0">
                <a:latin typeface="Arial" panose="020B0604020202020204" pitchFamily="34" charset="0"/>
              </a:rPr>
              <a:t>Democracy				6</a:t>
            </a:r>
          </a:p>
          <a:p>
            <a:r>
              <a:rPr lang="en-US" altLang="en-US" sz="2800" dirty="0">
                <a:latin typeface="Arial" panose="020B0604020202020204" pitchFamily="34" charset="0"/>
              </a:rPr>
              <a:t>Capitalism/Free Enterprise/Economic Freedom	4</a:t>
            </a:r>
          </a:p>
          <a:p>
            <a:r>
              <a:rPr lang="en-US" altLang="en-US" sz="2800" dirty="0">
                <a:latin typeface="Arial" panose="020B0604020202020204" pitchFamily="34" charset="0"/>
              </a:rPr>
              <a:t>Diversity/Melting Pot				4</a:t>
            </a:r>
          </a:p>
          <a:p>
            <a:r>
              <a:rPr lang="en-US" altLang="en-US" sz="2800" dirty="0">
                <a:latin typeface="Arial" panose="020B0604020202020204" pitchFamily="34" charset="0"/>
              </a:rPr>
              <a:t>Public Education (Free)				3</a:t>
            </a:r>
          </a:p>
          <a:p>
            <a:r>
              <a:rPr lang="en-US" altLang="en-US" sz="2800" dirty="0">
                <a:latin typeface="Arial" panose="020B0604020202020204" pitchFamily="34" charset="0"/>
              </a:rPr>
              <a:t>Patriotism				3</a:t>
            </a:r>
          </a:p>
          <a:p>
            <a:r>
              <a:rPr lang="en-US" altLang="en-US" sz="2800" dirty="0">
                <a:latin typeface="Arial" panose="020B0604020202020204" pitchFamily="34" charset="0"/>
              </a:rPr>
              <a:t>Fosters Innovation/Technology				2	</a:t>
            </a:r>
          </a:p>
          <a:p>
            <a:endParaRPr lang="en-US" altLang="en-US" sz="2800" dirty="0">
              <a:latin typeface="Arial" panose="020B0604020202020204" pitchFamily="34" charset="0"/>
            </a:endParaRPr>
          </a:p>
          <a:p>
            <a:r>
              <a:rPr lang="en-US" altLang="en-US" sz="2800" dirty="0">
                <a:latin typeface="Arial" panose="020B0604020202020204" pitchFamily="34" charset="0"/>
              </a:rPr>
              <a:t>As of the end of 2016, 97 out of 167 countries (58%) with populations of at least 500,000 were democracies, and only 21 (13%) were autocracies, both post-World War II records. (2021 Internet Search)</a:t>
            </a:r>
          </a:p>
          <a:p>
            <a:r>
              <a:rPr lang="en-US" altLang="en-US" sz="1800" dirty="0">
                <a:latin typeface="Arial" panose="020B0604020202020204" pitchFamily="34" charset="0"/>
              </a:rPr>
              <a:t> </a:t>
            </a:r>
          </a:p>
          <a:p>
            <a:endParaRPr lang="en-US" altLang="en-US" sz="1800"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41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41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411">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41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411">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411">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41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6A4ED-FD23-0A7F-E738-1805E5A19E43}"/>
              </a:ext>
            </a:extLst>
          </p:cNvPr>
          <p:cNvSpPr>
            <a:spLocks noGrp="1"/>
          </p:cNvSpPr>
          <p:nvPr>
            <p:ph type="title"/>
          </p:nvPr>
        </p:nvSpPr>
        <p:spPr/>
        <p:txBody>
          <a:bodyPr/>
          <a:lstStyle/>
          <a:p>
            <a:endParaRPr lang="en-US"/>
          </a:p>
        </p:txBody>
      </p:sp>
      <p:pic>
        <p:nvPicPr>
          <p:cNvPr id="5" name="Content Placeholder 4" descr="A screenshot of a graph&#10;&#10;AI-generated content may be incorrect.">
            <a:extLst>
              <a:ext uri="{FF2B5EF4-FFF2-40B4-BE49-F238E27FC236}">
                <a16:creationId xmlns:a16="http://schemas.microsoft.com/office/drawing/2014/main" id="{12217377-54C5-ED51-1443-9942846DA21D}"/>
              </a:ext>
            </a:extLst>
          </p:cNvPr>
          <p:cNvPicPr>
            <a:picLocks noGrp="1" noChangeAspect="1"/>
          </p:cNvPicPr>
          <p:nvPr>
            <p:ph idx="1"/>
          </p:nvPr>
        </p:nvPicPr>
        <p:blipFill>
          <a:blip r:embed="rId2"/>
          <a:stretch>
            <a:fillRect/>
          </a:stretch>
        </p:blipFill>
        <p:spPr>
          <a:xfrm>
            <a:off x="789437" y="0"/>
            <a:ext cx="7565125" cy="6126164"/>
          </a:xfrm>
        </p:spPr>
      </p:pic>
      <p:sp>
        <p:nvSpPr>
          <p:cNvPr id="6" name="TextBox 5">
            <a:extLst>
              <a:ext uri="{FF2B5EF4-FFF2-40B4-BE49-F238E27FC236}">
                <a16:creationId xmlns:a16="http://schemas.microsoft.com/office/drawing/2014/main" id="{4E3F401A-2B9B-9AF2-9DA6-B6224EB0334C}"/>
              </a:ext>
            </a:extLst>
          </p:cNvPr>
          <p:cNvSpPr txBox="1"/>
          <p:nvPr/>
        </p:nvSpPr>
        <p:spPr>
          <a:xfrm>
            <a:off x="76200" y="6126164"/>
            <a:ext cx="9144000" cy="830997"/>
          </a:xfrm>
          <a:prstGeom prst="rect">
            <a:avLst/>
          </a:prstGeom>
          <a:noFill/>
        </p:spPr>
        <p:txBody>
          <a:bodyPr wrap="square" rtlCol="0">
            <a:spAutoFit/>
          </a:bodyPr>
          <a:lstStyle/>
          <a:p>
            <a:pPr algn="ctr"/>
            <a:r>
              <a:rPr lang="en-US" dirty="0"/>
              <a:t>Human Freedom Index, Cato Institute 2024</a:t>
            </a:r>
          </a:p>
          <a:p>
            <a:pPr algn="ctr"/>
            <a:r>
              <a:rPr lang="en-US" dirty="0"/>
              <a:t>https://</a:t>
            </a:r>
            <a:r>
              <a:rPr lang="en-US" dirty="0" err="1"/>
              <a:t>www.cato.org</a:t>
            </a:r>
            <a:r>
              <a:rPr lang="en-US" dirty="0"/>
              <a:t>/human-freedom-index/2024</a:t>
            </a:r>
          </a:p>
        </p:txBody>
      </p:sp>
    </p:spTree>
    <p:extLst>
      <p:ext uri="{BB962C8B-B14F-4D97-AF65-F5344CB8AC3E}">
        <p14:creationId xmlns:p14="http://schemas.microsoft.com/office/powerpoint/2010/main" val="2011314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1" name="Rectangle 2">
            <a:extLst>
              <a:ext uri="{FF2B5EF4-FFF2-40B4-BE49-F238E27FC236}">
                <a16:creationId xmlns:a16="http://schemas.microsoft.com/office/drawing/2014/main" id="{EBB07751-A03C-04B5-4219-89B1A330F707}"/>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en-US"/>
              <a:t>The SOLE WORLD POWER?</a:t>
            </a:r>
          </a:p>
        </p:txBody>
      </p:sp>
      <p:sp>
        <p:nvSpPr>
          <p:cNvPr id="10242" name="Rectangle 3">
            <a:extLst>
              <a:ext uri="{FF2B5EF4-FFF2-40B4-BE49-F238E27FC236}">
                <a16:creationId xmlns:a16="http://schemas.microsoft.com/office/drawing/2014/main" id="{49E716C1-F5FE-ABAF-4C3E-126925640B3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buFont typeface="Wingdings" pitchFamily="2" charset="2"/>
              <a:buChar char="§"/>
            </a:pPr>
            <a:r>
              <a:rPr lang="en-US" altLang="en-US"/>
              <a:t>Oldest republic</a:t>
            </a:r>
          </a:p>
          <a:p>
            <a:pPr>
              <a:buFont typeface="Wingdings" pitchFamily="2" charset="2"/>
              <a:buChar char="§"/>
            </a:pPr>
            <a:r>
              <a:rPr lang="en-US" altLang="en-US"/>
              <a:t>Oldest democracy</a:t>
            </a:r>
          </a:p>
          <a:p>
            <a:pPr>
              <a:buFont typeface="Wingdings" pitchFamily="2" charset="2"/>
              <a:buChar char="§"/>
            </a:pPr>
            <a:r>
              <a:rPr lang="en-US" altLang="en-US"/>
              <a:t>Oldest written constitution</a:t>
            </a:r>
          </a:p>
          <a:p>
            <a:pPr>
              <a:buFont typeface="Wingdings" pitchFamily="2" charset="2"/>
              <a:buChar char="§"/>
            </a:pPr>
            <a:r>
              <a:rPr lang="en-US" altLang="en-US"/>
              <a:t>Highest Gross National Product (GNP)</a:t>
            </a:r>
          </a:p>
          <a:p>
            <a:pPr>
              <a:buFont typeface="Wingdings" pitchFamily="2" charset="2"/>
              <a:buChar char="§"/>
            </a:pPr>
            <a:r>
              <a:rPr lang="en-US" altLang="en-US"/>
              <a:t>3rd wealthiest per capita</a:t>
            </a:r>
          </a:p>
          <a:p>
            <a:pPr>
              <a:buFont typeface="Wingdings" pitchFamily="2" charset="2"/>
              <a:buChar char="§"/>
            </a:pPr>
            <a:r>
              <a:rPr lang="en-US" altLang="en-US"/>
              <a:t>Strongest military in human history</a:t>
            </a:r>
          </a:p>
          <a:p>
            <a:endParaRPr lang="en-US" altLang="en-US"/>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E3FDE-7C01-F216-6834-D6D0635A1E9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2148E59-8E11-1A4A-CAA0-29DB7C3138CD}"/>
              </a:ext>
            </a:extLst>
          </p:cNvPr>
          <p:cNvSpPr>
            <a:spLocks noGrp="1"/>
          </p:cNvSpPr>
          <p:nvPr>
            <p:ph type="subTitle" idx="1"/>
          </p:nvPr>
        </p:nvSpPr>
        <p:spPr/>
        <p:txBody>
          <a:bodyPr/>
          <a:lstStyle/>
          <a:p>
            <a:endParaRPr lang="en-US" dirty="0"/>
          </a:p>
        </p:txBody>
      </p:sp>
      <p:pic>
        <p:nvPicPr>
          <p:cNvPr id="5" name="Picture 4">
            <a:extLst>
              <a:ext uri="{FF2B5EF4-FFF2-40B4-BE49-F238E27FC236}">
                <a16:creationId xmlns:a16="http://schemas.microsoft.com/office/drawing/2014/main" id="{DB1D14F6-FD73-5829-F4CE-F069EE5E53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52" y="0"/>
            <a:ext cx="9164503" cy="6858000"/>
          </a:xfrm>
          <a:prstGeom prst="rect">
            <a:avLst/>
          </a:prstGeom>
        </p:spPr>
      </p:pic>
    </p:spTree>
    <p:extLst>
      <p:ext uri="{BB962C8B-B14F-4D97-AF65-F5344CB8AC3E}">
        <p14:creationId xmlns:p14="http://schemas.microsoft.com/office/powerpoint/2010/main" val="34643482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9E89EF4A-6A2F-B961-D598-32A0307086BE}"/>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ltLang="en-US"/>
          </a:p>
        </p:txBody>
      </p:sp>
      <p:pic>
        <p:nvPicPr>
          <p:cNvPr id="89090" name="Content Placeholder 4">
            <a:extLst>
              <a:ext uri="{FF2B5EF4-FFF2-40B4-BE49-F238E27FC236}">
                <a16:creationId xmlns:a16="http://schemas.microsoft.com/office/drawing/2014/main" id="{9A0841C1-96EC-1223-8CB0-6B2092FDBB77}"/>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368425" y="0"/>
            <a:ext cx="640715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6611095D-1A46-AC49-AEBC-6A6337AE884C}"/>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ltLang="en-US"/>
          </a:p>
        </p:txBody>
      </p:sp>
      <p:pic>
        <p:nvPicPr>
          <p:cNvPr id="90114" name="Content Placeholder 3">
            <a:extLst>
              <a:ext uri="{FF2B5EF4-FFF2-40B4-BE49-F238E27FC236}">
                <a16:creationId xmlns:a16="http://schemas.microsoft.com/office/drawing/2014/main" id="{1943F2D4-84C2-F6B0-E7A7-21C5C0336D1D}"/>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9896" y="6927"/>
            <a:ext cx="9153896" cy="57484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DC79F4F-8459-711D-A058-D1684D893428}"/>
              </a:ext>
            </a:extLst>
          </p:cNvPr>
          <p:cNvSpPr txBox="1"/>
          <p:nvPr/>
        </p:nvSpPr>
        <p:spPr>
          <a:xfrm>
            <a:off x="-9896" y="5943600"/>
            <a:ext cx="9153896" cy="830997"/>
          </a:xfrm>
          <a:prstGeom prst="rect">
            <a:avLst/>
          </a:prstGeom>
          <a:noFill/>
        </p:spPr>
        <p:txBody>
          <a:bodyPr wrap="square" rtlCol="0">
            <a:spAutoFit/>
          </a:bodyPr>
          <a:lstStyle/>
          <a:p>
            <a:r>
              <a:rPr lang="en-US" dirty="0"/>
              <a:t>Only two countries, the United States and </a:t>
            </a:r>
            <a:r>
              <a:rPr lang="en-US"/>
              <a:t>New Zealand, </a:t>
            </a:r>
            <a:r>
              <a:rPr lang="en-US" dirty="0"/>
              <a:t>allow the</a:t>
            </a:r>
          </a:p>
          <a:p>
            <a:r>
              <a:rPr lang="en-US" dirty="0"/>
              <a:t>Advertising of prescription drugs.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7947FF67-BDBE-1F4D-761C-5ACDCE223531}"/>
              </a:ext>
            </a:extLst>
          </p:cNvPr>
          <p:cNvSpPr>
            <a:spLocks noGrp="1" noChangeArrowheads="1"/>
          </p:cNvSpPr>
          <p:nvPr>
            <p:ph type="title"/>
          </p:nvPr>
        </p:nvSpPr>
        <p:spPr bwMode="auto">
          <a:xfrm>
            <a:off x="-31668" y="22761"/>
            <a:ext cx="9175668"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en-US" dirty="0"/>
              <a:t>Paris Climate Accord</a:t>
            </a:r>
            <a:br>
              <a:rPr lang="en-US" altLang="en-US" dirty="0"/>
            </a:br>
            <a:r>
              <a:rPr lang="en-US" altLang="en-US" sz="2800" dirty="0">
                <a:latin typeface="Arial" panose="020B0604020202020204" pitchFamily="34" charset="0"/>
                <a:cs typeface="Arial" panose="020B0604020202020204" pitchFamily="34" charset="0"/>
              </a:rPr>
              <a:t>President Biden Rejoined the Accord 1/20/2021</a:t>
            </a:r>
          </a:p>
        </p:txBody>
      </p:sp>
      <p:pic>
        <p:nvPicPr>
          <p:cNvPr id="91138" name="Content Placeholder 3">
            <a:extLst>
              <a:ext uri="{FF2B5EF4-FFF2-40B4-BE49-F238E27FC236}">
                <a16:creationId xmlns:a16="http://schemas.microsoft.com/office/drawing/2014/main" id="{B63EBA72-C3BA-ED51-D702-A6CBD0CA8763}"/>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51724" y="1447799"/>
            <a:ext cx="9327392" cy="53874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a:extLst>
              <a:ext uri="{FF2B5EF4-FFF2-40B4-BE49-F238E27FC236}">
                <a16:creationId xmlns:a16="http://schemas.microsoft.com/office/drawing/2014/main" id="{A5A3502A-2929-701C-D4DA-9E949BA2D557}"/>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ltLang="en-US"/>
          </a:p>
        </p:txBody>
      </p:sp>
      <p:pic>
        <p:nvPicPr>
          <p:cNvPr id="92162" name="Content Placeholder 3">
            <a:extLst>
              <a:ext uri="{FF2B5EF4-FFF2-40B4-BE49-F238E27FC236}">
                <a16:creationId xmlns:a16="http://schemas.microsoft.com/office/drawing/2014/main" id="{3965AE30-9A36-2C1C-B160-74DDF55C08D5}"/>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7010" y="708819"/>
            <a:ext cx="9151866" cy="5440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a:extLst>
              <a:ext uri="{FF2B5EF4-FFF2-40B4-BE49-F238E27FC236}">
                <a16:creationId xmlns:a16="http://schemas.microsoft.com/office/drawing/2014/main" id="{00E44245-9CF3-5D6C-0ED2-E796438A732C}"/>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ltLang="en-US"/>
          </a:p>
        </p:txBody>
      </p:sp>
      <p:pic>
        <p:nvPicPr>
          <p:cNvPr id="93186" name="Content Placeholder 3">
            <a:extLst>
              <a:ext uri="{FF2B5EF4-FFF2-40B4-BE49-F238E27FC236}">
                <a16:creationId xmlns:a16="http://schemas.microsoft.com/office/drawing/2014/main" id="{3BB2B941-A860-CDEA-17E8-F6E8EECE8791}"/>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0" y="649662"/>
            <a:ext cx="9144000" cy="586359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a:extLst>
              <a:ext uri="{FF2B5EF4-FFF2-40B4-BE49-F238E27FC236}">
                <a16:creationId xmlns:a16="http://schemas.microsoft.com/office/drawing/2014/main" id="{DF6FBC65-0970-BA09-C00A-878346B1B661}"/>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en-US"/>
              <a:t>Countries That Have</a:t>
            </a:r>
            <a:br>
              <a:rPr lang="en-US" altLang="en-US"/>
            </a:br>
            <a:r>
              <a:rPr lang="en-US" altLang="en-US"/>
              <a:t>Put A Man On The Moon</a:t>
            </a:r>
          </a:p>
        </p:txBody>
      </p:sp>
      <p:pic>
        <p:nvPicPr>
          <p:cNvPr id="94210" name="Content Placeholder 3">
            <a:extLst>
              <a:ext uri="{FF2B5EF4-FFF2-40B4-BE49-F238E27FC236}">
                <a16:creationId xmlns:a16="http://schemas.microsoft.com/office/drawing/2014/main" id="{7A965D92-52DE-2274-7329-DAA82D21E9CC}"/>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26195" y="1660525"/>
            <a:ext cx="9196390" cy="49228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3494F234-5D8D-8907-16DF-FD1BB8BF0CF1}"/>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ltLang="en-US"/>
          </a:p>
        </p:txBody>
      </p:sp>
      <p:sp>
        <p:nvSpPr>
          <p:cNvPr id="95234" name="Content Placeholder 2">
            <a:extLst>
              <a:ext uri="{FF2B5EF4-FFF2-40B4-BE49-F238E27FC236}">
                <a16:creationId xmlns:a16="http://schemas.microsoft.com/office/drawing/2014/main" id="{5B048573-EF39-BA8F-6FE1-908E85C7F628}"/>
              </a:ext>
            </a:extLst>
          </p:cNvPr>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ltLang="en-US"/>
          </a:p>
        </p:txBody>
      </p:sp>
      <p:pic>
        <p:nvPicPr>
          <p:cNvPr id="95235" name="Picture 4" descr="Norse.pdf">
            <a:extLst>
              <a:ext uri="{FF2B5EF4-FFF2-40B4-BE49-F238E27FC236}">
                <a16:creationId xmlns:a16="http://schemas.microsoft.com/office/drawing/2014/main" id="{2238C350-678C-2136-0B6C-CE5224D30FDE}"/>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Number Placeholder 3">
            <a:extLst>
              <a:ext uri="{FF2B5EF4-FFF2-40B4-BE49-F238E27FC236}">
                <a16:creationId xmlns:a16="http://schemas.microsoft.com/office/drawing/2014/main" id="{7DEE44F0-964B-8686-5C92-4193ED691F1F}"/>
              </a:ext>
            </a:extLst>
          </p:cNvPr>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b="1">
                <a:solidFill>
                  <a:schemeClr val="tx1"/>
                </a:solidFill>
                <a:latin typeface="Frutiger LT Std 55 Roman" pitchFamily="34" charset="0"/>
                <a:ea typeface="ＭＳ Ｐゴシック" panose="020B0600070205080204" pitchFamily="34" charset="-128"/>
              </a:defRPr>
            </a:lvl1pPr>
            <a:lvl2pPr marL="742950" indent="-285750" defTabSz="457200">
              <a:defRPr sz="2400" b="1">
                <a:solidFill>
                  <a:schemeClr val="tx1"/>
                </a:solidFill>
                <a:latin typeface="Frutiger LT Std 55 Roman" pitchFamily="34" charset="0"/>
                <a:ea typeface="ＭＳ Ｐゴシック" panose="020B0600070205080204" pitchFamily="34" charset="-128"/>
              </a:defRPr>
            </a:lvl2pPr>
            <a:lvl3pPr marL="1143000" indent="-228600" defTabSz="457200">
              <a:defRPr sz="2400" b="1">
                <a:solidFill>
                  <a:schemeClr val="tx1"/>
                </a:solidFill>
                <a:latin typeface="Frutiger LT Std 55 Roman" pitchFamily="34" charset="0"/>
                <a:ea typeface="ＭＳ Ｐゴシック" panose="020B0600070205080204" pitchFamily="34" charset="-128"/>
              </a:defRPr>
            </a:lvl3pPr>
            <a:lvl4pPr marL="1600200" indent="-228600" defTabSz="457200">
              <a:defRPr sz="2400" b="1">
                <a:solidFill>
                  <a:schemeClr val="tx1"/>
                </a:solidFill>
                <a:latin typeface="Frutiger LT Std 55 Roman" pitchFamily="34" charset="0"/>
                <a:ea typeface="ＭＳ Ｐゴシック" panose="020B0600070205080204" pitchFamily="34" charset="-128"/>
              </a:defRPr>
            </a:lvl4pPr>
            <a:lvl5pPr marL="2057400" indent="-228600" defTabSz="457200">
              <a:defRPr sz="2400" b="1">
                <a:solidFill>
                  <a:schemeClr val="tx1"/>
                </a:solidFill>
                <a:latin typeface="Frutiger LT Std 55 Roman"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algn="r" eaLnBrk="1" hangingPunct="1"/>
            <a:fld id="{19F4ECD7-D058-7F49-8040-074E5107F104}" type="slidenum">
              <a:rPr lang="en-US" altLang="en-US" sz="1200">
                <a:solidFill>
                  <a:srgbClr val="898989"/>
                </a:solidFill>
                <a:latin typeface="Calibri" panose="020F0502020204030204" pitchFamily="34" charset="0"/>
              </a:rPr>
              <a:pPr algn="r" eaLnBrk="1" hangingPunct="1"/>
              <a:t>68</a:t>
            </a:fld>
            <a:endParaRPr lang="en-US" altLang="en-US" sz="1300">
              <a:solidFill>
                <a:srgbClr val="898989"/>
              </a:solidFill>
              <a:latin typeface="Arial" panose="020B0604020202020204" pitchFamily="34" charset="0"/>
            </a:endParaRPr>
          </a:p>
        </p:txBody>
      </p:sp>
      <p:sp>
        <p:nvSpPr>
          <p:cNvPr id="96258" name="Text Box 2">
            <a:extLst>
              <a:ext uri="{FF2B5EF4-FFF2-40B4-BE49-F238E27FC236}">
                <a16:creationId xmlns:a16="http://schemas.microsoft.com/office/drawing/2014/main" id="{B98DB45E-626B-7E80-2AFA-6EA2C0496085}"/>
              </a:ext>
            </a:extLst>
          </p:cNvPr>
          <p:cNvSpPr txBox="1">
            <a:spLocks noChangeArrowheads="1"/>
          </p:cNvSpPr>
          <p:nvPr/>
        </p:nvSpPr>
        <p:spPr bwMode="auto">
          <a:xfrm>
            <a:off x="0" y="609600"/>
            <a:ext cx="91440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defTabSz="820738">
              <a:defRPr sz="2400" b="1">
                <a:solidFill>
                  <a:schemeClr val="tx1"/>
                </a:solidFill>
                <a:latin typeface="Frutiger LT Std 55 Roman" pitchFamily="34" charset="0"/>
                <a:ea typeface="ＭＳ Ｐゴシック" panose="020B0600070205080204" pitchFamily="34" charset="-128"/>
              </a:defRPr>
            </a:lvl1pPr>
            <a:lvl2pPr marL="742950" indent="-285750" defTabSz="820738">
              <a:defRPr sz="2400" b="1">
                <a:solidFill>
                  <a:schemeClr val="tx1"/>
                </a:solidFill>
                <a:latin typeface="Frutiger LT Std 55 Roman" pitchFamily="34" charset="0"/>
                <a:ea typeface="ＭＳ Ｐゴシック" panose="020B0600070205080204" pitchFamily="34" charset="-128"/>
              </a:defRPr>
            </a:lvl2pPr>
            <a:lvl3pPr marL="1143000" indent="-228600" defTabSz="820738">
              <a:defRPr sz="2400" b="1">
                <a:solidFill>
                  <a:schemeClr val="tx1"/>
                </a:solidFill>
                <a:latin typeface="Frutiger LT Std 55 Roman" pitchFamily="34" charset="0"/>
                <a:ea typeface="ＭＳ Ｐゴシック" panose="020B0600070205080204" pitchFamily="34" charset="-128"/>
              </a:defRPr>
            </a:lvl3pPr>
            <a:lvl4pPr marL="1600200" indent="-228600" defTabSz="820738">
              <a:defRPr sz="2400" b="1">
                <a:solidFill>
                  <a:schemeClr val="tx1"/>
                </a:solidFill>
                <a:latin typeface="Frutiger LT Std 55 Roman" pitchFamily="34" charset="0"/>
                <a:ea typeface="ＭＳ Ｐゴシック" panose="020B0600070205080204" pitchFamily="34" charset="-128"/>
              </a:defRPr>
            </a:lvl4pPr>
            <a:lvl5pPr marL="2057400" indent="-228600" defTabSz="820738">
              <a:defRPr sz="2400" b="1">
                <a:solidFill>
                  <a:schemeClr val="tx1"/>
                </a:solidFill>
                <a:latin typeface="Frutiger LT Std 55 Roman" pitchFamily="34" charset="0"/>
                <a:ea typeface="ＭＳ Ｐゴシック" panose="020B0600070205080204" pitchFamily="34" charset="-128"/>
              </a:defRPr>
            </a:lvl5pPr>
            <a:lvl6pPr marL="2514600" indent="-228600" defTabSz="820738"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defTabSz="820738"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defTabSz="820738"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defTabSz="820738"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r>
              <a:rPr lang="en-US" altLang="en-US" sz="3200">
                <a:latin typeface="Arial" panose="020B0604020202020204" pitchFamily="34" charset="0"/>
              </a:rPr>
              <a:t>	</a:t>
            </a:r>
            <a:endParaRPr lang="en-US" altLang="en-US" sz="4000">
              <a:solidFill>
                <a:srgbClr val="000000"/>
              </a:solidFill>
              <a:latin typeface="Arial" panose="020B0604020202020204" pitchFamily="34" charset="0"/>
            </a:endParaRPr>
          </a:p>
        </p:txBody>
      </p:sp>
      <p:pic>
        <p:nvPicPr>
          <p:cNvPr id="96259" name="Picture 1" descr="joy.jpg">
            <a:extLst>
              <a:ext uri="{FF2B5EF4-FFF2-40B4-BE49-F238E27FC236}">
                <a16:creationId xmlns:a16="http://schemas.microsoft.com/office/drawing/2014/main" id="{309803BD-E4F8-C752-053A-DA52354DA9EC}"/>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154238"/>
            <a:ext cx="914400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the united states and the united states&#10;&#10;Description automatically generated">
            <a:extLst>
              <a:ext uri="{FF2B5EF4-FFF2-40B4-BE49-F238E27FC236}">
                <a16:creationId xmlns:a16="http://schemas.microsoft.com/office/drawing/2014/main" id="{05379027-6922-09EA-641B-4504B433A1D7}"/>
              </a:ext>
            </a:extLst>
          </p:cNvPr>
          <p:cNvPicPr>
            <a:picLocks noChangeAspect="1"/>
          </p:cNvPicPr>
          <p:nvPr/>
        </p:nvPicPr>
        <p:blipFill>
          <a:blip r:embed="rId2"/>
          <a:stretch>
            <a:fillRect/>
          </a:stretch>
        </p:blipFill>
        <p:spPr>
          <a:xfrm>
            <a:off x="990600" y="0"/>
            <a:ext cx="7608668" cy="5855494"/>
          </a:xfrm>
          <a:prstGeom prst="rect">
            <a:avLst/>
          </a:prstGeom>
        </p:spPr>
      </p:pic>
      <p:sp>
        <p:nvSpPr>
          <p:cNvPr id="6" name="TextBox 5">
            <a:extLst>
              <a:ext uri="{FF2B5EF4-FFF2-40B4-BE49-F238E27FC236}">
                <a16:creationId xmlns:a16="http://schemas.microsoft.com/office/drawing/2014/main" id="{637091E5-E849-4C92-D06C-44322F4C235B}"/>
              </a:ext>
            </a:extLst>
          </p:cNvPr>
          <p:cNvSpPr txBox="1"/>
          <p:nvPr/>
        </p:nvSpPr>
        <p:spPr>
          <a:xfrm>
            <a:off x="0" y="5943600"/>
            <a:ext cx="9220200" cy="830997"/>
          </a:xfrm>
          <a:prstGeom prst="rect">
            <a:avLst/>
          </a:prstGeom>
          <a:noFill/>
        </p:spPr>
        <p:txBody>
          <a:bodyPr wrap="square" rtlCol="0">
            <a:spAutoFit/>
          </a:bodyPr>
          <a:lstStyle/>
          <a:p>
            <a:r>
              <a:rPr lang="en-US" dirty="0">
                <a:solidFill>
                  <a:schemeClr val="tx1">
                    <a:lumMod val="95000"/>
                    <a:lumOff val="5000"/>
                  </a:schemeClr>
                </a:solidFill>
                <a:effectLst/>
                <a:latin typeface="Arial" panose="020B0604020202020204" pitchFamily="34" charset="0"/>
                <a:cs typeface="Arial" panose="020B0604020202020204" pitchFamily="34" charset="0"/>
              </a:rPr>
              <a:t>Sources: State of the Nation report, World Bank: </a:t>
            </a:r>
            <a:r>
              <a:rPr lang="en-US" i="1" dirty="0">
                <a:solidFill>
                  <a:schemeClr val="tx1">
                    <a:lumMod val="95000"/>
                    <a:lumOff val="5000"/>
                  </a:schemeClr>
                </a:solidFill>
                <a:effectLst/>
                <a:latin typeface="Arial" panose="020B0604020202020204" pitchFamily="34" charset="0"/>
                <a:cs typeface="Arial" panose="020B0604020202020204" pitchFamily="34" charset="0"/>
              </a:rPr>
              <a:t>New York Times</a:t>
            </a:r>
            <a:r>
              <a:rPr lang="en-US" dirty="0">
                <a:solidFill>
                  <a:schemeClr val="tx1">
                    <a:lumMod val="95000"/>
                    <a:lumOff val="5000"/>
                  </a:schemeClr>
                </a:solidFill>
                <a:effectLst/>
                <a:latin typeface="Arial" panose="020B0604020202020204" pitchFamily="34" charset="0"/>
                <a:cs typeface="Arial" panose="020B0604020202020204" pitchFamily="34" charset="0"/>
              </a:rPr>
              <a:t> 2/4/25</a:t>
            </a:r>
            <a:endParaRPr lang="en-US" dirty="0">
              <a:solidFill>
                <a:schemeClr val="tx1">
                  <a:lumMod val="95000"/>
                  <a:lumOff val="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4772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CA3DD-D0BC-FEE2-4F9B-DBFA5CBFB178}"/>
              </a:ext>
            </a:extLst>
          </p:cNvPr>
          <p:cNvSpPr>
            <a:spLocks noGrp="1"/>
          </p:cNvSpPr>
          <p:nvPr>
            <p:ph type="title"/>
          </p:nvPr>
        </p:nvSpPr>
        <p:spPr/>
        <p:txBody>
          <a:bodyPr/>
          <a:lstStyle/>
          <a:p>
            <a:r>
              <a:rPr lang="en-US"/>
              <a:t>Are </a:t>
            </a:r>
            <a:r>
              <a:rPr lang="en-US" dirty="0"/>
              <a:t>Americans “WEIRD”?</a:t>
            </a:r>
            <a:br>
              <a:rPr lang="en-US" dirty="0"/>
            </a:br>
            <a:r>
              <a:rPr lang="en-US" sz="2400" dirty="0"/>
              <a:t>WEIRD= Western , Educated, Industrialized, Richy, &amp; Democratic</a:t>
            </a:r>
          </a:p>
        </p:txBody>
      </p:sp>
      <p:sp>
        <p:nvSpPr>
          <p:cNvPr id="3" name="Content Placeholder 2">
            <a:extLst>
              <a:ext uri="{FF2B5EF4-FFF2-40B4-BE49-F238E27FC236}">
                <a16:creationId xmlns:a16="http://schemas.microsoft.com/office/drawing/2014/main" id="{60C8CE5D-DCBB-8EEA-4F1F-756C19497351}"/>
              </a:ext>
            </a:extLst>
          </p:cNvPr>
          <p:cNvSpPr>
            <a:spLocks noGrp="1"/>
          </p:cNvSpPr>
          <p:nvPr>
            <p:ph idx="1"/>
          </p:nvPr>
        </p:nvSpPr>
        <p:spPr>
          <a:xfrm>
            <a:off x="304800" y="1600200"/>
            <a:ext cx="8610600" cy="4525963"/>
          </a:xfrm>
        </p:spPr>
        <p:txBody>
          <a:bodyPr/>
          <a:lstStyle/>
          <a:p>
            <a:pPr marL="0" marR="0" indent="0">
              <a:spcBef>
                <a:spcPts val="0"/>
              </a:spcBef>
              <a:spcAft>
                <a:spcPts val="0"/>
              </a:spcAft>
              <a:buNone/>
            </a:pPr>
            <a:r>
              <a:rPr lang="en-US" sz="2800" kern="0" dirty="0">
                <a:solidFill>
                  <a:srgbClr val="231F20"/>
                </a:solidFill>
                <a:effectLst/>
                <a:latin typeface="Arial" panose="020B0604020202020204" pitchFamily="34" charset="0"/>
                <a:ea typeface="Aptos" panose="020B0004020202020204" pitchFamily="34" charset="0"/>
                <a:cs typeface="Arial" panose="020B0604020202020204" pitchFamily="34" charset="0"/>
              </a:rPr>
              <a:t>	“Americans are, on average, the most individualistic people in the world…. American parents, for example, were the only ones in a survey of 100 societies who created a separate room for their baby to sleep…. [C]</a:t>
            </a:r>
            <a:r>
              <a:rPr lang="en-US" sz="2800" kern="0" dirty="0" err="1">
                <a:solidFill>
                  <a:srgbClr val="231F20"/>
                </a:solidFill>
                <a:effectLst/>
                <a:latin typeface="Arial" panose="020B0604020202020204" pitchFamily="34" charset="0"/>
                <a:ea typeface="Aptos" panose="020B0004020202020204" pitchFamily="34" charset="0"/>
                <a:cs typeface="Arial" panose="020B0604020202020204" pitchFamily="34" charset="0"/>
              </a:rPr>
              <a:t>ompared</a:t>
            </a:r>
            <a:r>
              <a:rPr lang="en-US" sz="2800" kern="0" dirty="0">
                <a:solidFill>
                  <a:srgbClr val="231F20"/>
                </a:solidFill>
                <a:effectLst/>
                <a:latin typeface="Arial" panose="020B0604020202020204" pitchFamily="34" charset="0"/>
                <a:ea typeface="Aptos" panose="020B0004020202020204" pitchFamily="34" charset="0"/>
                <a:cs typeface="Arial" panose="020B0604020202020204" pitchFamily="34" charset="0"/>
              </a:rPr>
              <a:t> with other Western industrialized societies, Americans were found to be the most patriotic, litigious, philanthropic, and populist (they have the most positions for elections and the most frequent elections, although they have among the lowest voter turnout rates). They were also among the most optimistic, and the least class-conscious.”</a:t>
            </a:r>
            <a:endParaRPr lang="en-US" dirty="0"/>
          </a:p>
        </p:txBody>
      </p:sp>
    </p:spTree>
    <p:extLst>
      <p:ext uri="{BB962C8B-B14F-4D97-AF65-F5344CB8AC3E}">
        <p14:creationId xmlns:p14="http://schemas.microsoft.com/office/powerpoint/2010/main" val="32592491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the results of a graph&#10;&#10;Description automatically generated with medium confidence">
            <a:extLst>
              <a:ext uri="{FF2B5EF4-FFF2-40B4-BE49-F238E27FC236}">
                <a16:creationId xmlns:a16="http://schemas.microsoft.com/office/drawing/2014/main" id="{7B5C6BE0-751C-9C08-F848-59ADFD1C1C05}"/>
              </a:ext>
            </a:extLst>
          </p:cNvPr>
          <p:cNvPicPr>
            <a:picLocks noChangeAspect="1"/>
          </p:cNvPicPr>
          <p:nvPr/>
        </p:nvPicPr>
        <p:blipFill>
          <a:blip r:embed="rId2"/>
          <a:stretch>
            <a:fillRect/>
          </a:stretch>
        </p:blipFill>
        <p:spPr>
          <a:xfrm>
            <a:off x="0" y="0"/>
            <a:ext cx="7151316" cy="6858000"/>
          </a:xfrm>
          <a:prstGeom prst="rect">
            <a:avLst/>
          </a:prstGeom>
        </p:spPr>
      </p:pic>
      <p:sp>
        <p:nvSpPr>
          <p:cNvPr id="4" name="TextBox 3">
            <a:extLst>
              <a:ext uri="{FF2B5EF4-FFF2-40B4-BE49-F238E27FC236}">
                <a16:creationId xmlns:a16="http://schemas.microsoft.com/office/drawing/2014/main" id="{08D6A19E-9AF8-12C8-BA9A-CDC478EC9C02}"/>
              </a:ext>
            </a:extLst>
          </p:cNvPr>
          <p:cNvSpPr txBox="1"/>
          <p:nvPr/>
        </p:nvSpPr>
        <p:spPr>
          <a:xfrm>
            <a:off x="7151316" y="609600"/>
            <a:ext cx="1992684" cy="5262979"/>
          </a:xfrm>
          <a:prstGeom prst="rect">
            <a:avLst/>
          </a:prstGeom>
          <a:noFill/>
        </p:spPr>
        <p:txBody>
          <a:bodyPr wrap="square" rtlCol="0">
            <a:spAutoFit/>
          </a:bodyPr>
          <a:lstStyle/>
          <a:p>
            <a:r>
              <a:rPr lang="en-US" dirty="0">
                <a:solidFill>
                  <a:schemeClr val="tx1">
                    <a:lumMod val="95000"/>
                    <a:lumOff val="5000"/>
                  </a:schemeClr>
                </a:solidFill>
                <a:effectLst/>
                <a:latin typeface="Arial" panose="020B0604020202020204" pitchFamily="34" charset="0"/>
                <a:cs typeface="Arial" panose="020B0604020202020204" pitchFamily="34" charset="0"/>
              </a:rPr>
              <a:t>Source: State of the Nation report, UNICEF, Institute for Health Metrics and Evaluation, World Bank, Gallup World Poll: </a:t>
            </a:r>
            <a:r>
              <a:rPr lang="en-US" i="1" dirty="0">
                <a:solidFill>
                  <a:schemeClr val="tx1">
                    <a:lumMod val="95000"/>
                    <a:lumOff val="5000"/>
                  </a:schemeClr>
                </a:solidFill>
                <a:effectLst/>
                <a:latin typeface="Arial" panose="020B0604020202020204" pitchFamily="34" charset="0"/>
                <a:cs typeface="Arial" panose="020B0604020202020204" pitchFamily="34" charset="0"/>
              </a:rPr>
              <a:t>New York Times </a:t>
            </a:r>
            <a:r>
              <a:rPr lang="en-US" dirty="0">
                <a:solidFill>
                  <a:schemeClr val="tx1">
                    <a:lumMod val="95000"/>
                    <a:lumOff val="5000"/>
                  </a:schemeClr>
                </a:solidFill>
                <a:effectLst/>
                <a:latin typeface="Arial" panose="020B0604020202020204" pitchFamily="34" charset="0"/>
                <a:cs typeface="Arial" panose="020B0604020202020204" pitchFamily="34" charset="0"/>
              </a:rPr>
              <a:t>2/4/</a:t>
            </a:r>
            <a:endParaRPr lang="en-US" dirty="0">
              <a:solidFill>
                <a:schemeClr val="tx1">
                  <a:lumMod val="95000"/>
                  <a:lumOff val="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87940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a:extLst>
              <a:ext uri="{FF2B5EF4-FFF2-40B4-BE49-F238E27FC236}">
                <a16:creationId xmlns:a16="http://schemas.microsoft.com/office/drawing/2014/main" id="{FA073F51-9864-07CC-1501-2879628E2937}"/>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ltLang="en-US"/>
          </a:p>
        </p:txBody>
      </p:sp>
      <p:sp>
        <p:nvSpPr>
          <p:cNvPr id="98306" name="Content Placeholder 2">
            <a:extLst>
              <a:ext uri="{FF2B5EF4-FFF2-40B4-BE49-F238E27FC236}">
                <a16:creationId xmlns:a16="http://schemas.microsoft.com/office/drawing/2014/main" id="{D450B871-02BE-8E37-34B5-ADBD655C44A0}"/>
              </a:ext>
            </a:extLst>
          </p:cNvPr>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ltLang="en-US"/>
          </a:p>
        </p:txBody>
      </p:sp>
      <p:pic>
        <p:nvPicPr>
          <p:cNvPr id="98307" name="Picture 3" descr="Historical_Marginal_Tax_Rate_for_Highest_and_Lowest_Income_Earners.jpg">
            <a:extLst>
              <a:ext uri="{FF2B5EF4-FFF2-40B4-BE49-F238E27FC236}">
                <a16:creationId xmlns:a16="http://schemas.microsoft.com/office/drawing/2014/main" id="{ED9A4E03-93B8-9035-DB7D-785A4B79F4B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a:extLst>
              <a:ext uri="{FF2B5EF4-FFF2-40B4-BE49-F238E27FC236}">
                <a16:creationId xmlns:a16="http://schemas.microsoft.com/office/drawing/2014/main" id="{D65B871C-5BF0-2B0A-5B13-CE73DC79E7D0}"/>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ltLang="en-US"/>
          </a:p>
        </p:txBody>
      </p:sp>
      <p:sp>
        <p:nvSpPr>
          <p:cNvPr id="99330" name="Content Placeholder 2">
            <a:extLst>
              <a:ext uri="{FF2B5EF4-FFF2-40B4-BE49-F238E27FC236}">
                <a16:creationId xmlns:a16="http://schemas.microsoft.com/office/drawing/2014/main" id="{11F7B320-7967-5DFE-C1E3-3FEE1B3D29CA}"/>
              </a:ext>
            </a:extLst>
          </p:cNvPr>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ltLang="en-US"/>
          </a:p>
        </p:txBody>
      </p:sp>
      <p:pic>
        <p:nvPicPr>
          <p:cNvPr id="99331" name="Picture 3" descr="1.png">
            <a:extLst>
              <a:ext uri="{FF2B5EF4-FFF2-40B4-BE49-F238E27FC236}">
                <a16:creationId xmlns:a16="http://schemas.microsoft.com/office/drawing/2014/main" id="{339C2FEE-22FC-77BC-6520-F096DFFA393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46138" y="0"/>
            <a:ext cx="7385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a:extLst>
              <a:ext uri="{FF2B5EF4-FFF2-40B4-BE49-F238E27FC236}">
                <a16:creationId xmlns:a16="http://schemas.microsoft.com/office/drawing/2014/main" id="{249DCBC5-7E1A-1FAF-5E50-A3602E80BA93}"/>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ltLang="en-US"/>
          </a:p>
        </p:txBody>
      </p:sp>
      <p:pic>
        <p:nvPicPr>
          <p:cNvPr id="100354" name="Content Placeholder 3" descr="top-rate.jpg">
            <a:extLst>
              <a:ext uri="{FF2B5EF4-FFF2-40B4-BE49-F238E27FC236}">
                <a16:creationId xmlns:a16="http://schemas.microsoft.com/office/drawing/2014/main" id="{A2E93CAC-B7FC-FFCB-9E99-72D0F7A6AD01}"/>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t="-7460"/>
          <a:stretch>
            <a:fillRect/>
          </a:stretch>
        </p:blipFill>
        <p:spPr bwMode="auto">
          <a:xfrm>
            <a:off x="0" y="0"/>
            <a:ext cx="9144000" cy="6311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a:extLst>
              <a:ext uri="{FF2B5EF4-FFF2-40B4-BE49-F238E27FC236}">
                <a16:creationId xmlns:a16="http://schemas.microsoft.com/office/drawing/2014/main" id="{0A4A213F-8312-965A-FEFF-FD88959360FB}"/>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ltLang="en-US"/>
          </a:p>
        </p:txBody>
      </p:sp>
      <p:sp>
        <p:nvSpPr>
          <p:cNvPr id="101378" name="Content Placeholder 2">
            <a:extLst>
              <a:ext uri="{FF2B5EF4-FFF2-40B4-BE49-F238E27FC236}">
                <a16:creationId xmlns:a16="http://schemas.microsoft.com/office/drawing/2014/main" id="{46D015B0-5562-1939-8B12-EADBCE75B4B0}"/>
              </a:ext>
            </a:extLst>
          </p:cNvPr>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ltLang="en-US"/>
          </a:p>
        </p:txBody>
      </p:sp>
      <p:pic>
        <p:nvPicPr>
          <p:cNvPr id="101379" name="Picture 3" descr="job-creation-top-tax-rate.jpg">
            <a:extLst>
              <a:ext uri="{FF2B5EF4-FFF2-40B4-BE49-F238E27FC236}">
                <a16:creationId xmlns:a16="http://schemas.microsoft.com/office/drawing/2014/main" id="{3DC94CE3-C29C-132D-51AA-9E7DF7CDA785}"/>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06425"/>
            <a:ext cx="9247188" cy="487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a:extLst>
              <a:ext uri="{FF2B5EF4-FFF2-40B4-BE49-F238E27FC236}">
                <a16:creationId xmlns:a16="http://schemas.microsoft.com/office/drawing/2014/main" id="{29EE4FC7-DFCB-9732-1EC0-983461AD5982}"/>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ltLang="en-US"/>
          </a:p>
        </p:txBody>
      </p:sp>
      <p:sp>
        <p:nvSpPr>
          <p:cNvPr id="102402" name="Content Placeholder 2">
            <a:extLst>
              <a:ext uri="{FF2B5EF4-FFF2-40B4-BE49-F238E27FC236}">
                <a16:creationId xmlns:a16="http://schemas.microsoft.com/office/drawing/2014/main" id="{B6E27531-1CF4-513F-0AFE-8212B8874D81}"/>
              </a:ext>
            </a:extLst>
          </p:cNvPr>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ltLang="en-US"/>
          </a:p>
        </p:txBody>
      </p:sp>
      <p:pic>
        <p:nvPicPr>
          <p:cNvPr id="102403" name="Picture 3" descr="PIT-01.png">
            <a:extLst>
              <a:ext uri="{FF2B5EF4-FFF2-40B4-BE49-F238E27FC236}">
                <a16:creationId xmlns:a16="http://schemas.microsoft.com/office/drawing/2014/main" id="{5721F0F9-2C00-1DD5-1E6B-C8CB9E5E336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1813" y="0"/>
            <a:ext cx="7943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a:extLst>
              <a:ext uri="{FF2B5EF4-FFF2-40B4-BE49-F238E27FC236}">
                <a16:creationId xmlns:a16="http://schemas.microsoft.com/office/drawing/2014/main" id="{DAC9EDFC-49EA-2B8A-B72C-C9C5A06E5E92}"/>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ltLang="en-US"/>
          </a:p>
        </p:txBody>
      </p:sp>
      <p:sp>
        <p:nvSpPr>
          <p:cNvPr id="103426" name="Content Placeholder 2">
            <a:extLst>
              <a:ext uri="{FF2B5EF4-FFF2-40B4-BE49-F238E27FC236}">
                <a16:creationId xmlns:a16="http://schemas.microsoft.com/office/drawing/2014/main" id="{BC1086AC-C40D-E81A-D406-2DEC873D1DA7}"/>
              </a:ext>
            </a:extLst>
          </p:cNvPr>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ltLang="en-US"/>
          </a:p>
        </p:txBody>
      </p:sp>
      <p:pic>
        <p:nvPicPr>
          <p:cNvPr id="103427" name="Picture 4" descr="Fig1_0.png">
            <a:extLst>
              <a:ext uri="{FF2B5EF4-FFF2-40B4-BE49-F238E27FC236}">
                <a16:creationId xmlns:a16="http://schemas.microsoft.com/office/drawing/2014/main" id="{BAAEB4D4-712B-7E70-92BE-BD8C8941BC0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82625"/>
            <a:ext cx="914400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a:extLst>
              <a:ext uri="{FF2B5EF4-FFF2-40B4-BE49-F238E27FC236}">
                <a16:creationId xmlns:a16="http://schemas.microsoft.com/office/drawing/2014/main" id="{CEB32E10-9DA0-4A4D-E10E-5397FC7E519C}"/>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en-US" b="1" i="1"/>
              <a:t>2016 Republican Platform</a:t>
            </a:r>
          </a:p>
        </p:txBody>
      </p:sp>
      <p:sp>
        <p:nvSpPr>
          <p:cNvPr id="104450" name="Content Placeholder 2">
            <a:extLst>
              <a:ext uri="{FF2B5EF4-FFF2-40B4-BE49-F238E27FC236}">
                <a16:creationId xmlns:a16="http://schemas.microsoft.com/office/drawing/2014/main" id="{64B62BCF-7AD0-183B-86C6-DF4FA5D6D645}"/>
              </a:ext>
            </a:extLst>
          </p:cNvPr>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a:buFontTx/>
              <a:buNone/>
            </a:pPr>
            <a:r>
              <a:rPr lang="en-US" altLang="en-US"/>
              <a:t>	We believe in American exceptionalism.</a:t>
            </a:r>
          </a:p>
          <a:p>
            <a:pPr marL="0" indent="0">
              <a:buFontTx/>
              <a:buNone/>
            </a:pPr>
            <a:endParaRPr lang="en-US" altLang="en-US"/>
          </a:p>
          <a:p>
            <a:pPr marL="0" indent="0">
              <a:buFontTx/>
              <a:buNone/>
            </a:pPr>
            <a:r>
              <a:rPr lang="en-US" altLang="en-US"/>
              <a:t>	We believe the United States of America is unlike any other nation on earth.</a:t>
            </a:r>
          </a:p>
          <a:p>
            <a:pPr marL="0" indent="0">
              <a:buFontTx/>
              <a:buNone/>
            </a:pPr>
            <a:endParaRPr lang="en-US" altLang="en-US"/>
          </a:p>
          <a:p>
            <a:pPr marL="0" indent="0">
              <a:buFontTx/>
              <a:buNone/>
            </a:pPr>
            <a:r>
              <a:rPr lang="en-US" altLang="en-US"/>
              <a:t>	We believe America is exceptional because of our historic role — first as refuge, then as defender, and now as exemplar of liberty for the world to see.</a:t>
            </a:r>
          </a:p>
          <a:p>
            <a:pPr marL="0" indent="0">
              <a:buFontTx/>
              <a:buNone/>
            </a:pPr>
            <a:endParaRPr lang="en-US" alt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a:extLst>
              <a:ext uri="{FF2B5EF4-FFF2-40B4-BE49-F238E27FC236}">
                <a16:creationId xmlns:a16="http://schemas.microsoft.com/office/drawing/2014/main" id="{587FB02F-3A6F-FA28-DD15-7A41696F1E10}"/>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ltLang="en-US"/>
          </a:p>
        </p:txBody>
      </p:sp>
      <p:sp>
        <p:nvSpPr>
          <p:cNvPr id="105474" name="Content Placeholder 2">
            <a:extLst>
              <a:ext uri="{FF2B5EF4-FFF2-40B4-BE49-F238E27FC236}">
                <a16:creationId xmlns:a16="http://schemas.microsoft.com/office/drawing/2014/main" id="{DF443A8B-EF80-8BAB-0F97-853BEEF30044}"/>
              </a:ext>
            </a:extLst>
          </p:cNvPr>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a:buFontTx/>
              <a:buNone/>
            </a:pPr>
            <a:r>
              <a:rPr lang="en-US" altLang="en-US"/>
              <a:t>	The </a:t>
            </a:r>
            <a:r>
              <a:rPr lang="en-US" altLang="en-US" i="1"/>
              <a:t>Washington Post </a:t>
            </a:r>
            <a:r>
              <a:rPr lang="en-US" altLang="en-US"/>
              <a:t>explains “America Exceptionalism” as an ideology based on five ideas: Liberty, individualism, the belief in equality of all men, the philosophy that appeals to the common man rather appealing to a traditional party or partisan ideologies, and an attitude of letting things take their own course, without interfering [laissez faire].</a:t>
            </a:r>
          </a:p>
          <a:p>
            <a:pPr marL="0" indent="0"/>
            <a:endParaRPr lang="en-US" alt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a:extLst>
              <a:ext uri="{FF2B5EF4-FFF2-40B4-BE49-F238E27FC236}">
                <a16:creationId xmlns:a16="http://schemas.microsoft.com/office/drawing/2014/main" id="{A7E4CE0F-4D3C-7D4B-78E8-118873BACBA6}"/>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ltLang="en-US"/>
          </a:p>
        </p:txBody>
      </p:sp>
      <p:sp>
        <p:nvSpPr>
          <p:cNvPr id="106498" name="Content Placeholder 2">
            <a:extLst>
              <a:ext uri="{FF2B5EF4-FFF2-40B4-BE49-F238E27FC236}">
                <a16:creationId xmlns:a16="http://schemas.microsoft.com/office/drawing/2014/main" id="{37D1B85D-355E-6579-D430-3DCEFC77F5B2}"/>
              </a:ext>
            </a:extLst>
          </p:cNvPr>
          <p:cNvSpPr>
            <a:spLocks noGrp="1" noChangeArrowheads="1"/>
          </p:cNvSpPr>
          <p:nvPr>
            <p:ph idx="1"/>
          </p:nvPr>
        </p:nvSpPr>
        <p:spPr bwMode="auto">
          <a:xfrm>
            <a:off x="304800" y="147638"/>
            <a:ext cx="8839200" cy="5978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a:buFontTx/>
              <a:buNone/>
            </a:pPr>
            <a:r>
              <a:rPr lang="en-US" altLang="en-US"/>
              <a:t>	In 2014, the Republican National Committee condemned the new AP US History framework as “a radically revisionist view of American history that emphasizes negative aspects of our nation’s history while omitting or minimizing positive aspects.”</a:t>
            </a:r>
          </a:p>
          <a:p>
            <a:pPr marL="0" indent="0">
              <a:buFontTx/>
              <a:buNone/>
            </a:pPr>
            <a:endParaRPr lang="en-US" altLang="en-US"/>
          </a:p>
          <a:p>
            <a:pPr marL="0" indent="0">
              <a:buFontTx/>
              <a:buNone/>
            </a:pPr>
            <a:r>
              <a:rPr lang="en-US" altLang="en-US"/>
              <a:t> 	The framework is about </a:t>
            </a:r>
            <a:r>
              <a:rPr lang="en-US" altLang="en-US" b="1"/>
              <a:t>“</a:t>
            </a:r>
            <a:r>
              <a:rPr lang="en-US" altLang="ja-JP"/>
              <a:t>teaching kids to see complexity and draw their own conclusions,</a:t>
            </a:r>
            <a:r>
              <a:rPr lang="en-US" altLang="en-US"/>
              <a:t>”</a:t>
            </a:r>
            <a:r>
              <a:rPr lang="en-US" altLang="ja-JP"/>
              <a:t> says Fritz Fischer, a history professor at the University of Colorado and author of </a:t>
            </a:r>
            <a:r>
              <a:rPr lang="en-US" altLang="en-US"/>
              <a:t>“</a:t>
            </a:r>
            <a:r>
              <a:rPr lang="en-US" altLang="ja-JP"/>
              <a:t>The Memory Hole: The U.S. History Curriculum Under Siege.</a:t>
            </a:r>
            <a:r>
              <a:rPr lang="en-US" altLang="en-US"/>
              <a:t>”</a:t>
            </a:r>
            <a:endParaRPr lang="en-US" altLang="ja-JP"/>
          </a:p>
          <a:p>
            <a:pPr marL="0" indent="0"/>
            <a:endParaRPr lang="en-US"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CA3DD-D0BC-FEE2-4F9B-DBFA5CBFB17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0C8CE5D-DCBB-8EEA-4F1F-756C19497351}"/>
              </a:ext>
            </a:extLst>
          </p:cNvPr>
          <p:cNvSpPr>
            <a:spLocks noGrp="1"/>
          </p:cNvSpPr>
          <p:nvPr>
            <p:ph idx="1"/>
          </p:nvPr>
        </p:nvSpPr>
        <p:spPr>
          <a:xfrm>
            <a:off x="0" y="76200"/>
            <a:ext cx="9144000" cy="6049963"/>
          </a:xfrm>
        </p:spPr>
        <p:txBody>
          <a:bodyPr/>
          <a:lstStyle/>
          <a:p>
            <a:pPr marL="0" marR="0" indent="0">
              <a:spcBef>
                <a:spcPts val="0"/>
              </a:spcBef>
              <a:spcAft>
                <a:spcPts val="0"/>
              </a:spcAft>
              <a:buNone/>
            </a:pPr>
            <a:r>
              <a:rPr lang="en-US" sz="3000" kern="0" dirty="0">
                <a:solidFill>
                  <a:srgbClr val="231F20"/>
                </a:solidFill>
                <a:effectLst/>
                <a:latin typeface="Arial" panose="020B0604020202020204" pitchFamily="34" charset="0"/>
                <a:ea typeface="Aptos" panose="020B0004020202020204" pitchFamily="34" charset="0"/>
                <a:cs typeface="Arial" panose="020B0604020202020204" pitchFamily="34" charset="0"/>
              </a:rPr>
              <a:t>	“Americans are the most churchgoing in Protestantism, and the most fundamentalist in Christendom, and more likely than others from Western industrialized countries to see the world in absolute moral terms. In contrast to other large Western industrialized societies, the United States had the highest crime rate, the longest working hours, the highest divorce rate, the highest rate of volunteerism, the highest percentage of citizens with a post-secondary education, the highest productivity rate, the highest GDP, the highest poverty rate, and the highest income-inequality rate; and Americans were the least supportive of various governmental interventions.” </a:t>
            </a:r>
            <a:endParaRPr lang="en-US" sz="3000" dirty="0"/>
          </a:p>
        </p:txBody>
      </p:sp>
    </p:spTree>
    <p:extLst>
      <p:ext uri="{BB962C8B-B14F-4D97-AF65-F5344CB8AC3E}">
        <p14:creationId xmlns:p14="http://schemas.microsoft.com/office/powerpoint/2010/main" val="9055618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a:extLst>
              <a:ext uri="{FF2B5EF4-FFF2-40B4-BE49-F238E27FC236}">
                <a16:creationId xmlns:a16="http://schemas.microsoft.com/office/drawing/2014/main" id="{D7B8EF6C-D259-1B68-F668-2CB03FF16069}"/>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ltLang="en-US"/>
          </a:p>
        </p:txBody>
      </p:sp>
      <p:sp>
        <p:nvSpPr>
          <p:cNvPr id="107522" name="Content Placeholder 2">
            <a:extLst>
              <a:ext uri="{FF2B5EF4-FFF2-40B4-BE49-F238E27FC236}">
                <a16:creationId xmlns:a16="http://schemas.microsoft.com/office/drawing/2014/main" id="{B02283F2-816A-3ADD-D38A-0855A57D8B54}"/>
              </a:ext>
            </a:extLst>
          </p:cNvPr>
          <p:cNvSpPr>
            <a:spLocks noGrp="1" noChangeArrowheads="1"/>
          </p:cNvSpPr>
          <p:nvPr>
            <p:ph idx="1"/>
          </p:nvPr>
        </p:nvSpPr>
        <p:spPr bwMode="auto">
          <a:xfrm>
            <a:off x="304800" y="0"/>
            <a:ext cx="8839200" cy="6126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a:buFontTx/>
              <a:buNone/>
            </a:pPr>
            <a:r>
              <a:rPr lang="en-US" altLang="en-US" sz="2800"/>
              <a:t>	The problem with people pushing “American exceptionalism” in the curriculum, Professor Fischer says, is that they</a:t>
            </a:r>
            <a:r>
              <a:rPr lang="en-US" altLang="en-US" sz="2800" b="1"/>
              <a:t> </a:t>
            </a:r>
            <a:r>
              <a:rPr lang="en-US" altLang="en-US" sz="2800"/>
              <a:t>want to teach</a:t>
            </a:r>
            <a:r>
              <a:rPr lang="en-US" altLang="en-US" sz="2800" b="1"/>
              <a:t> “</a:t>
            </a:r>
            <a:r>
              <a:rPr lang="en-US" altLang="ja-JP" sz="2800"/>
              <a:t>that America was always right.… They believe the US is the best country now and therefore it has always been the best country.</a:t>
            </a:r>
            <a:r>
              <a:rPr lang="en-US" altLang="en-US" sz="2800"/>
              <a:t>”</a:t>
            </a:r>
            <a:endParaRPr lang="en-US" altLang="ja-JP" sz="2800"/>
          </a:p>
          <a:p>
            <a:pPr marL="0" indent="0">
              <a:buFontTx/>
              <a:buNone/>
            </a:pPr>
            <a:r>
              <a:rPr lang="en-US" altLang="en-US" sz="2800"/>
              <a:t>	Fischer agrees there are many examples of shining moments for the nation, but worries that some backers of exceptionalism don’t want students to be exposed to anything negative. Some have objected to letting students know about some founders of the country being slaveholders, while others have said America’s expansion westward can only be called expansionism, not imperialism.</a:t>
            </a:r>
          </a:p>
          <a:p>
            <a:pPr marL="0" indent="0">
              <a:buFontTx/>
              <a:buNone/>
            </a:pPr>
            <a:r>
              <a:rPr lang="en-US" altLang="en-US" sz="2800"/>
              <a:t>	“</a:t>
            </a:r>
            <a:r>
              <a:rPr lang="en-US" altLang="ja-JP" sz="2800"/>
              <a:t>It</a:t>
            </a:r>
            <a:r>
              <a:rPr lang="en-US" altLang="en-US" sz="2800"/>
              <a:t>’</a:t>
            </a:r>
            <a:r>
              <a:rPr lang="en-US" altLang="ja-JP" sz="2800"/>
              <a:t>s much too simplistic for the classroom, where you want to teach critical thinking,</a:t>
            </a:r>
            <a:r>
              <a:rPr lang="en-US" altLang="en-US" sz="2800"/>
              <a:t>”</a:t>
            </a:r>
            <a:r>
              <a:rPr lang="en-US" altLang="ja-JP" sz="2800"/>
              <a:t> according to Fischer.</a:t>
            </a:r>
          </a:p>
          <a:p>
            <a:pPr marL="0" indent="0"/>
            <a:endParaRPr lang="en-US" alt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a:extLst>
              <a:ext uri="{FF2B5EF4-FFF2-40B4-BE49-F238E27FC236}">
                <a16:creationId xmlns:a16="http://schemas.microsoft.com/office/drawing/2014/main" id="{E61D53EF-8746-5A87-F958-E3469546B0C0}"/>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ltLang="en-US"/>
          </a:p>
        </p:txBody>
      </p:sp>
      <p:sp>
        <p:nvSpPr>
          <p:cNvPr id="108546" name="Content Placeholder 2">
            <a:extLst>
              <a:ext uri="{FF2B5EF4-FFF2-40B4-BE49-F238E27FC236}">
                <a16:creationId xmlns:a16="http://schemas.microsoft.com/office/drawing/2014/main" id="{076B3037-EE57-2A3A-6D58-9A6D8E886A0C}"/>
              </a:ext>
            </a:extLst>
          </p:cNvPr>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ltLang="en-US"/>
          </a:p>
        </p:txBody>
      </p:sp>
      <p:pic>
        <p:nvPicPr>
          <p:cNvPr id="108547" name="Picture 3" descr="Amer Except.pdf">
            <a:extLst>
              <a:ext uri="{FF2B5EF4-FFF2-40B4-BE49-F238E27FC236}">
                <a16:creationId xmlns:a16="http://schemas.microsoft.com/office/drawing/2014/main" id="{096AC0EA-B7DC-B8D0-BC28-3EB3FB30AC7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11225"/>
            <a:ext cx="9091613" cy="453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a:extLst>
              <a:ext uri="{FF2B5EF4-FFF2-40B4-BE49-F238E27FC236}">
                <a16:creationId xmlns:a16="http://schemas.microsoft.com/office/drawing/2014/main" id="{08DC7CBB-961D-C19E-E175-19BB7B8C146E}"/>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ltLang="en-US"/>
          </a:p>
        </p:txBody>
      </p:sp>
      <p:pic>
        <p:nvPicPr>
          <p:cNvPr id="111618" name="Content Placeholder 5" descr="Languages.jpg">
            <a:extLst>
              <a:ext uri="{FF2B5EF4-FFF2-40B4-BE49-F238E27FC236}">
                <a16:creationId xmlns:a16="http://schemas.microsoft.com/office/drawing/2014/main" id="{46FD0CEC-0B1B-E9BE-D102-3D47EFE28F65}"/>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l="-20370" r="-20370"/>
          <a:stretch>
            <a:fillRect/>
          </a:stretch>
        </p:blipFill>
        <p:spPr bwMode="auto">
          <a:xfrm>
            <a:off x="-1651000" y="0"/>
            <a:ext cx="12469813"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a:extLst>
              <a:ext uri="{FF2B5EF4-FFF2-40B4-BE49-F238E27FC236}">
                <a16:creationId xmlns:a16="http://schemas.microsoft.com/office/drawing/2014/main" id="{11B37CCA-2FF6-56A3-DB0A-26E7773E10C4}"/>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ltLang="en-US"/>
          </a:p>
        </p:txBody>
      </p:sp>
      <p:sp>
        <p:nvSpPr>
          <p:cNvPr id="112642" name="Content Placeholder 1">
            <a:extLst>
              <a:ext uri="{FF2B5EF4-FFF2-40B4-BE49-F238E27FC236}">
                <a16:creationId xmlns:a16="http://schemas.microsoft.com/office/drawing/2014/main" id="{07D574C0-D946-F055-4DBD-2A0D396C506E}"/>
              </a:ext>
            </a:extLst>
          </p:cNvPr>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ltLang="en-US"/>
          </a:p>
        </p:txBody>
      </p:sp>
      <p:pic>
        <p:nvPicPr>
          <p:cNvPr id="112643" name="Picture 3" descr="Screen Shot 2013-08-01 at 10.47.29 AM.png">
            <a:extLst>
              <a:ext uri="{FF2B5EF4-FFF2-40B4-BE49-F238E27FC236}">
                <a16:creationId xmlns:a16="http://schemas.microsoft.com/office/drawing/2014/main" id="{3D9FBE57-3448-22FF-3011-498412FE363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F99C3-9AAE-00B7-1364-A0A39A719ED6}"/>
              </a:ext>
            </a:extLst>
          </p:cNvPr>
          <p:cNvSpPr>
            <a:spLocks noGrp="1"/>
          </p:cNvSpPr>
          <p:nvPr>
            <p:ph type="title"/>
          </p:nvPr>
        </p:nvSpPr>
        <p:spPr/>
        <p:txBody>
          <a:bodyPr/>
          <a:lstStyle/>
          <a:p>
            <a:endParaRPr lang="en-US" dirty="0"/>
          </a:p>
        </p:txBody>
      </p:sp>
      <p:pic>
        <p:nvPicPr>
          <p:cNvPr id="5" name="Content Placeholder 4" descr="A yellow and black cover with a yin yang symbol&#10;&#10;Description automatically generated">
            <a:extLst>
              <a:ext uri="{FF2B5EF4-FFF2-40B4-BE49-F238E27FC236}">
                <a16:creationId xmlns:a16="http://schemas.microsoft.com/office/drawing/2014/main" id="{3755C6F2-165D-E8DE-FAFD-54DE2958443E}"/>
              </a:ext>
            </a:extLst>
          </p:cNvPr>
          <p:cNvPicPr>
            <a:picLocks noGrp="1" noChangeAspect="1"/>
          </p:cNvPicPr>
          <p:nvPr>
            <p:ph idx="1"/>
          </p:nvPr>
        </p:nvPicPr>
        <p:blipFill>
          <a:blip r:embed="rId2"/>
          <a:stretch>
            <a:fillRect/>
          </a:stretch>
        </p:blipFill>
        <p:spPr>
          <a:xfrm>
            <a:off x="4510217" y="0"/>
            <a:ext cx="4633784" cy="6858000"/>
          </a:xfrm>
        </p:spPr>
      </p:pic>
      <p:sp>
        <p:nvSpPr>
          <p:cNvPr id="6" name="TextBox 5">
            <a:extLst>
              <a:ext uri="{FF2B5EF4-FFF2-40B4-BE49-F238E27FC236}">
                <a16:creationId xmlns:a16="http://schemas.microsoft.com/office/drawing/2014/main" id="{EBA86A89-D95C-DAD7-2815-8AB176D2CDE3}"/>
              </a:ext>
            </a:extLst>
          </p:cNvPr>
          <p:cNvSpPr txBox="1"/>
          <p:nvPr/>
        </p:nvSpPr>
        <p:spPr>
          <a:xfrm>
            <a:off x="304799" y="1066800"/>
            <a:ext cx="4205417" cy="4524315"/>
          </a:xfrm>
          <a:prstGeom prst="rect">
            <a:avLst/>
          </a:prstGeom>
          <a:noFill/>
        </p:spPr>
        <p:txBody>
          <a:bodyPr wrap="square" rtlCol="0">
            <a:spAutoFit/>
          </a:bodyPr>
          <a:lstStyle/>
          <a:p>
            <a:r>
              <a:rPr lang="en-US" sz="3200" dirty="0"/>
              <a:t>Is there anything about the USA that will make it different from previous powerful countries, such as the Roman and British</a:t>
            </a:r>
          </a:p>
          <a:p>
            <a:r>
              <a:rPr lang="en-US" sz="3200" dirty="0"/>
              <a:t>Empires, and not at some point suffer decline?</a:t>
            </a:r>
          </a:p>
        </p:txBody>
      </p:sp>
    </p:spTree>
    <p:extLst>
      <p:ext uri="{BB962C8B-B14F-4D97-AF65-F5344CB8AC3E}">
        <p14:creationId xmlns:p14="http://schemas.microsoft.com/office/powerpoint/2010/main" val="18618962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Number Placeholder 5">
            <a:extLst>
              <a:ext uri="{FF2B5EF4-FFF2-40B4-BE49-F238E27FC236}">
                <a16:creationId xmlns:a16="http://schemas.microsoft.com/office/drawing/2014/main" id="{0C26BF59-4B53-02FD-8FBD-53EE0D10884A}"/>
              </a:ext>
            </a:extLst>
          </p:cNvPr>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b="1">
                <a:solidFill>
                  <a:schemeClr val="tx1"/>
                </a:solidFill>
                <a:latin typeface="Frutiger LT Std 55 Roman" pitchFamily="34" charset="0"/>
                <a:ea typeface="ＭＳ Ｐゴシック" panose="020B0600070205080204" pitchFamily="34" charset="-128"/>
              </a:defRPr>
            </a:lvl1pPr>
            <a:lvl2pPr marL="742950" indent="-285750" defTabSz="457200">
              <a:defRPr sz="2400" b="1">
                <a:solidFill>
                  <a:schemeClr val="tx1"/>
                </a:solidFill>
                <a:latin typeface="Frutiger LT Std 55 Roman" pitchFamily="34" charset="0"/>
                <a:ea typeface="ＭＳ Ｐゴシック" panose="020B0600070205080204" pitchFamily="34" charset="-128"/>
              </a:defRPr>
            </a:lvl2pPr>
            <a:lvl3pPr marL="1143000" indent="-228600" defTabSz="457200">
              <a:defRPr sz="2400" b="1">
                <a:solidFill>
                  <a:schemeClr val="tx1"/>
                </a:solidFill>
                <a:latin typeface="Frutiger LT Std 55 Roman" pitchFamily="34" charset="0"/>
                <a:ea typeface="ＭＳ Ｐゴシック" panose="020B0600070205080204" pitchFamily="34" charset="-128"/>
              </a:defRPr>
            </a:lvl3pPr>
            <a:lvl4pPr marL="1600200" indent="-228600" defTabSz="457200">
              <a:defRPr sz="2400" b="1">
                <a:solidFill>
                  <a:schemeClr val="tx1"/>
                </a:solidFill>
                <a:latin typeface="Frutiger LT Std 55 Roman" pitchFamily="34" charset="0"/>
                <a:ea typeface="ＭＳ Ｐゴシック" panose="020B0600070205080204" pitchFamily="34" charset="-128"/>
              </a:defRPr>
            </a:lvl4pPr>
            <a:lvl5pPr marL="2057400" indent="-228600" defTabSz="457200">
              <a:defRPr sz="2400" b="1">
                <a:solidFill>
                  <a:schemeClr val="tx1"/>
                </a:solidFill>
                <a:latin typeface="Frutiger LT Std 55 Roman"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algn="r" eaLnBrk="1" hangingPunct="1"/>
            <a:fld id="{168F1F6E-9088-0B4D-BFED-83505933A220}" type="slidenum">
              <a:rPr lang="en-US" altLang="en-US" sz="1200">
                <a:solidFill>
                  <a:srgbClr val="898989"/>
                </a:solidFill>
                <a:latin typeface="Calibri" panose="020F0502020204030204" pitchFamily="34" charset="0"/>
              </a:rPr>
              <a:pPr algn="r" eaLnBrk="1" hangingPunct="1"/>
              <a:t>85</a:t>
            </a:fld>
            <a:endParaRPr lang="en-US" altLang="en-US" sz="900">
              <a:solidFill>
                <a:srgbClr val="1F474F"/>
              </a:solidFill>
              <a:latin typeface="Arial" panose="020B0604020202020204" pitchFamily="34" charset="0"/>
            </a:endParaRPr>
          </a:p>
        </p:txBody>
      </p:sp>
      <p:sp>
        <p:nvSpPr>
          <p:cNvPr id="1030" name="Rectangle 2">
            <a:extLst>
              <a:ext uri="{FF2B5EF4-FFF2-40B4-BE49-F238E27FC236}">
                <a16:creationId xmlns:a16="http://schemas.microsoft.com/office/drawing/2014/main" id="{D0DCEF4D-721B-FB60-93DD-018DA0FDA9AE}"/>
              </a:ext>
            </a:extLst>
          </p:cNvPr>
          <p:cNvSpPr>
            <a:spLocks noGrp="1" noChangeArrowheads="1"/>
          </p:cNvSpPr>
          <p:nvPr>
            <p:ph type="title"/>
          </p:nvPr>
        </p:nvSpPr>
        <p:spPr>
          <a:xfrm>
            <a:off x="0" y="533400"/>
            <a:ext cx="9144000" cy="533400"/>
          </a:xfrm>
        </p:spPr>
        <p:txBody>
          <a:bodyPr>
            <a:normAutofit fontScale="90000"/>
          </a:bodyPr>
          <a:lstStyle/>
          <a:p>
            <a:pPr eaLnBrk="1" hangingPunct="1">
              <a:defRPr/>
            </a:pPr>
            <a:r>
              <a:rPr lang="en-US">
                <a:cs typeface="+mj-cs"/>
              </a:rPr>
              <a:t>Global Trends: Economic</a:t>
            </a:r>
          </a:p>
        </p:txBody>
      </p:sp>
      <p:sp>
        <p:nvSpPr>
          <p:cNvPr id="1031" name="Text Box 3">
            <a:extLst>
              <a:ext uri="{FF2B5EF4-FFF2-40B4-BE49-F238E27FC236}">
                <a16:creationId xmlns:a16="http://schemas.microsoft.com/office/drawing/2014/main" id="{0514C25D-C597-63A5-3EEE-8283AE1BEDAC}"/>
              </a:ext>
            </a:extLst>
          </p:cNvPr>
          <p:cNvSpPr txBox="1">
            <a:spLocks noChangeArrowheads="1"/>
          </p:cNvSpPr>
          <p:nvPr/>
        </p:nvSpPr>
        <p:spPr bwMode="auto">
          <a:xfrm>
            <a:off x="304800" y="6477000"/>
            <a:ext cx="2595563" cy="152400"/>
          </a:xfrm>
          <a:prstGeom prst="rect">
            <a:avLst/>
          </a:prstGeom>
          <a:noFill/>
          <a:ln w="9525">
            <a:noFill/>
            <a:miter lim="800000"/>
            <a:headEnd/>
            <a:tailEnd/>
          </a:ln>
        </p:spPr>
        <p:txBody>
          <a:bodyPr lIns="0" tIns="0" rIns="0" bIns="0" anchor="b">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defRPr/>
            </a:pPr>
            <a:r>
              <a:rPr lang="en-US" altLang="x-none" sz="1000">
                <a:effectLst>
                  <a:outerShdw blurRad="38100" dist="38100" dir="2700000" algn="tl">
                    <a:srgbClr val="C0C0C0"/>
                  </a:outerShdw>
                </a:effectLst>
                <a:latin typeface="Tahoma" charset="0"/>
              </a:rPr>
              <a:t>Source: Keystone India</a:t>
            </a:r>
          </a:p>
        </p:txBody>
      </p:sp>
      <p:graphicFrame>
        <p:nvGraphicFramePr>
          <p:cNvPr id="113668" name="Object 4">
            <a:extLst>
              <a:ext uri="{FF2B5EF4-FFF2-40B4-BE49-F238E27FC236}">
                <a16:creationId xmlns:a16="http://schemas.microsoft.com/office/drawing/2014/main" id="{78343A4D-02C8-DD11-A102-2E320689F2AB}"/>
              </a:ext>
            </a:extLst>
          </p:cNvPr>
          <p:cNvGraphicFramePr>
            <a:graphicFrameLocks noChangeAspect="1"/>
          </p:cNvGraphicFramePr>
          <p:nvPr/>
        </p:nvGraphicFramePr>
        <p:xfrm>
          <a:off x="228600" y="3048000"/>
          <a:ext cx="3192463" cy="1889125"/>
        </p:xfrm>
        <a:graphic>
          <a:graphicData uri="http://schemas.openxmlformats.org/presentationml/2006/ole">
            <mc:AlternateContent xmlns:mc="http://schemas.openxmlformats.org/markup-compatibility/2006">
              <mc:Choice xmlns:v="urn:schemas-microsoft-com:vml" Requires="v">
                <p:oleObj name="Chart" r:id="rId3" imgW="6858000" imgH="4064000" progId="MSGraph.Chart.8">
                  <p:embed followColorScheme="full"/>
                </p:oleObj>
              </mc:Choice>
              <mc:Fallback>
                <p:oleObj name="Chart" r:id="rId3" imgW="6858000" imgH="4064000" progId="MSGraph.Chart.8">
                  <p:embed followColorScheme="full"/>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048000"/>
                        <a:ext cx="3192463" cy="1889125"/>
                      </a:xfrm>
                      <a:prstGeom prst="rect">
                        <a:avLst/>
                      </a:prstGeom>
                      <a:noFill/>
                      <a:ln>
                        <a:noFill/>
                      </a:ln>
                      <a:effectLst/>
                      <a:extLst>
                        <a:ext uri="{909E8E84-426E-40DD-AFC4-6F175D3DCCD1}">
                          <a14:hiddenFill xmlns:a14="http://schemas.microsoft.com/office/drawing/2010/main">
                            <a:gradFill rotWithShape="0">
                              <a:gsLst>
                                <a:gs pos="0">
                                  <a:srgbClr val="A5A5A5"/>
                                </a:gs>
                                <a:gs pos="50000">
                                  <a:schemeClr val="bg1"/>
                                </a:gs>
                                <a:gs pos="100000">
                                  <a:srgbClr val="A5A5A5"/>
                                </a:gs>
                              </a:gsLst>
                              <a:lin ang="5400000" scaled="1"/>
                            </a:gra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032" name="Text Box 5">
            <a:extLst>
              <a:ext uri="{FF2B5EF4-FFF2-40B4-BE49-F238E27FC236}">
                <a16:creationId xmlns:a16="http://schemas.microsoft.com/office/drawing/2014/main" id="{5C7D5A83-417D-6E3D-40B6-AC99C0442B37}"/>
              </a:ext>
            </a:extLst>
          </p:cNvPr>
          <p:cNvSpPr txBox="1">
            <a:spLocks noChangeArrowheads="1"/>
          </p:cNvSpPr>
          <p:nvPr/>
        </p:nvSpPr>
        <p:spPr bwMode="auto">
          <a:xfrm>
            <a:off x="1600200" y="2743200"/>
            <a:ext cx="411163" cy="168275"/>
          </a:xfrm>
          <a:prstGeom prst="rect">
            <a:avLst/>
          </a:prstGeom>
          <a:noFill/>
          <a:ln w="9525">
            <a:noFill/>
            <a:miter lim="800000"/>
            <a:headEnd/>
            <a:tailEnd/>
          </a:ln>
        </p:spPr>
        <p:txBody>
          <a:bodyPr lIns="0" tIns="0" rIns="0" bIns="0" anchor="b">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50000"/>
              </a:spcBef>
              <a:defRPr/>
            </a:pPr>
            <a:r>
              <a:rPr lang="en-US" altLang="x-none" sz="1100">
                <a:effectLst>
                  <a:outerShdw blurRad="38100" dist="38100" dir="2700000" algn="tl">
                    <a:srgbClr val="C0C0C0"/>
                  </a:outerShdw>
                </a:effectLst>
              </a:rPr>
              <a:t>India</a:t>
            </a:r>
          </a:p>
        </p:txBody>
      </p:sp>
      <p:sp>
        <p:nvSpPr>
          <p:cNvPr id="1033" name="Text Box 6">
            <a:extLst>
              <a:ext uri="{FF2B5EF4-FFF2-40B4-BE49-F238E27FC236}">
                <a16:creationId xmlns:a16="http://schemas.microsoft.com/office/drawing/2014/main" id="{62395F84-33B0-A0BB-C253-289B55631EBB}"/>
              </a:ext>
            </a:extLst>
          </p:cNvPr>
          <p:cNvSpPr txBox="1">
            <a:spLocks noChangeArrowheads="1"/>
          </p:cNvSpPr>
          <p:nvPr/>
        </p:nvSpPr>
        <p:spPr bwMode="auto">
          <a:xfrm>
            <a:off x="2057400" y="3124200"/>
            <a:ext cx="411163" cy="168275"/>
          </a:xfrm>
          <a:prstGeom prst="rect">
            <a:avLst/>
          </a:prstGeom>
          <a:noFill/>
          <a:ln w="9525">
            <a:noFill/>
            <a:miter lim="800000"/>
            <a:headEnd/>
            <a:tailEnd/>
          </a:ln>
        </p:spPr>
        <p:txBody>
          <a:bodyPr lIns="0" tIns="0" rIns="0" bIns="0" anchor="b">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50000"/>
              </a:spcBef>
              <a:defRPr/>
            </a:pPr>
            <a:r>
              <a:rPr lang="en-US" altLang="x-none" sz="1100">
                <a:effectLst>
                  <a:outerShdw blurRad="38100" dist="38100" dir="2700000" algn="tl">
                    <a:srgbClr val="C0C0C0"/>
                  </a:outerShdw>
                </a:effectLst>
              </a:rPr>
              <a:t>China</a:t>
            </a:r>
          </a:p>
        </p:txBody>
      </p:sp>
      <p:sp>
        <p:nvSpPr>
          <p:cNvPr id="1034" name="Text Box 7">
            <a:extLst>
              <a:ext uri="{FF2B5EF4-FFF2-40B4-BE49-F238E27FC236}">
                <a16:creationId xmlns:a16="http://schemas.microsoft.com/office/drawing/2014/main" id="{DD19C2A6-82BB-B069-14BA-D0E8A133F07A}"/>
              </a:ext>
            </a:extLst>
          </p:cNvPr>
          <p:cNvSpPr txBox="1">
            <a:spLocks noChangeArrowheads="1"/>
          </p:cNvSpPr>
          <p:nvPr/>
        </p:nvSpPr>
        <p:spPr bwMode="auto">
          <a:xfrm>
            <a:off x="2590800" y="3276600"/>
            <a:ext cx="614363" cy="168275"/>
          </a:xfrm>
          <a:prstGeom prst="rect">
            <a:avLst/>
          </a:prstGeom>
          <a:noFill/>
          <a:ln w="9525">
            <a:noFill/>
            <a:miter lim="800000"/>
            <a:headEnd/>
            <a:tailEnd/>
          </a:ln>
        </p:spPr>
        <p:txBody>
          <a:bodyPr lIns="0" tIns="0" rIns="0" bIns="0" anchor="b">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defRPr/>
            </a:pPr>
            <a:r>
              <a:rPr lang="en-US" altLang="x-none" sz="1100">
                <a:effectLst>
                  <a:outerShdw blurRad="38100" dist="38100" dir="2700000" algn="tl">
                    <a:srgbClr val="C0C0C0"/>
                  </a:outerShdw>
                </a:effectLst>
              </a:rPr>
              <a:t>Japan</a:t>
            </a:r>
          </a:p>
        </p:txBody>
      </p:sp>
      <p:sp>
        <p:nvSpPr>
          <p:cNvPr id="1035" name="Text Box 8">
            <a:extLst>
              <a:ext uri="{FF2B5EF4-FFF2-40B4-BE49-F238E27FC236}">
                <a16:creationId xmlns:a16="http://schemas.microsoft.com/office/drawing/2014/main" id="{BB219D85-F6E5-5494-01A7-7F8A917DD2F5}"/>
              </a:ext>
            </a:extLst>
          </p:cNvPr>
          <p:cNvSpPr txBox="1">
            <a:spLocks noChangeArrowheads="1"/>
          </p:cNvSpPr>
          <p:nvPr/>
        </p:nvSpPr>
        <p:spPr bwMode="auto">
          <a:xfrm>
            <a:off x="2743200" y="4327525"/>
            <a:ext cx="614363" cy="168275"/>
          </a:xfrm>
          <a:prstGeom prst="rect">
            <a:avLst/>
          </a:prstGeom>
          <a:noFill/>
          <a:ln w="9525">
            <a:noFill/>
            <a:miter lim="800000"/>
            <a:headEnd/>
            <a:tailEnd/>
          </a:ln>
        </p:spPr>
        <p:txBody>
          <a:bodyPr lIns="0" tIns="0" rIns="0" bIns="0" anchor="b">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defRPr/>
            </a:pPr>
            <a:r>
              <a:rPr lang="en-US" altLang="x-none" sz="1100">
                <a:effectLst>
                  <a:outerShdw blurRad="38100" dist="38100" dir="2700000" algn="tl">
                    <a:srgbClr val="C0C0C0"/>
                  </a:outerShdw>
                </a:effectLst>
              </a:rPr>
              <a:t>EU</a:t>
            </a:r>
          </a:p>
        </p:txBody>
      </p:sp>
      <p:sp>
        <p:nvSpPr>
          <p:cNvPr id="1036" name="Text Box 9">
            <a:extLst>
              <a:ext uri="{FF2B5EF4-FFF2-40B4-BE49-F238E27FC236}">
                <a16:creationId xmlns:a16="http://schemas.microsoft.com/office/drawing/2014/main" id="{4144EC12-F800-2037-7BFF-26F20DF81509}"/>
              </a:ext>
            </a:extLst>
          </p:cNvPr>
          <p:cNvSpPr txBox="1">
            <a:spLocks noChangeArrowheads="1"/>
          </p:cNvSpPr>
          <p:nvPr/>
        </p:nvSpPr>
        <p:spPr bwMode="auto">
          <a:xfrm>
            <a:off x="1143000" y="4343400"/>
            <a:ext cx="614363" cy="168275"/>
          </a:xfrm>
          <a:prstGeom prst="rect">
            <a:avLst/>
          </a:prstGeom>
          <a:noFill/>
          <a:ln w="9525">
            <a:noFill/>
            <a:miter lim="800000"/>
            <a:headEnd/>
            <a:tailEnd/>
          </a:ln>
        </p:spPr>
        <p:txBody>
          <a:bodyPr lIns="0" tIns="0" rIns="0" bIns="0" anchor="b">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50000"/>
              </a:spcBef>
              <a:defRPr/>
            </a:pPr>
            <a:r>
              <a:rPr lang="en-US" altLang="x-none" sz="1100">
                <a:effectLst>
                  <a:outerShdw blurRad="38100" dist="38100" dir="2700000" algn="tl">
                    <a:srgbClr val="C0C0C0"/>
                  </a:outerShdw>
                </a:effectLst>
              </a:rPr>
              <a:t>US</a:t>
            </a:r>
          </a:p>
        </p:txBody>
      </p:sp>
      <p:sp>
        <p:nvSpPr>
          <p:cNvPr id="1037" name="Text Box 10">
            <a:extLst>
              <a:ext uri="{FF2B5EF4-FFF2-40B4-BE49-F238E27FC236}">
                <a16:creationId xmlns:a16="http://schemas.microsoft.com/office/drawing/2014/main" id="{FF4CAB4A-C407-8713-6567-FC7FD658A28D}"/>
              </a:ext>
            </a:extLst>
          </p:cNvPr>
          <p:cNvSpPr txBox="1">
            <a:spLocks noChangeArrowheads="1"/>
          </p:cNvSpPr>
          <p:nvPr/>
        </p:nvSpPr>
        <p:spPr bwMode="auto">
          <a:xfrm>
            <a:off x="533400" y="3352800"/>
            <a:ext cx="614363" cy="168275"/>
          </a:xfrm>
          <a:prstGeom prst="rect">
            <a:avLst/>
          </a:prstGeom>
          <a:noFill/>
          <a:ln w="9525">
            <a:noFill/>
            <a:miter lim="800000"/>
            <a:headEnd/>
            <a:tailEnd/>
          </a:ln>
        </p:spPr>
        <p:txBody>
          <a:bodyPr lIns="0" tIns="0" rIns="0" bIns="0" anchor="b">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50000"/>
              </a:spcBef>
              <a:defRPr/>
            </a:pPr>
            <a:r>
              <a:rPr lang="en-US" altLang="x-none" sz="1100">
                <a:effectLst>
                  <a:outerShdw blurRad="38100" dist="38100" dir="2700000" algn="tl">
                    <a:srgbClr val="C0C0C0"/>
                  </a:outerShdw>
                </a:effectLst>
              </a:rPr>
              <a:t>Other</a:t>
            </a:r>
          </a:p>
        </p:txBody>
      </p:sp>
      <p:graphicFrame>
        <p:nvGraphicFramePr>
          <p:cNvPr id="113675" name="Object 11">
            <a:extLst>
              <a:ext uri="{FF2B5EF4-FFF2-40B4-BE49-F238E27FC236}">
                <a16:creationId xmlns:a16="http://schemas.microsoft.com/office/drawing/2014/main" id="{75005F6A-2323-F740-E318-20D585E9CD21}"/>
              </a:ext>
            </a:extLst>
          </p:cNvPr>
          <p:cNvGraphicFramePr>
            <a:graphicFrameLocks noChangeAspect="1"/>
          </p:cNvGraphicFramePr>
          <p:nvPr/>
        </p:nvGraphicFramePr>
        <p:xfrm>
          <a:off x="2895600" y="3108325"/>
          <a:ext cx="3192463" cy="1890713"/>
        </p:xfrm>
        <a:graphic>
          <a:graphicData uri="http://schemas.openxmlformats.org/presentationml/2006/ole">
            <mc:AlternateContent xmlns:mc="http://schemas.openxmlformats.org/markup-compatibility/2006">
              <mc:Choice xmlns:v="urn:schemas-microsoft-com:vml" Requires="v">
                <p:oleObj name="Chart" r:id="rId5" imgW="6858000" imgH="4064000" progId="MSGraph.Chart.8">
                  <p:embed followColorScheme="full"/>
                </p:oleObj>
              </mc:Choice>
              <mc:Fallback>
                <p:oleObj name="Chart" r:id="rId5" imgW="6858000" imgH="4064000" progId="MSGraph.Chart.8">
                  <p:embed followColorScheme="full"/>
                  <p:pic>
                    <p:nvPicPr>
                      <p:cNvPr id="0"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3108325"/>
                        <a:ext cx="3192463" cy="1890713"/>
                      </a:xfrm>
                      <a:prstGeom prst="rect">
                        <a:avLst/>
                      </a:prstGeom>
                      <a:noFill/>
                      <a:ln>
                        <a:noFill/>
                      </a:ln>
                      <a:effectLst/>
                      <a:extLst>
                        <a:ext uri="{909E8E84-426E-40DD-AFC4-6F175D3DCCD1}">
                          <a14:hiddenFill xmlns:a14="http://schemas.microsoft.com/office/drawing/2010/main">
                            <a:gradFill rotWithShape="0">
                              <a:gsLst>
                                <a:gs pos="0">
                                  <a:srgbClr val="A5A5A5"/>
                                </a:gs>
                                <a:gs pos="50000">
                                  <a:schemeClr val="bg1"/>
                                </a:gs>
                                <a:gs pos="100000">
                                  <a:srgbClr val="A5A5A5"/>
                                </a:gs>
                              </a:gsLst>
                              <a:lin ang="5400000" scaled="1"/>
                            </a:gra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038" name="Text Box 12">
            <a:extLst>
              <a:ext uri="{FF2B5EF4-FFF2-40B4-BE49-F238E27FC236}">
                <a16:creationId xmlns:a16="http://schemas.microsoft.com/office/drawing/2014/main" id="{DE1E3722-14F0-B3A3-634D-6B07BBB58D0E}"/>
              </a:ext>
            </a:extLst>
          </p:cNvPr>
          <p:cNvSpPr txBox="1">
            <a:spLocks noChangeArrowheads="1"/>
          </p:cNvSpPr>
          <p:nvPr/>
        </p:nvSpPr>
        <p:spPr bwMode="auto">
          <a:xfrm>
            <a:off x="4419600" y="3048000"/>
            <a:ext cx="411163" cy="168275"/>
          </a:xfrm>
          <a:prstGeom prst="rect">
            <a:avLst/>
          </a:prstGeom>
          <a:noFill/>
          <a:ln w="9525">
            <a:noFill/>
            <a:miter lim="800000"/>
            <a:headEnd/>
            <a:tailEnd/>
          </a:ln>
        </p:spPr>
        <p:txBody>
          <a:bodyPr lIns="0" tIns="0" rIns="0" bIns="0" anchor="b">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50000"/>
              </a:spcBef>
              <a:defRPr/>
            </a:pPr>
            <a:r>
              <a:rPr lang="en-US" altLang="x-none" sz="1100">
                <a:effectLst>
                  <a:outerShdw blurRad="38100" dist="38100" dir="2700000" algn="tl">
                    <a:srgbClr val="C0C0C0"/>
                  </a:outerShdw>
                </a:effectLst>
              </a:rPr>
              <a:t>India</a:t>
            </a:r>
          </a:p>
        </p:txBody>
      </p:sp>
      <p:sp>
        <p:nvSpPr>
          <p:cNvPr id="1039" name="Text Box 13">
            <a:extLst>
              <a:ext uri="{FF2B5EF4-FFF2-40B4-BE49-F238E27FC236}">
                <a16:creationId xmlns:a16="http://schemas.microsoft.com/office/drawing/2014/main" id="{7ECCC2CD-E82A-4E83-F09D-FFEBB0ED64BC}"/>
              </a:ext>
            </a:extLst>
          </p:cNvPr>
          <p:cNvSpPr txBox="1">
            <a:spLocks noChangeArrowheads="1"/>
          </p:cNvSpPr>
          <p:nvPr/>
        </p:nvSpPr>
        <p:spPr bwMode="auto">
          <a:xfrm>
            <a:off x="5105400" y="3352800"/>
            <a:ext cx="411163" cy="168275"/>
          </a:xfrm>
          <a:prstGeom prst="rect">
            <a:avLst/>
          </a:prstGeom>
          <a:noFill/>
          <a:ln w="9525">
            <a:noFill/>
            <a:miter lim="800000"/>
            <a:headEnd/>
            <a:tailEnd/>
          </a:ln>
        </p:spPr>
        <p:txBody>
          <a:bodyPr lIns="0" tIns="0" rIns="0" bIns="0" anchor="b">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50000"/>
              </a:spcBef>
              <a:defRPr/>
            </a:pPr>
            <a:r>
              <a:rPr lang="en-US" altLang="x-none" sz="1100">
                <a:effectLst>
                  <a:outerShdw blurRad="38100" dist="38100" dir="2700000" algn="tl">
                    <a:srgbClr val="C0C0C0"/>
                  </a:outerShdw>
                </a:effectLst>
              </a:rPr>
              <a:t>China</a:t>
            </a:r>
          </a:p>
        </p:txBody>
      </p:sp>
      <p:sp>
        <p:nvSpPr>
          <p:cNvPr id="1040" name="Text Box 14">
            <a:extLst>
              <a:ext uri="{FF2B5EF4-FFF2-40B4-BE49-F238E27FC236}">
                <a16:creationId xmlns:a16="http://schemas.microsoft.com/office/drawing/2014/main" id="{2631C4CB-51A2-1E53-74E6-7FD3C967FA82}"/>
              </a:ext>
            </a:extLst>
          </p:cNvPr>
          <p:cNvSpPr txBox="1">
            <a:spLocks noChangeArrowheads="1"/>
          </p:cNvSpPr>
          <p:nvPr/>
        </p:nvSpPr>
        <p:spPr bwMode="auto">
          <a:xfrm>
            <a:off x="5486400" y="3794125"/>
            <a:ext cx="614363" cy="168275"/>
          </a:xfrm>
          <a:prstGeom prst="rect">
            <a:avLst/>
          </a:prstGeom>
          <a:noFill/>
          <a:ln w="9525">
            <a:noFill/>
            <a:miter lim="800000"/>
            <a:headEnd/>
            <a:tailEnd/>
          </a:ln>
        </p:spPr>
        <p:txBody>
          <a:bodyPr lIns="0" tIns="0" rIns="0" bIns="0" anchor="b">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defRPr/>
            </a:pPr>
            <a:r>
              <a:rPr lang="en-US" altLang="x-none" sz="1100">
                <a:effectLst>
                  <a:outerShdw blurRad="38100" dist="38100" dir="2700000" algn="tl">
                    <a:srgbClr val="C0C0C0"/>
                  </a:outerShdw>
                </a:effectLst>
              </a:rPr>
              <a:t>Japan</a:t>
            </a:r>
          </a:p>
        </p:txBody>
      </p:sp>
      <p:sp>
        <p:nvSpPr>
          <p:cNvPr id="1041" name="Text Box 15">
            <a:extLst>
              <a:ext uri="{FF2B5EF4-FFF2-40B4-BE49-F238E27FC236}">
                <a16:creationId xmlns:a16="http://schemas.microsoft.com/office/drawing/2014/main" id="{DB42AD6A-8E8A-E5EC-7A55-F2E4A8800F0A}"/>
              </a:ext>
            </a:extLst>
          </p:cNvPr>
          <p:cNvSpPr txBox="1">
            <a:spLocks noChangeArrowheads="1"/>
          </p:cNvSpPr>
          <p:nvPr/>
        </p:nvSpPr>
        <p:spPr bwMode="auto">
          <a:xfrm>
            <a:off x="4953000" y="4632325"/>
            <a:ext cx="614363" cy="168275"/>
          </a:xfrm>
          <a:prstGeom prst="rect">
            <a:avLst/>
          </a:prstGeom>
          <a:noFill/>
          <a:ln w="9525">
            <a:noFill/>
            <a:miter lim="800000"/>
            <a:headEnd/>
            <a:tailEnd/>
          </a:ln>
        </p:spPr>
        <p:txBody>
          <a:bodyPr lIns="0" tIns="0" rIns="0" bIns="0" anchor="b">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defRPr/>
            </a:pPr>
            <a:r>
              <a:rPr lang="en-US" altLang="x-none" sz="1100">
                <a:effectLst>
                  <a:outerShdw blurRad="38100" dist="38100" dir="2700000" algn="tl">
                    <a:srgbClr val="C0C0C0"/>
                  </a:outerShdw>
                </a:effectLst>
              </a:rPr>
              <a:t>EU</a:t>
            </a:r>
          </a:p>
        </p:txBody>
      </p:sp>
      <p:sp>
        <p:nvSpPr>
          <p:cNvPr id="1042" name="Text Box 16">
            <a:extLst>
              <a:ext uri="{FF2B5EF4-FFF2-40B4-BE49-F238E27FC236}">
                <a16:creationId xmlns:a16="http://schemas.microsoft.com/office/drawing/2014/main" id="{95495035-B6E3-3AB4-1A6C-205EB187D0AE}"/>
              </a:ext>
            </a:extLst>
          </p:cNvPr>
          <p:cNvSpPr txBox="1">
            <a:spLocks noChangeArrowheads="1"/>
          </p:cNvSpPr>
          <p:nvPr/>
        </p:nvSpPr>
        <p:spPr bwMode="auto">
          <a:xfrm>
            <a:off x="3200400" y="4479925"/>
            <a:ext cx="614363" cy="168275"/>
          </a:xfrm>
          <a:prstGeom prst="rect">
            <a:avLst/>
          </a:prstGeom>
          <a:noFill/>
          <a:ln w="9525">
            <a:noFill/>
            <a:miter lim="800000"/>
            <a:headEnd/>
            <a:tailEnd/>
          </a:ln>
        </p:spPr>
        <p:txBody>
          <a:bodyPr lIns="0" tIns="0" rIns="0" bIns="0" anchor="b">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50000"/>
              </a:spcBef>
              <a:defRPr/>
            </a:pPr>
            <a:r>
              <a:rPr lang="en-US" altLang="x-none" sz="1100">
                <a:effectLst>
                  <a:outerShdw blurRad="38100" dist="38100" dir="2700000" algn="tl">
                    <a:srgbClr val="C0C0C0"/>
                  </a:outerShdw>
                </a:effectLst>
              </a:rPr>
              <a:t>US</a:t>
            </a:r>
          </a:p>
        </p:txBody>
      </p:sp>
      <p:sp>
        <p:nvSpPr>
          <p:cNvPr id="1043" name="Text Box 17">
            <a:extLst>
              <a:ext uri="{FF2B5EF4-FFF2-40B4-BE49-F238E27FC236}">
                <a16:creationId xmlns:a16="http://schemas.microsoft.com/office/drawing/2014/main" id="{AA922A39-FB7B-5BFE-3C30-6D7E62CB5E5E}"/>
              </a:ext>
            </a:extLst>
          </p:cNvPr>
          <p:cNvSpPr txBox="1">
            <a:spLocks noChangeArrowheads="1"/>
          </p:cNvSpPr>
          <p:nvPr/>
        </p:nvSpPr>
        <p:spPr bwMode="auto">
          <a:xfrm>
            <a:off x="3429000" y="3200400"/>
            <a:ext cx="614363" cy="168275"/>
          </a:xfrm>
          <a:prstGeom prst="rect">
            <a:avLst/>
          </a:prstGeom>
          <a:noFill/>
          <a:ln w="9525">
            <a:noFill/>
            <a:miter lim="800000"/>
            <a:headEnd/>
            <a:tailEnd/>
          </a:ln>
        </p:spPr>
        <p:txBody>
          <a:bodyPr lIns="0" tIns="0" rIns="0" bIns="0" anchor="b">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50000"/>
              </a:spcBef>
              <a:defRPr/>
            </a:pPr>
            <a:r>
              <a:rPr lang="en-US" altLang="x-none" sz="1100">
                <a:effectLst>
                  <a:outerShdw blurRad="38100" dist="38100" dir="2700000" algn="tl">
                    <a:srgbClr val="C0C0C0"/>
                  </a:outerShdw>
                </a:effectLst>
              </a:rPr>
              <a:t>Other</a:t>
            </a:r>
          </a:p>
        </p:txBody>
      </p:sp>
      <p:graphicFrame>
        <p:nvGraphicFramePr>
          <p:cNvPr id="113682" name="Object 18">
            <a:extLst>
              <a:ext uri="{FF2B5EF4-FFF2-40B4-BE49-F238E27FC236}">
                <a16:creationId xmlns:a16="http://schemas.microsoft.com/office/drawing/2014/main" id="{725B2929-216A-D297-4BAE-A6A14147D1FB}"/>
              </a:ext>
            </a:extLst>
          </p:cNvPr>
          <p:cNvGraphicFramePr>
            <a:graphicFrameLocks noChangeAspect="1"/>
          </p:cNvGraphicFramePr>
          <p:nvPr/>
        </p:nvGraphicFramePr>
        <p:xfrm>
          <a:off x="5815013" y="2971800"/>
          <a:ext cx="3194050" cy="1885950"/>
        </p:xfrm>
        <a:graphic>
          <a:graphicData uri="http://schemas.openxmlformats.org/presentationml/2006/ole">
            <mc:AlternateContent xmlns:mc="http://schemas.openxmlformats.org/markup-compatibility/2006">
              <mc:Choice xmlns:v="urn:schemas-microsoft-com:vml" Requires="v">
                <p:oleObj name="Chart" r:id="rId7" imgW="6870700" imgH="4076700" progId="MSGraph.Chart.8">
                  <p:embed followColorScheme="full"/>
                </p:oleObj>
              </mc:Choice>
              <mc:Fallback>
                <p:oleObj name="Chart" r:id="rId7" imgW="6870700" imgH="4076700" progId="MSGraph.Chart.8">
                  <p:embed followColorScheme="full"/>
                  <p:pic>
                    <p:nvPicPr>
                      <p:cNvPr id="0" name="Object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15013" y="2971800"/>
                        <a:ext cx="3194050" cy="1885950"/>
                      </a:xfrm>
                      <a:prstGeom prst="rect">
                        <a:avLst/>
                      </a:prstGeom>
                      <a:noFill/>
                      <a:ln>
                        <a:noFill/>
                      </a:ln>
                      <a:effectLst/>
                      <a:extLst>
                        <a:ext uri="{909E8E84-426E-40DD-AFC4-6F175D3DCCD1}">
                          <a14:hiddenFill xmlns:a14="http://schemas.microsoft.com/office/drawing/2010/main">
                            <a:gradFill rotWithShape="0">
                              <a:gsLst>
                                <a:gs pos="0">
                                  <a:srgbClr val="A5A5A5"/>
                                </a:gs>
                                <a:gs pos="50000">
                                  <a:schemeClr val="bg1"/>
                                </a:gs>
                                <a:gs pos="100000">
                                  <a:srgbClr val="A5A5A5"/>
                                </a:gs>
                              </a:gsLst>
                              <a:lin ang="5400000" scaled="1"/>
                            </a:gra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044" name="Text Box 19">
            <a:extLst>
              <a:ext uri="{FF2B5EF4-FFF2-40B4-BE49-F238E27FC236}">
                <a16:creationId xmlns:a16="http://schemas.microsoft.com/office/drawing/2014/main" id="{2B4AC391-A50D-C5E0-CF66-E9AFEA8AA73B}"/>
              </a:ext>
            </a:extLst>
          </p:cNvPr>
          <p:cNvSpPr txBox="1">
            <a:spLocks noChangeArrowheads="1"/>
          </p:cNvSpPr>
          <p:nvPr/>
        </p:nvSpPr>
        <p:spPr bwMode="auto">
          <a:xfrm rot="10800000" flipV="1">
            <a:off x="7467600" y="2803525"/>
            <a:ext cx="411163" cy="168275"/>
          </a:xfrm>
          <a:prstGeom prst="rect">
            <a:avLst/>
          </a:prstGeom>
          <a:noFill/>
          <a:ln w="9525">
            <a:noFill/>
            <a:miter lim="800000"/>
            <a:headEnd/>
            <a:tailEnd/>
          </a:ln>
        </p:spPr>
        <p:txBody>
          <a:bodyPr lIns="0" tIns="0" rIns="0" bIns="0" anchor="b">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50000"/>
              </a:spcBef>
              <a:defRPr/>
            </a:pPr>
            <a:r>
              <a:rPr lang="en-US" altLang="x-none" sz="1100">
                <a:effectLst>
                  <a:outerShdw blurRad="38100" dist="38100" dir="2700000" algn="tl">
                    <a:srgbClr val="C0C0C0"/>
                  </a:outerShdw>
                </a:effectLst>
              </a:rPr>
              <a:t>India</a:t>
            </a:r>
          </a:p>
        </p:txBody>
      </p:sp>
      <p:sp>
        <p:nvSpPr>
          <p:cNvPr id="1045" name="Text Box 20">
            <a:extLst>
              <a:ext uri="{FF2B5EF4-FFF2-40B4-BE49-F238E27FC236}">
                <a16:creationId xmlns:a16="http://schemas.microsoft.com/office/drawing/2014/main" id="{985D262A-32EC-756F-021D-5CBC74C40B56}"/>
              </a:ext>
            </a:extLst>
          </p:cNvPr>
          <p:cNvSpPr txBox="1">
            <a:spLocks noChangeArrowheads="1"/>
          </p:cNvSpPr>
          <p:nvPr/>
        </p:nvSpPr>
        <p:spPr bwMode="auto">
          <a:xfrm>
            <a:off x="8382000" y="3870325"/>
            <a:ext cx="411163" cy="168275"/>
          </a:xfrm>
          <a:prstGeom prst="rect">
            <a:avLst/>
          </a:prstGeom>
          <a:noFill/>
          <a:ln w="9525">
            <a:noFill/>
            <a:miter lim="800000"/>
            <a:headEnd/>
            <a:tailEnd/>
          </a:ln>
        </p:spPr>
        <p:txBody>
          <a:bodyPr lIns="0" tIns="0" rIns="0" bIns="0" anchor="b">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50000"/>
              </a:spcBef>
              <a:defRPr/>
            </a:pPr>
            <a:r>
              <a:rPr lang="en-US" altLang="x-none" sz="1100">
                <a:effectLst>
                  <a:outerShdw blurRad="38100" dist="38100" dir="2700000" algn="tl">
                    <a:srgbClr val="C0C0C0"/>
                  </a:outerShdw>
                </a:effectLst>
              </a:rPr>
              <a:t>China</a:t>
            </a:r>
          </a:p>
        </p:txBody>
      </p:sp>
      <p:sp>
        <p:nvSpPr>
          <p:cNvPr id="1046" name="Text Box 21">
            <a:extLst>
              <a:ext uri="{FF2B5EF4-FFF2-40B4-BE49-F238E27FC236}">
                <a16:creationId xmlns:a16="http://schemas.microsoft.com/office/drawing/2014/main" id="{2B83D68D-2611-F173-D81B-CD574C71D21C}"/>
              </a:ext>
            </a:extLst>
          </p:cNvPr>
          <p:cNvSpPr txBox="1">
            <a:spLocks noChangeArrowheads="1"/>
          </p:cNvSpPr>
          <p:nvPr/>
        </p:nvSpPr>
        <p:spPr bwMode="auto">
          <a:xfrm>
            <a:off x="8002588" y="4708525"/>
            <a:ext cx="614362" cy="168275"/>
          </a:xfrm>
          <a:prstGeom prst="rect">
            <a:avLst/>
          </a:prstGeom>
          <a:noFill/>
          <a:ln w="9525">
            <a:noFill/>
            <a:miter lim="800000"/>
            <a:headEnd/>
            <a:tailEnd/>
          </a:ln>
        </p:spPr>
        <p:txBody>
          <a:bodyPr lIns="0" tIns="0" rIns="0" bIns="0" anchor="b">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defRPr/>
            </a:pPr>
            <a:r>
              <a:rPr lang="en-US" altLang="x-none" sz="1100">
                <a:effectLst>
                  <a:outerShdw blurRad="38100" dist="38100" dir="2700000" algn="tl">
                    <a:srgbClr val="C0C0C0"/>
                  </a:outerShdw>
                </a:effectLst>
              </a:rPr>
              <a:t>Japan</a:t>
            </a:r>
          </a:p>
        </p:txBody>
      </p:sp>
      <p:sp>
        <p:nvSpPr>
          <p:cNvPr id="1047" name="Text Box 22">
            <a:extLst>
              <a:ext uri="{FF2B5EF4-FFF2-40B4-BE49-F238E27FC236}">
                <a16:creationId xmlns:a16="http://schemas.microsoft.com/office/drawing/2014/main" id="{82AAFEC6-7F24-1046-0E36-772C4959871F}"/>
              </a:ext>
            </a:extLst>
          </p:cNvPr>
          <p:cNvSpPr txBox="1">
            <a:spLocks noChangeArrowheads="1"/>
          </p:cNvSpPr>
          <p:nvPr/>
        </p:nvSpPr>
        <p:spPr bwMode="auto">
          <a:xfrm>
            <a:off x="7162800" y="4860925"/>
            <a:ext cx="385763" cy="168275"/>
          </a:xfrm>
          <a:prstGeom prst="rect">
            <a:avLst/>
          </a:prstGeom>
          <a:noFill/>
          <a:ln w="9525">
            <a:noFill/>
            <a:miter lim="800000"/>
            <a:headEnd/>
            <a:tailEnd/>
          </a:ln>
        </p:spPr>
        <p:txBody>
          <a:bodyPr lIns="0" tIns="0" rIns="0" bIns="0" anchor="b">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defRPr/>
            </a:pPr>
            <a:r>
              <a:rPr lang="en-US" altLang="x-none" sz="1100">
                <a:effectLst>
                  <a:outerShdw blurRad="38100" dist="38100" dir="2700000" algn="tl">
                    <a:srgbClr val="C0C0C0"/>
                  </a:outerShdw>
                </a:effectLst>
              </a:rPr>
              <a:t>EU</a:t>
            </a:r>
          </a:p>
        </p:txBody>
      </p:sp>
      <p:sp>
        <p:nvSpPr>
          <p:cNvPr id="1048" name="Text Box 23">
            <a:extLst>
              <a:ext uri="{FF2B5EF4-FFF2-40B4-BE49-F238E27FC236}">
                <a16:creationId xmlns:a16="http://schemas.microsoft.com/office/drawing/2014/main" id="{C5D88A9B-E4CB-CF56-F850-8C1AF5EEDA00}"/>
              </a:ext>
            </a:extLst>
          </p:cNvPr>
          <p:cNvSpPr txBox="1">
            <a:spLocks noChangeArrowheads="1"/>
          </p:cNvSpPr>
          <p:nvPr/>
        </p:nvSpPr>
        <p:spPr bwMode="auto">
          <a:xfrm>
            <a:off x="5943600" y="4251325"/>
            <a:ext cx="614363" cy="168275"/>
          </a:xfrm>
          <a:prstGeom prst="rect">
            <a:avLst/>
          </a:prstGeom>
          <a:noFill/>
          <a:ln w="9525">
            <a:noFill/>
            <a:miter lim="800000"/>
            <a:headEnd/>
            <a:tailEnd/>
          </a:ln>
        </p:spPr>
        <p:txBody>
          <a:bodyPr lIns="0" tIns="0" rIns="0" bIns="0" anchor="b">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50000"/>
              </a:spcBef>
              <a:defRPr/>
            </a:pPr>
            <a:r>
              <a:rPr lang="en-US" altLang="x-none" sz="1100">
                <a:effectLst>
                  <a:outerShdw blurRad="38100" dist="38100" dir="2700000" algn="tl">
                    <a:srgbClr val="C0C0C0"/>
                  </a:outerShdw>
                </a:effectLst>
              </a:rPr>
              <a:t>US</a:t>
            </a:r>
          </a:p>
        </p:txBody>
      </p:sp>
      <p:sp>
        <p:nvSpPr>
          <p:cNvPr id="1049" name="Text Box 24">
            <a:extLst>
              <a:ext uri="{FF2B5EF4-FFF2-40B4-BE49-F238E27FC236}">
                <a16:creationId xmlns:a16="http://schemas.microsoft.com/office/drawing/2014/main" id="{A53B90B6-7385-4D87-41F1-2E7D521AD7FC}"/>
              </a:ext>
            </a:extLst>
          </p:cNvPr>
          <p:cNvSpPr txBox="1">
            <a:spLocks noChangeArrowheads="1"/>
          </p:cNvSpPr>
          <p:nvPr/>
        </p:nvSpPr>
        <p:spPr bwMode="auto">
          <a:xfrm>
            <a:off x="6248400" y="3260725"/>
            <a:ext cx="614363" cy="168275"/>
          </a:xfrm>
          <a:prstGeom prst="rect">
            <a:avLst/>
          </a:prstGeom>
          <a:noFill/>
          <a:ln w="9525">
            <a:noFill/>
            <a:miter lim="800000"/>
            <a:headEnd/>
            <a:tailEnd/>
          </a:ln>
        </p:spPr>
        <p:txBody>
          <a:bodyPr lIns="0" tIns="0" rIns="0" bIns="0" anchor="b">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50000"/>
              </a:spcBef>
              <a:defRPr/>
            </a:pPr>
            <a:r>
              <a:rPr lang="en-US" altLang="x-none" sz="1100">
                <a:effectLst>
                  <a:outerShdw blurRad="38100" dist="38100" dir="2700000" algn="tl">
                    <a:srgbClr val="C0C0C0"/>
                  </a:outerShdw>
                </a:effectLst>
              </a:rPr>
              <a:t>Other</a:t>
            </a:r>
          </a:p>
        </p:txBody>
      </p:sp>
      <p:sp>
        <p:nvSpPr>
          <p:cNvPr id="1050" name="Text Box 25">
            <a:extLst>
              <a:ext uri="{FF2B5EF4-FFF2-40B4-BE49-F238E27FC236}">
                <a16:creationId xmlns:a16="http://schemas.microsoft.com/office/drawing/2014/main" id="{9BAE350F-C860-EF4E-8EDF-BE0A6CA151E3}"/>
              </a:ext>
            </a:extLst>
          </p:cNvPr>
          <p:cNvSpPr txBox="1">
            <a:spLocks noChangeArrowheads="1"/>
          </p:cNvSpPr>
          <p:nvPr/>
        </p:nvSpPr>
        <p:spPr bwMode="auto">
          <a:xfrm>
            <a:off x="514350" y="2154238"/>
            <a:ext cx="2570163" cy="215900"/>
          </a:xfrm>
          <a:prstGeom prst="rect">
            <a:avLst/>
          </a:prstGeom>
          <a:noFill/>
          <a:ln w="9525">
            <a:noFill/>
            <a:miter lim="800000"/>
            <a:headEnd/>
            <a:tailEnd/>
          </a:ln>
        </p:spPr>
        <p:txBody>
          <a:bodyPr lIns="0" tIns="0" rIns="0" bIns="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40000"/>
              </a:spcBef>
              <a:defRPr/>
            </a:pPr>
            <a:r>
              <a:rPr lang="en-US" altLang="x-none" sz="1400">
                <a:effectLst>
                  <a:outerShdw blurRad="38100" dist="38100" dir="2700000" algn="tl">
                    <a:srgbClr val="C0C0C0"/>
                  </a:outerShdw>
                </a:effectLst>
              </a:rPr>
              <a:t>2004</a:t>
            </a:r>
          </a:p>
        </p:txBody>
      </p:sp>
      <p:sp>
        <p:nvSpPr>
          <p:cNvPr id="1051" name="Line 26">
            <a:extLst>
              <a:ext uri="{FF2B5EF4-FFF2-40B4-BE49-F238E27FC236}">
                <a16:creationId xmlns:a16="http://schemas.microsoft.com/office/drawing/2014/main" id="{E3CB6851-D9CF-C083-F9BC-B1FBB2419CBC}"/>
              </a:ext>
            </a:extLst>
          </p:cNvPr>
          <p:cNvSpPr>
            <a:spLocks noChangeShapeType="1"/>
          </p:cNvSpPr>
          <p:nvPr/>
        </p:nvSpPr>
        <p:spPr bwMode="gray">
          <a:xfrm>
            <a:off x="466725" y="2386013"/>
            <a:ext cx="2651125" cy="0"/>
          </a:xfrm>
          <a:prstGeom prst="line">
            <a:avLst/>
          </a:prstGeom>
          <a:noFill/>
          <a:ln w="19050">
            <a:solidFill>
              <a:schemeClr val="hlink"/>
            </a:solidFill>
            <a:round/>
            <a:headEnd/>
            <a:tailEnd/>
          </a:ln>
        </p:spPr>
        <p:txBody>
          <a:bodyPr wrap="none" tIns="91440" bIns="91440" anchor="ctr"/>
          <a:lstStyle/>
          <a:p>
            <a:pPr eaLnBrk="1" hangingPunct="1">
              <a:defRPr/>
            </a:pPr>
            <a:endParaRPr lang="en-US">
              <a:latin typeface="Arial" charset="0"/>
              <a:ea typeface="+mn-ea"/>
            </a:endParaRPr>
          </a:p>
        </p:txBody>
      </p:sp>
      <p:sp>
        <p:nvSpPr>
          <p:cNvPr id="1052" name="Text Box 27">
            <a:extLst>
              <a:ext uri="{FF2B5EF4-FFF2-40B4-BE49-F238E27FC236}">
                <a16:creationId xmlns:a16="http://schemas.microsoft.com/office/drawing/2014/main" id="{EEF61F1C-EB43-155C-1EAF-E6798DDDB853}"/>
              </a:ext>
            </a:extLst>
          </p:cNvPr>
          <p:cNvSpPr txBox="1">
            <a:spLocks noChangeArrowheads="1"/>
          </p:cNvSpPr>
          <p:nvPr/>
        </p:nvSpPr>
        <p:spPr bwMode="auto">
          <a:xfrm>
            <a:off x="3246438" y="2154238"/>
            <a:ext cx="2570162" cy="215900"/>
          </a:xfrm>
          <a:prstGeom prst="rect">
            <a:avLst/>
          </a:prstGeom>
          <a:noFill/>
          <a:ln w="9525">
            <a:noFill/>
            <a:miter lim="800000"/>
            <a:headEnd/>
            <a:tailEnd/>
          </a:ln>
        </p:spPr>
        <p:txBody>
          <a:bodyPr lIns="0" tIns="0" rIns="0" bIns="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40000"/>
              </a:spcBef>
              <a:defRPr/>
            </a:pPr>
            <a:r>
              <a:rPr lang="en-US" altLang="x-none" sz="1400">
                <a:effectLst>
                  <a:outerShdw blurRad="38100" dist="38100" dir="2700000" algn="tl">
                    <a:srgbClr val="C0C0C0"/>
                  </a:outerShdw>
                </a:effectLst>
              </a:rPr>
              <a:t>2025</a:t>
            </a:r>
          </a:p>
        </p:txBody>
      </p:sp>
      <p:sp>
        <p:nvSpPr>
          <p:cNvPr id="1053" name="Text Box 28">
            <a:extLst>
              <a:ext uri="{FF2B5EF4-FFF2-40B4-BE49-F238E27FC236}">
                <a16:creationId xmlns:a16="http://schemas.microsoft.com/office/drawing/2014/main" id="{81AC9F55-2608-2481-A787-7910A4BB2722}"/>
              </a:ext>
            </a:extLst>
          </p:cNvPr>
          <p:cNvSpPr txBox="1">
            <a:spLocks noChangeArrowheads="1"/>
          </p:cNvSpPr>
          <p:nvPr/>
        </p:nvSpPr>
        <p:spPr bwMode="auto">
          <a:xfrm>
            <a:off x="5956300" y="2154238"/>
            <a:ext cx="2570163" cy="215900"/>
          </a:xfrm>
          <a:prstGeom prst="rect">
            <a:avLst/>
          </a:prstGeom>
          <a:noFill/>
          <a:ln w="9525">
            <a:noFill/>
            <a:miter lim="800000"/>
            <a:headEnd/>
            <a:tailEnd/>
          </a:ln>
        </p:spPr>
        <p:txBody>
          <a:bodyPr lIns="0" tIns="0" rIns="0" bIns="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40000"/>
              </a:spcBef>
              <a:defRPr/>
            </a:pPr>
            <a:r>
              <a:rPr lang="en-US" altLang="x-none" sz="1400">
                <a:effectLst>
                  <a:outerShdw blurRad="38100" dist="38100" dir="2700000" algn="tl">
                    <a:srgbClr val="C0C0C0"/>
                  </a:outerShdw>
                </a:effectLst>
              </a:rPr>
              <a:t>2050</a:t>
            </a:r>
          </a:p>
        </p:txBody>
      </p:sp>
      <p:sp>
        <p:nvSpPr>
          <p:cNvPr id="1054" name="Text Box 29">
            <a:extLst>
              <a:ext uri="{FF2B5EF4-FFF2-40B4-BE49-F238E27FC236}">
                <a16:creationId xmlns:a16="http://schemas.microsoft.com/office/drawing/2014/main" id="{31F0F746-4B67-0F35-07AD-B76D09101F5A}"/>
              </a:ext>
            </a:extLst>
          </p:cNvPr>
          <p:cNvSpPr txBox="1">
            <a:spLocks noChangeArrowheads="1"/>
          </p:cNvSpPr>
          <p:nvPr/>
        </p:nvSpPr>
        <p:spPr bwMode="auto">
          <a:xfrm>
            <a:off x="4495800" y="1524000"/>
            <a:ext cx="4365625" cy="304800"/>
          </a:xfrm>
          <a:prstGeom prst="rect">
            <a:avLst/>
          </a:prstGeom>
          <a:noFill/>
          <a:ln w="9525">
            <a:noFill/>
            <a:miter lim="800000"/>
            <a:headEnd/>
            <a:tailEnd/>
          </a:ln>
        </p:spPr>
        <p:txBody>
          <a:bodyPr lIns="0" tIns="0" rIns="0" bIns="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spcBef>
                <a:spcPct val="40000"/>
              </a:spcBef>
              <a:defRPr/>
            </a:pPr>
            <a:r>
              <a:rPr lang="en-US" altLang="x-none" sz="2000">
                <a:effectLst>
                  <a:outerShdw blurRad="38100" dist="38100" dir="2700000" algn="tl">
                    <a:srgbClr val="C0C0C0"/>
                  </a:outerShdw>
                </a:effectLst>
              </a:rPr>
              <a:t>Percentage of World GDP</a:t>
            </a:r>
          </a:p>
        </p:txBody>
      </p:sp>
      <p:sp>
        <p:nvSpPr>
          <p:cNvPr id="1055" name="Line 30">
            <a:extLst>
              <a:ext uri="{FF2B5EF4-FFF2-40B4-BE49-F238E27FC236}">
                <a16:creationId xmlns:a16="http://schemas.microsoft.com/office/drawing/2014/main" id="{1399F158-54F2-B911-4367-C192A7180918}"/>
              </a:ext>
            </a:extLst>
          </p:cNvPr>
          <p:cNvSpPr>
            <a:spLocks noChangeShapeType="1"/>
          </p:cNvSpPr>
          <p:nvPr/>
        </p:nvSpPr>
        <p:spPr bwMode="gray">
          <a:xfrm>
            <a:off x="3187700" y="2386013"/>
            <a:ext cx="2651125" cy="0"/>
          </a:xfrm>
          <a:prstGeom prst="line">
            <a:avLst/>
          </a:prstGeom>
          <a:noFill/>
          <a:ln w="19050">
            <a:solidFill>
              <a:schemeClr val="hlink"/>
            </a:solidFill>
            <a:round/>
            <a:headEnd/>
            <a:tailEnd/>
          </a:ln>
        </p:spPr>
        <p:txBody>
          <a:bodyPr wrap="none" tIns="91440" bIns="91440" anchor="ctr"/>
          <a:lstStyle/>
          <a:p>
            <a:pPr eaLnBrk="1" hangingPunct="1">
              <a:defRPr/>
            </a:pPr>
            <a:endParaRPr lang="en-US">
              <a:latin typeface="Arial" charset="0"/>
              <a:ea typeface="+mn-ea"/>
            </a:endParaRPr>
          </a:p>
        </p:txBody>
      </p:sp>
      <p:sp>
        <p:nvSpPr>
          <p:cNvPr id="1056" name="Line 31">
            <a:extLst>
              <a:ext uri="{FF2B5EF4-FFF2-40B4-BE49-F238E27FC236}">
                <a16:creationId xmlns:a16="http://schemas.microsoft.com/office/drawing/2014/main" id="{B275738D-19C5-69F9-EE79-0AD8368620C8}"/>
              </a:ext>
            </a:extLst>
          </p:cNvPr>
          <p:cNvSpPr>
            <a:spLocks noChangeShapeType="1"/>
          </p:cNvSpPr>
          <p:nvPr/>
        </p:nvSpPr>
        <p:spPr bwMode="gray">
          <a:xfrm>
            <a:off x="5910263" y="2386013"/>
            <a:ext cx="2651125" cy="0"/>
          </a:xfrm>
          <a:prstGeom prst="line">
            <a:avLst/>
          </a:prstGeom>
          <a:noFill/>
          <a:ln w="19050">
            <a:solidFill>
              <a:schemeClr val="hlink"/>
            </a:solidFill>
            <a:round/>
            <a:headEnd/>
            <a:tailEnd/>
          </a:ln>
        </p:spPr>
        <p:txBody>
          <a:bodyPr wrap="none" tIns="91440" bIns="91440" anchor="ctr"/>
          <a:lstStyle/>
          <a:p>
            <a:pPr eaLnBrk="1" hangingPunct="1">
              <a:defRPr/>
            </a:pPr>
            <a:endParaRPr lang="en-US">
              <a:latin typeface="Arial" charset="0"/>
              <a:ea typeface="+mn-ea"/>
            </a:endParaRPr>
          </a:p>
        </p:txBody>
      </p:sp>
      <p:sp>
        <p:nvSpPr>
          <p:cNvPr id="1057" name="Text Box 32">
            <a:extLst>
              <a:ext uri="{FF2B5EF4-FFF2-40B4-BE49-F238E27FC236}">
                <a16:creationId xmlns:a16="http://schemas.microsoft.com/office/drawing/2014/main" id="{DD1BCF12-5131-7B8C-958A-E7EFF9B27C1E}"/>
              </a:ext>
            </a:extLst>
          </p:cNvPr>
          <p:cNvSpPr txBox="1">
            <a:spLocks noChangeArrowheads="1"/>
          </p:cNvSpPr>
          <p:nvPr/>
        </p:nvSpPr>
        <p:spPr bwMode="auto">
          <a:xfrm>
            <a:off x="1752600" y="5334000"/>
            <a:ext cx="7391400" cy="830263"/>
          </a:xfrm>
          <a:prstGeom prst="rect">
            <a:avLst/>
          </a:prstGeom>
          <a:noFill/>
          <a:ln w="9525">
            <a:noFill/>
            <a:miter lim="800000"/>
            <a:headEnd/>
            <a:tailEnd/>
          </a:ln>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r>
              <a:rPr lang="en-US" altLang="x-none">
                <a:effectLst>
                  <a:outerShdw blurRad="38100" dist="38100" dir="2700000" algn="tl">
                    <a:srgbClr val="C0C0C0"/>
                  </a:outerShdw>
                </a:effectLst>
              </a:rPr>
              <a:t>China, India, Japan are expected to be 50% of world GDP within 30 years -- up from 18% in 2006.</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a:extLst>
              <a:ext uri="{FF2B5EF4-FFF2-40B4-BE49-F238E27FC236}">
                <a16:creationId xmlns:a16="http://schemas.microsoft.com/office/drawing/2014/main" id="{65EC9AC6-B85A-F8F5-30C3-EA465B8553FE}"/>
              </a:ext>
            </a:extLst>
          </p:cNvPr>
          <p:cNvSpPr>
            <a:spLocks noGrp="1" noChangeArrowheads="1"/>
          </p:cNvSpPr>
          <p:nvPr>
            <p:ph type="title"/>
          </p:nvPr>
        </p:nvSpPr>
        <p:spPr bwMode="auto">
          <a:xfrm>
            <a:off x="4600575" y="274638"/>
            <a:ext cx="4086225"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en-US"/>
              <a:t>US Population by Race</a:t>
            </a:r>
          </a:p>
        </p:txBody>
      </p:sp>
      <p:pic>
        <p:nvPicPr>
          <p:cNvPr id="115714" name="Content Placeholder 4" descr="us-inmates-by-race.gif">
            <a:extLst>
              <a:ext uri="{FF2B5EF4-FFF2-40B4-BE49-F238E27FC236}">
                <a16:creationId xmlns:a16="http://schemas.microsoft.com/office/drawing/2014/main" id="{4A6712A7-57E8-B4DE-30CB-5A92415B0C98}"/>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l="-21823" r="-21823"/>
          <a:stretch>
            <a:fillRect/>
          </a:stretch>
        </p:blipFill>
        <p:spPr bwMode="auto">
          <a:xfrm>
            <a:off x="3279775" y="3451225"/>
            <a:ext cx="6159500" cy="3387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us-population-by-race1.gif">
            <a:extLst>
              <a:ext uri="{FF2B5EF4-FFF2-40B4-BE49-F238E27FC236}">
                <a16:creationId xmlns:a16="http://schemas.microsoft.com/office/drawing/2014/main" id="{A3A7E755-C9B0-8164-CCB4-EF60EED32EC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9713" y="38100"/>
            <a:ext cx="4278312" cy="363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TextBox 5">
            <a:extLst>
              <a:ext uri="{FF2B5EF4-FFF2-40B4-BE49-F238E27FC236}">
                <a16:creationId xmlns:a16="http://schemas.microsoft.com/office/drawing/2014/main" id="{8E3F1365-967F-4B57-2652-245BCF37F814}"/>
              </a:ext>
            </a:extLst>
          </p:cNvPr>
          <p:cNvSpPr txBox="1">
            <a:spLocks noChangeArrowheads="1"/>
          </p:cNvSpPr>
          <p:nvPr/>
        </p:nvSpPr>
        <p:spPr bwMode="auto">
          <a:xfrm>
            <a:off x="239712" y="4111625"/>
            <a:ext cx="3265487"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r>
              <a:rPr lang="en-US" altLang="en-US" sz="4400" dirty="0">
                <a:latin typeface="Arial" panose="020B0604020202020204" pitchFamily="34" charset="0"/>
              </a:rPr>
              <a:t>US Prison Population</a:t>
            </a:r>
          </a:p>
          <a:p>
            <a:pPr eaLnBrk="1" hangingPunct="1"/>
            <a:r>
              <a:rPr lang="en-US" altLang="en-US" sz="4400" dirty="0">
                <a:latin typeface="Arial" panose="020B0604020202020204" pitchFamily="34" charset="0"/>
              </a:rPr>
              <a:t>by Race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le 1">
            <a:extLst>
              <a:ext uri="{FF2B5EF4-FFF2-40B4-BE49-F238E27FC236}">
                <a16:creationId xmlns:a16="http://schemas.microsoft.com/office/drawing/2014/main" id="{E0832E85-FF4D-8F0D-B1C9-E4022473B2BB}"/>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en-US"/>
              <a:t>Prison Population by  Country</a:t>
            </a:r>
          </a:p>
        </p:txBody>
      </p:sp>
      <p:sp>
        <p:nvSpPr>
          <p:cNvPr id="116738" name="Content Placeholder 2">
            <a:extLst>
              <a:ext uri="{FF2B5EF4-FFF2-40B4-BE49-F238E27FC236}">
                <a16:creationId xmlns:a16="http://schemas.microsoft.com/office/drawing/2014/main" id="{DBF999EF-0E7D-9752-24A7-1630BC4BC242}"/>
              </a:ext>
            </a:extLst>
          </p:cNvPr>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ltLang="en-US"/>
          </a:p>
        </p:txBody>
      </p:sp>
      <p:pic>
        <p:nvPicPr>
          <p:cNvPr id="116739" name="Picture 3" descr="800px-prisoner_population_rate_un_hdr_2007_20081.png">
            <a:extLst>
              <a:ext uri="{FF2B5EF4-FFF2-40B4-BE49-F238E27FC236}">
                <a16:creationId xmlns:a16="http://schemas.microsoft.com/office/drawing/2014/main" id="{54F3EC59-8766-02C5-01A7-E2C68C89A271}"/>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828800"/>
            <a:ext cx="9307394"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a:extLst>
              <a:ext uri="{FF2B5EF4-FFF2-40B4-BE49-F238E27FC236}">
                <a16:creationId xmlns:a16="http://schemas.microsoft.com/office/drawing/2014/main" id="{2C904FF0-143E-FE81-D048-9880AAA96511}"/>
              </a:ext>
            </a:extLst>
          </p:cNvPr>
          <p:cNvSpPr>
            <a:spLocks noGrp="1" noChangeArrowheads="1"/>
          </p:cNvSpPr>
          <p:nvPr>
            <p:ph type="title"/>
          </p:nvPr>
        </p:nvSpPr>
        <p:spPr bwMode="auto">
          <a:xfrm>
            <a:off x="0" y="0"/>
            <a:ext cx="9144000" cy="1417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en-US"/>
              <a:t>Why are so many</a:t>
            </a:r>
            <a:br>
              <a:rPr lang="en-US" altLang="en-US"/>
            </a:br>
            <a:r>
              <a:rPr lang="en-US" altLang="en-US"/>
              <a:t>Americans in Prison?</a:t>
            </a:r>
          </a:p>
        </p:txBody>
      </p:sp>
      <p:sp>
        <p:nvSpPr>
          <p:cNvPr id="3" name="Content Placeholder 2">
            <a:extLst>
              <a:ext uri="{FF2B5EF4-FFF2-40B4-BE49-F238E27FC236}">
                <a16:creationId xmlns:a16="http://schemas.microsoft.com/office/drawing/2014/main" id="{F85FAE87-D49C-21A6-55C7-560B379E9C88}"/>
              </a:ext>
            </a:extLst>
          </p:cNvPr>
          <p:cNvSpPr>
            <a:spLocks noGrp="1"/>
          </p:cNvSpPr>
          <p:nvPr>
            <p:ph idx="1"/>
          </p:nvPr>
        </p:nvSpPr>
        <p:spPr>
          <a:xfrm>
            <a:off x="465138" y="1417638"/>
            <a:ext cx="8221662" cy="4732337"/>
          </a:xfrm>
        </p:spPr>
        <p:txBody>
          <a:bodyPr/>
          <a:lstStyle/>
          <a:p>
            <a:pPr marL="0" indent="0">
              <a:buFont typeface="Arial" charset="0"/>
              <a:buNone/>
              <a:defRPr/>
            </a:pPr>
            <a:r>
              <a:rPr lang="en-US" dirty="0"/>
              <a:t>In small groups brainstorm 5 reasons that the U.S. prison population is exceptionally high.</a:t>
            </a:r>
          </a:p>
          <a:p>
            <a:pPr marL="0" indent="0">
              <a:buFont typeface="Arial" charset="0"/>
              <a:buNone/>
              <a:defRPr/>
            </a:pPr>
            <a:endParaRPr lang="en-US" dirty="0"/>
          </a:p>
          <a:p>
            <a:pPr>
              <a:buFont typeface="Arial" charset="0"/>
              <a:buChar char="•"/>
              <a:tabLst>
                <a:tab pos="7196138" algn="r"/>
              </a:tabLst>
              <a:defRPr/>
            </a:pPr>
            <a:r>
              <a:rPr lang="en-US" sz="2800" dirty="0"/>
              <a:t>Drug Laws (War on)	7</a:t>
            </a:r>
          </a:p>
          <a:p>
            <a:pPr>
              <a:buFont typeface="Arial" charset="0"/>
              <a:buChar char="•"/>
              <a:tabLst>
                <a:tab pos="7196138" algn="r"/>
              </a:tabLst>
              <a:defRPr/>
            </a:pPr>
            <a:r>
              <a:rPr lang="en-US" sz="2800" dirty="0"/>
              <a:t>Harsh Penalties/Long Sentences	6</a:t>
            </a:r>
          </a:p>
          <a:p>
            <a:pPr>
              <a:buFont typeface="Arial" charset="0"/>
              <a:buChar char="•"/>
              <a:tabLst>
                <a:tab pos="7196138" algn="r"/>
              </a:tabLst>
              <a:defRPr/>
            </a:pPr>
            <a:r>
              <a:rPr lang="en-US" sz="2800" dirty="0"/>
              <a:t>Death Row	2</a:t>
            </a:r>
          </a:p>
          <a:p>
            <a:pPr>
              <a:buFont typeface="Arial" charset="0"/>
              <a:buChar char="•"/>
              <a:tabLst>
                <a:tab pos="7196138" algn="r"/>
              </a:tabLst>
              <a:defRPr/>
            </a:pPr>
            <a:r>
              <a:rPr lang="en-US" sz="2800" dirty="0"/>
              <a:t>Poverty	2</a:t>
            </a:r>
          </a:p>
          <a:p>
            <a:pPr>
              <a:buFont typeface="Arial" charset="0"/>
              <a:buChar char="•"/>
              <a:tabLst>
                <a:tab pos="7196138" algn="r"/>
              </a:tabLst>
              <a:defRPr/>
            </a:pPr>
            <a:r>
              <a:rPr lang="en-US" sz="2800" dirty="0"/>
              <a:t>Underage Drinking/DUI	2</a:t>
            </a:r>
          </a:p>
          <a:p>
            <a:pPr>
              <a:buFont typeface="Arial" charset="0"/>
              <a:buChar char="•"/>
              <a:tabLst>
                <a:tab pos="7196138" algn="r"/>
              </a:tabLst>
              <a:defRPr/>
            </a:pPr>
            <a:r>
              <a:rPr lang="en-US" sz="2800" dirty="0"/>
              <a:t>Lack of Rehabilitation	2</a:t>
            </a:r>
          </a:p>
          <a:p>
            <a:pPr>
              <a:buFont typeface="Arial" charset="0"/>
              <a:buChar char="•"/>
              <a:tabLst>
                <a:tab pos="7196138" algn="r"/>
              </a:tabLst>
              <a:defRPr/>
            </a:pPr>
            <a:r>
              <a:rPr lang="en-US" sz="2800" dirty="0"/>
              <a:t>Bad Communities	2</a:t>
            </a:r>
          </a:p>
          <a:p>
            <a:pPr marL="0" indent="0">
              <a:buFont typeface="Arial" charset="0"/>
              <a:buNone/>
              <a:defRPr/>
            </a:pPr>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1">
            <a:extLst>
              <a:ext uri="{FF2B5EF4-FFF2-40B4-BE49-F238E27FC236}">
                <a16:creationId xmlns:a16="http://schemas.microsoft.com/office/drawing/2014/main" id="{FD91666F-E254-0DC6-0A4E-7BF00C8F84D5}"/>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ltLang="en-US"/>
          </a:p>
        </p:txBody>
      </p:sp>
      <p:pic>
        <p:nvPicPr>
          <p:cNvPr id="118786" name="Content Placeholder 3" descr="incarceration-rates-per-country.png">
            <a:extLst>
              <a:ext uri="{FF2B5EF4-FFF2-40B4-BE49-F238E27FC236}">
                <a16:creationId xmlns:a16="http://schemas.microsoft.com/office/drawing/2014/main" id="{914514AD-1845-22D8-AC6D-23EAC419B719}"/>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l="-67322" r="-67322"/>
          <a:stretch>
            <a:fillRect/>
          </a:stretch>
        </p:blipFill>
        <p:spPr bwMode="auto">
          <a:xfrm>
            <a:off x="-1952625" y="274638"/>
            <a:ext cx="11690350" cy="6429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CA3DD-D0BC-FEE2-4F9B-DBFA5CBFB17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0C8CE5D-DCBB-8EEA-4F1F-756C19497351}"/>
              </a:ext>
            </a:extLst>
          </p:cNvPr>
          <p:cNvSpPr>
            <a:spLocks noGrp="1"/>
          </p:cNvSpPr>
          <p:nvPr>
            <p:ph idx="1"/>
          </p:nvPr>
        </p:nvSpPr>
        <p:spPr>
          <a:xfrm>
            <a:off x="0" y="0"/>
            <a:ext cx="9144000" cy="6126163"/>
          </a:xfrm>
        </p:spPr>
        <p:txBody>
          <a:bodyPr/>
          <a:lstStyle/>
          <a:p>
            <a:pPr marL="0" marR="0" indent="0">
              <a:spcBef>
                <a:spcPts val="0"/>
              </a:spcBef>
              <a:spcAft>
                <a:spcPts val="0"/>
              </a:spcAft>
              <a:buNone/>
            </a:pPr>
            <a:endParaRPr lang="en-US" sz="2800" kern="0" dirty="0">
              <a:solidFill>
                <a:srgbClr val="231F20"/>
              </a:solidFill>
              <a:effectLst/>
              <a:latin typeface="Arial" panose="020B0604020202020204" pitchFamily="34" charset="0"/>
              <a:ea typeface="Aptos" panose="020B0004020202020204" pitchFamily="34" charset="0"/>
              <a:cs typeface="Arial" panose="020B0604020202020204" pitchFamily="34" charset="0"/>
            </a:endParaRPr>
          </a:p>
          <a:p>
            <a:pPr marL="0" marR="0" indent="0">
              <a:spcBef>
                <a:spcPts val="0"/>
              </a:spcBef>
              <a:spcAft>
                <a:spcPts val="0"/>
              </a:spcAft>
              <a:buNone/>
            </a:pPr>
            <a:r>
              <a:rPr lang="en-US" sz="2800" kern="0" dirty="0">
                <a:solidFill>
                  <a:srgbClr val="231F20"/>
                </a:solidFill>
                <a:effectLst/>
                <a:latin typeface="Arial" panose="020B0604020202020204" pitchFamily="34" charset="0"/>
                <a:ea typeface="Aptos" panose="020B0004020202020204" pitchFamily="34" charset="0"/>
                <a:cs typeface="Arial" panose="020B0604020202020204" pitchFamily="34" charset="0"/>
              </a:rPr>
              <a:t>	“</a:t>
            </a:r>
            <a:r>
              <a:rPr lang="en-US" kern="0" dirty="0">
                <a:solidFill>
                  <a:srgbClr val="231F20"/>
                </a:solidFill>
                <a:effectLst/>
                <a:latin typeface="Arial" panose="020B0604020202020204" pitchFamily="34" charset="0"/>
                <a:ea typeface="Aptos" panose="020B0004020202020204" pitchFamily="34" charset="0"/>
                <a:cs typeface="Arial" panose="020B0604020202020204" pitchFamily="34" charset="0"/>
              </a:rPr>
              <a:t>The United States is the only industrialized society that never had a viable socialist movement; it was the last country to get a national pension plan, unemployment insurance, and accident insurance; and, at the time of writing, remain the only industrialized nation that does not have a general allowance for families or a national health insurance plan.”</a:t>
            </a: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indent="0">
              <a:spcBef>
                <a:spcPts val="0"/>
              </a:spcBef>
              <a:spcAft>
                <a:spcPts val="0"/>
              </a:spcAft>
              <a:buNone/>
            </a:pPr>
            <a:r>
              <a:rPr lang="en-US" kern="0" dirty="0">
                <a:solidFill>
                  <a:srgbClr val="231F20"/>
                </a:solidFill>
                <a:effectLst/>
                <a:latin typeface="Arial" panose="020B0604020202020204" pitchFamily="34" charset="0"/>
                <a:ea typeface="Aptos" panose="020B0004020202020204" pitchFamily="34" charset="0"/>
                <a:cs typeface="Arial" panose="020B0604020202020204" pitchFamily="34" charset="0"/>
              </a:rPr>
              <a:t> </a:t>
            </a:r>
            <a:endParaRPr lang="en-US" kern="100" dirty="0">
              <a:latin typeface="Arial" panose="020B0604020202020204" pitchFamily="34" charset="0"/>
              <a:ea typeface="Aptos" panose="020B0004020202020204" pitchFamily="34" charset="0"/>
              <a:cs typeface="Arial" panose="020B0604020202020204" pitchFamily="34" charset="0"/>
            </a:endParaRPr>
          </a:p>
          <a:p>
            <a:pPr marL="0" marR="0" indent="0">
              <a:spcBef>
                <a:spcPts val="0"/>
              </a:spcBef>
              <a:spcAft>
                <a:spcPts val="0"/>
              </a:spcAft>
              <a:buNone/>
            </a:pPr>
            <a:r>
              <a:rPr lang="en-US" kern="0" dirty="0">
                <a:solidFill>
                  <a:srgbClr val="231F20"/>
                </a:solidFill>
                <a:effectLst/>
                <a:latin typeface="Arial" panose="020B0604020202020204" pitchFamily="34" charset="0"/>
                <a:ea typeface="Aptos" panose="020B0004020202020204" pitchFamily="34" charset="0"/>
                <a:cs typeface="Arial" panose="020B0604020202020204" pitchFamily="34" charset="0"/>
              </a:rPr>
              <a:t>—Joseph Henrich et al. 2010. The Weirdest People in the World? </a:t>
            </a:r>
            <a:r>
              <a:rPr lang="en-US" i="1" kern="0" dirty="0">
                <a:solidFill>
                  <a:srgbClr val="231F20"/>
                </a:solidFill>
                <a:effectLst/>
                <a:latin typeface="Arial" panose="020B0604020202020204" pitchFamily="34" charset="0"/>
                <a:ea typeface="Aptos" panose="020B0004020202020204" pitchFamily="34" charset="0"/>
                <a:cs typeface="Arial" panose="020B0604020202020204" pitchFamily="34" charset="0"/>
              </a:rPr>
              <a:t>Behavioral and Brain Sciences Journal. </a:t>
            </a:r>
            <a:r>
              <a:rPr lang="en-US" sz="1600" i="0" u="none" strike="noStrike" dirty="0">
                <a:solidFill>
                  <a:srgbClr val="333333"/>
                </a:solidFill>
                <a:effectLst/>
                <a:latin typeface="Arial" panose="020B0604020202020204" pitchFamily="34" charset="0"/>
                <a:cs typeface="Arial" panose="020B0604020202020204" pitchFamily="34" charset="0"/>
              </a:rPr>
              <a:t>https://</a:t>
            </a:r>
            <a:r>
              <a:rPr lang="en-US" sz="1600" i="0" u="none" strike="noStrike" dirty="0" err="1">
                <a:solidFill>
                  <a:srgbClr val="333333"/>
                </a:solidFill>
                <a:effectLst/>
                <a:latin typeface="Arial" panose="020B0604020202020204" pitchFamily="34" charset="0"/>
                <a:cs typeface="Arial" panose="020B0604020202020204" pitchFamily="34" charset="0"/>
              </a:rPr>
              <a:t>www.cambridge.org</a:t>
            </a:r>
            <a:r>
              <a:rPr lang="en-US" sz="1600" i="0" u="none" strike="noStrike" dirty="0">
                <a:solidFill>
                  <a:srgbClr val="333333"/>
                </a:solidFill>
                <a:effectLst/>
                <a:latin typeface="Arial" panose="020B0604020202020204" pitchFamily="34" charset="0"/>
                <a:cs typeface="Arial" panose="020B0604020202020204" pitchFamily="34" charset="0"/>
              </a:rPr>
              <a:t>/core/journals/behavioral-and-brain-sciences/article/weirdest-people-in-the-world/BF84F7517D56AFF7B7EB58411A554C17</a:t>
            </a:r>
            <a:endParaRPr lang="en-US" sz="1600" kern="100" dirty="0">
              <a:effectLst/>
              <a:latin typeface="Arial" panose="020B0604020202020204" pitchFamily="34" charset="0"/>
              <a:ea typeface="Aptos" panose="020B00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33718187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5500D-EE18-9871-F347-7DE4A550F306}"/>
              </a:ext>
            </a:extLst>
          </p:cNvPr>
          <p:cNvSpPr>
            <a:spLocks noGrp="1"/>
          </p:cNvSpPr>
          <p:nvPr>
            <p:ph type="title"/>
          </p:nvPr>
        </p:nvSpPr>
        <p:spPr/>
        <p:txBody>
          <a:bodyPr/>
          <a:lstStyle/>
          <a:p>
            <a:endParaRPr lang="en-US"/>
          </a:p>
        </p:txBody>
      </p:sp>
      <p:pic>
        <p:nvPicPr>
          <p:cNvPr id="5" name="Content Placeholder 4" descr="A pie chart with different colored circles&#10;&#10;Description automatically generated">
            <a:extLst>
              <a:ext uri="{FF2B5EF4-FFF2-40B4-BE49-F238E27FC236}">
                <a16:creationId xmlns:a16="http://schemas.microsoft.com/office/drawing/2014/main" id="{F12E7C17-CCD9-36AA-64DE-3CAD8BFE417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76200" y="0"/>
            <a:ext cx="9250891" cy="6858000"/>
          </a:xfrm>
        </p:spPr>
      </p:pic>
    </p:spTree>
    <p:extLst>
      <p:ext uri="{BB962C8B-B14F-4D97-AF65-F5344CB8AC3E}">
        <p14:creationId xmlns:p14="http://schemas.microsoft.com/office/powerpoint/2010/main" val="47135636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le 1">
            <a:extLst>
              <a:ext uri="{FF2B5EF4-FFF2-40B4-BE49-F238E27FC236}">
                <a16:creationId xmlns:a16="http://schemas.microsoft.com/office/drawing/2014/main" id="{C9F383BE-70A3-B642-5FB9-8461B0449923}"/>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ltLang="en-US"/>
          </a:p>
        </p:txBody>
      </p:sp>
      <p:pic>
        <p:nvPicPr>
          <p:cNvPr id="120834" name="Content Placeholder 4">
            <a:extLst>
              <a:ext uri="{FF2B5EF4-FFF2-40B4-BE49-F238E27FC236}">
                <a16:creationId xmlns:a16="http://schemas.microsoft.com/office/drawing/2014/main" id="{1FB8CFF4-B29C-6250-DDB0-9B5C92362A93}"/>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787775" y="0"/>
            <a:ext cx="5356225" cy="7480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TextBox 5">
            <a:extLst>
              <a:ext uri="{FF2B5EF4-FFF2-40B4-BE49-F238E27FC236}">
                <a16:creationId xmlns:a16="http://schemas.microsoft.com/office/drawing/2014/main" id="{21563B2C-D212-B65B-194B-051818DF05B3}"/>
              </a:ext>
            </a:extLst>
          </p:cNvPr>
          <p:cNvSpPr txBox="1">
            <a:spLocks noChangeArrowheads="1"/>
          </p:cNvSpPr>
          <p:nvPr/>
        </p:nvSpPr>
        <p:spPr bwMode="auto">
          <a:xfrm>
            <a:off x="1143000" y="1417638"/>
            <a:ext cx="2630488"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r>
              <a:rPr lang="en-US" altLang="en-US" sz="3600">
                <a:latin typeface="Arial" panose="020B0604020202020204" pitchFamily="34" charset="0"/>
              </a:rPr>
              <a:t>Of course there are different ways of looking at things.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le 1">
            <a:extLst>
              <a:ext uri="{FF2B5EF4-FFF2-40B4-BE49-F238E27FC236}">
                <a16:creationId xmlns:a16="http://schemas.microsoft.com/office/drawing/2014/main" id="{D39D82CC-B86F-8328-666B-62699739F326}"/>
              </a:ext>
            </a:extLst>
          </p:cNvPr>
          <p:cNvSpPr>
            <a:spLocks noGrp="1" noChangeArrowheads="1"/>
          </p:cNvSpPr>
          <p:nvPr>
            <p:ph type="title"/>
          </p:nvPr>
        </p:nvSpPr>
        <p:spPr bwMode="auto">
          <a:xfrm>
            <a:off x="0" y="290513"/>
            <a:ext cx="9178925"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br>
              <a:rPr lang="en-US" altLang="en-US" sz="3200" i="1"/>
            </a:br>
            <a:r>
              <a:rPr lang="en-US" altLang="en-US" sz="2800" i="1"/>
              <a:t>School Suspension Rates over Time by Race/Ethnicity, K-12</a:t>
            </a:r>
            <a:br>
              <a:rPr lang="en-US" altLang="en-US"/>
            </a:br>
            <a:endParaRPr lang="en-US" altLang="en-US"/>
          </a:p>
        </p:txBody>
      </p:sp>
      <p:pic>
        <p:nvPicPr>
          <p:cNvPr id="121858" name="Content Placeholder 3">
            <a:extLst>
              <a:ext uri="{FF2B5EF4-FFF2-40B4-BE49-F238E27FC236}">
                <a16:creationId xmlns:a16="http://schemas.microsoft.com/office/drawing/2014/main" id="{B7C1A58F-3F12-25D1-9BD9-A37E16A16DD3}"/>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0" y="1219200"/>
            <a:ext cx="9178925" cy="4152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a:extLst>
              <a:ext uri="{FF2B5EF4-FFF2-40B4-BE49-F238E27FC236}">
                <a16:creationId xmlns:a16="http://schemas.microsoft.com/office/drawing/2014/main" id="{5C5C9445-F1D5-196B-CA92-BAA78E196CC3}"/>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ltLang="en-US"/>
          </a:p>
        </p:txBody>
      </p:sp>
      <p:pic>
        <p:nvPicPr>
          <p:cNvPr id="122882" name="Content Placeholder 3" descr="per-capita-incarceration-rates-by-us-state.png">
            <a:extLst>
              <a:ext uri="{FF2B5EF4-FFF2-40B4-BE49-F238E27FC236}">
                <a16:creationId xmlns:a16="http://schemas.microsoft.com/office/drawing/2014/main" id="{D547345D-D3C5-F8A3-49B6-958A43BDD7D2}"/>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l="-30630" r="-30630"/>
          <a:stretch>
            <a:fillRect/>
          </a:stretch>
        </p:blipFill>
        <p:spPr bwMode="auto">
          <a:xfrm>
            <a:off x="-1270000" y="0"/>
            <a:ext cx="6686550" cy="3851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3" name="Picture 4" descr="400px-112th_United_States_Congress_Senators.svg.png">
            <a:extLst>
              <a:ext uri="{FF2B5EF4-FFF2-40B4-BE49-F238E27FC236}">
                <a16:creationId xmlns:a16="http://schemas.microsoft.com/office/drawing/2014/main" id="{941233E0-1809-FEF2-81E5-8F7BBA2D015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064000" y="3721100"/>
            <a:ext cx="5080000"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4" name="TextBox 5">
            <a:extLst>
              <a:ext uri="{FF2B5EF4-FFF2-40B4-BE49-F238E27FC236}">
                <a16:creationId xmlns:a16="http://schemas.microsoft.com/office/drawing/2014/main" id="{458C26A6-1E05-B2E1-56C3-5A0DB7FEB204}"/>
              </a:ext>
            </a:extLst>
          </p:cNvPr>
          <p:cNvSpPr txBox="1">
            <a:spLocks noChangeArrowheads="1"/>
          </p:cNvSpPr>
          <p:nvPr/>
        </p:nvSpPr>
        <p:spPr bwMode="auto">
          <a:xfrm>
            <a:off x="623888" y="4278313"/>
            <a:ext cx="227012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eaLnBrk="1" hangingPunct="1"/>
            <a:r>
              <a:rPr lang="en-US" altLang="en-US" sz="1800">
                <a:latin typeface="Arial" panose="020B0604020202020204" pitchFamily="34" charset="0"/>
              </a:rPr>
              <a:t>Current U.S. Senate</a:t>
            </a:r>
          </a:p>
          <a:p>
            <a:pPr eaLnBrk="1" hangingPunct="1"/>
            <a:r>
              <a:rPr lang="en-US" altLang="en-US" sz="1800">
                <a:latin typeface="Arial" panose="020B0604020202020204" pitchFamily="34" charset="0"/>
              </a:rPr>
              <a:t>Representation</a:t>
            </a:r>
          </a:p>
          <a:p>
            <a:pPr eaLnBrk="1" hangingPunct="1"/>
            <a:endParaRPr lang="en-US" altLang="en-US" sz="1800">
              <a:latin typeface="Arial" panose="020B0604020202020204" pitchFamily="34" charset="0"/>
            </a:endParaRPr>
          </a:p>
          <a:p>
            <a:pPr eaLnBrk="1" hangingPunct="1"/>
            <a:r>
              <a:rPr lang="en-US" altLang="en-US" sz="1800">
                <a:latin typeface="Arial" panose="020B0604020202020204" pitchFamily="34" charset="0"/>
              </a:rPr>
              <a:t>Red= 2 Republicans</a:t>
            </a:r>
          </a:p>
          <a:p>
            <a:pPr eaLnBrk="1" hangingPunct="1"/>
            <a:r>
              <a:rPr lang="en-US" altLang="en-US" sz="1800">
                <a:latin typeface="Arial" panose="020B0604020202020204" pitchFamily="34" charset="0"/>
              </a:rPr>
              <a:t>Purple= 1 Each</a:t>
            </a:r>
          </a:p>
          <a:p>
            <a:pPr eaLnBrk="1" hangingPunct="1"/>
            <a:r>
              <a:rPr lang="en-US" altLang="en-US" sz="1800">
                <a:latin typeface="Arial" panose="020B0604020202020204" pitchFamily="34" charset="0"/>
              </a:rPr>
              <a:t>Blue= Democrat</a:t>
            </a:r>
          </a:p>
          <a:p>
            <a:pPr eaLnBrk="1" hangingPunct="1"/>
            <a:r>
              <a:rPr lang="en-US" altLang="en-US" sz="1800">
                <a:latin typeface="Arial" panose="020B0604020202020204" pitchFamily="34" charset="0"/>
              </a:rPr>
              <a:t>Green=Independent</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Number Placeholder 3">
            <a:extLst>
              <a:ext uri="{FF2B5EF4-FFF2-40B4-BE49-F238E27FC236}">
                <a16:creationId xmlns:a16="http://schemas.microsoft.com/office/drawing/2014/main" id="{D4A0D1B8-F9C9-2FA7-9C80-7C0EB82291DF}"/>
              </a:ext>
            </a:extLst>
          </p:cNvPr>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b="1">
                <a:solidFill>
                  <a:schemeClr val="tx1"/>
                </a:solidFill>
                <a:latin typeface="Frutiger LT Std 55 Roman" pitchFamily="34" charset="0"/>
                <a:ea typeface="ＭＳ Ｐゴシック" panose="020B0600070205080204" pitchFamily="34" charset="-128"/>
              </a:defRPr>
            </a:lvl1pPr>
            <a:lvl2pPr marL="742950" indent="-285750" defTabSz="457200">
              <a:defRPr sz="2400" b="1">
                <a:solidFill>
                  <a:schemeClr val="tx1"/>
                </a:solidFill>
                <a:latin typeface="Frutiger LT Std 55 Roman" pitchFamily="34" charset="0"/>
                <a:ea typeface="ＭＳ Ｐゴシック" panose="020B0600070205080204" pitchFamily="34" charset="-128"/>
              </a:defRPr>
            </a:lvl2pPr>
            <a:lvl3pPr marL="1143000" indent="-228600" defTabSz="457200">
              <a:defRPr sz="2400" b="1">
                <a:solidFill>
                  <a:schemeClr val="tx1"/>
                </a:solidFill>
                <a:latin typeface="Frutiger LT Std 55 Roman" pitchFamily="34" charset="0"/>
                <a:ea typeface="ＭＳ Ｐゴシック" panose="020B0600070205080204" pitchFamily="34" charset="-128"/>
              </a:defRPr>
            </a:lvl3pPr>
            <a:lvl4pPr marL="1600200" indent="-228600" defTabSz="457200">
              <a:defRPr sz="2400" b="1">
                <a:solidFill>
                  <a:schemeClr val="tx1"/>
                </a:solidFill>
                <a:latin typeface="Frutiger LT Std 55 Roman" pitchFamily="34" charset="0"/>
                <a:ea typeface="ＭＳ Ｐゴシック" panose="020B0600070205080204" pitchFamily="34" charset="-128"/>
              </a:defRPr>
            </a:lvl4pPr>
            <a:lvl5pPr marL="2057400" indent="-228600" defTabSz="457200">
              <a:defRPr sz="2400" b="1">
                <a:solidFill>
                  <a:schemeClr val="tx1"/>
                </a:solidFill>
                <a:latin typeface="Frutiger LT Std 55 Roman"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algn="r" eaLnBrk="1" hangingPunct="1"/>
            <a:fld id="{0D91B32C-9F9C-B543-BDB9-3E1CC3948832}" type="slidenum">
              <a:rPr lang="en-US" altLang="en-US" sz="1200">
                <a:solidFill>
                  <a:srgbClr val="898989"/>
                </a:solidFill>
                <a:latin typeface="Calibri" panose="020F0502020204030204" pitchFamily="34" charset="0"/>
              </a:rPr>
              <a:pPr algn="r" eaLnBrk="1" hangingPunct="1"/>
              <a:t>94</a:t>
            </a:fld>
            <a:endParaRPr lang="en-US" altLang="en-US" sz="1300">
              <a:solidFill>
                <a:srgbClr val="898989"/>
              </a:solidFill>
              <a:latin typeface="Arial" panose="020B0604020202020204" pitchFamily="34" charset="0"/>
            </a:endParaRPr>
          </a:p>
        </p:txBody>
      </p:sp>
      <p:sp>
        <p:nvSpPr>
          <p:cNvPr id="123906" name="Text Box 2">
            <a:extLst>
              <a:ext uri="{FF2B5EF4-FFF2-40B4-BE49-F238E27FC236}">
                <a16:creationId xmlns:a16="http://schemas.microsoft.com/office/drawing/2014/main" id="{111BB34E-6093-FA19-2D3F-E4F85AF85EBE}"/>
              </a:ext>
            </a:extLst>
          </p:cNvPr>
          <p:cNvSpPr txBox="1">
            <a:spLocks noChangeArrowheads="1"/>
          </p:cNvSpPr>
          <p:nvPr/>
        </p:nvSpPr>
        <p:spPr bwMode="auto">
          <a:xfrm>
            <a:off x="0" y="0"/>
            <a:ext cx="914400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defTabSz="820738">
              <a:defRPr sz="2400" b="1">
                <a:solidFill>
                  <a:schemeClr val="tx1"/>
                </a:solidFill>
                <a:latin typeface="Frutiger LT Std 55 Roman" pitchFamily="34" charset="0"/>
                <a:ea typeface="ＭＳ Ｐゴシック" panose="020B0600070205080204" pitchFamily="34" charset="-128"/>
              </a:defRPr>
            </a:lvl1pPr>
            <a:lvl2pPr marL="742950" indent="-285750" defTabSz="820738">
              <a:defRPr sz="2400" b="1">
                <a:solidFill>
                  <a:schemeClr val="tx1"/>
                </a:solidFill>
                <a:latin typeface="Frutiger LT Std 55 Roman" pitchFamily="34" charset="0"/>
                <a:ea typeface="ＭＳ Ｐゴシック" panose="020B0600070205080204" pitchFamily="34" charset="-128"/>
              </a:defRPr>
            </a:lvl2pPr>
            <a:lvl3pPr marL="1143000" indent="-228600" defTabSz="820738">
              <a:defRPr sz="2400" b="1">
                <a:solidFill>
                  <a:schemeClr val="tx1"/>
                </a:solidFill>
                <a:latin typeface="Frutiger LT Std 55 Roman" pitchFamily="34" charset="0"/>
                <a:ea typeface="ＭＳ Ｐゴシック" panose="020B0600070205080204" pitchFamily="34" charset="-128"/>
              </a:defRPr>
            </a:lvl3pPr>
            <a:lvl4pPr marL="1600200" indent="-228600" defTabSz="820738">
              <a:defRPr sz="2400" b="1">
                <a:solidFill>
                  <a:schemeClr val="tx1"/>
                </a:solidFill>
                <a:latin typeface="Frutiger LT Std 55 Roman" pitchFamily="34" charset="0"/>
                <a:ea typeface="ＭＳ Ｐゴシック" panose="020B0600070205080204" pitchFamily="34" charset="-128"/>
              </a:defRPr>
            </a:lvl4pPr>
            <a:lvl5pPr marL="2057400" indent="-228600" defTabSz="820738">
              <a:defRPr sz="2400" b="1">
                <a:solidFill>
                  <a:schemeClr val="tx1"/>
                </a:solidFill>
                <a:latin typeface="Frutiger LT Std 55 Roman" pitchFamily="34" charset="0"/>
                <a:ea typeface="ＭＳ Ｐゴシック" panose="020B0600070205080204" pitchFamily="34" charset="-128"/>
              </a:defRPr>
            </a:lvl5pPr>
            <a:lvl6pPr marL="2514600" indent="-228600" defTabSz="820738"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defTabSz="820738"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defTabSz="820738"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defTabSz="820738"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algn="ctr" eaLnBrk="1" hangingPunct="1"/>
            <a:endParaRPr lang="en-US" altLang="en-US" sz="2800">
              <a:latin typeface="Times" pitchFamily="2" charset="0"/>
            </a:endParaRPr>
          </a:p>
          <a:p>
            <a:pPr eaLnBrk="1" hangingPunct="1"/>
            <a:r>
              <a:rPr lang="en-US" altLang="en-US" sz="2800">
                <a:latin typeface="Times" pitchFamily="2" charset="0"/>
              </a:rPr>
              <a:t>	</a:t>
            </a:r>
            <a:endParaRPr lang="en-US" altLang="en-US" sz="2800">
              <a:latin typeface="Arial" panose="020B0604020202020204" pitchFamily="34" charset="0"/>
            </a:endParaRPr>
          </a:p>
        </p:txBody>
      </p:sp>
      <p:pic>
        <p:nvPicPr>
          <p:cNvPr id="123907" name="Picture 3" descr="Prison.jpg">
            <a:extLst>
              <a:ext uri="{FF2B5EF4-FFF2-40B4-BE49-F238E27FC236}">
                <a16:creationId xmlns:a16="http://schemas.microsoft.com/office/drawing/2014/main" id="{2DA522C6-741F-AD45-5533-171DE5EBFF0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90600"/>
            <a:ext cx="918686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1">
            <a:extLst>
              <a:ext uri="{FF2B5EF4-FFF2-40B4-BE49-F238E27FC236}">
                <a16:creationId xmlns:a16="http://schemas.microsoft.com/office/drawing/2014/main" id="{B7446670-65BA-1A2E-6810-0E99B6AAFAE8}"/>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ltLang="en-US"/>
          </a:p>
        </p:txBody>
      </p:sp>
      <p:pic>
        <p:nvPicPr>
          <p:cNvPr id="125954" name="Content Placeholder 3" descr="the-effect-on-crime-of-high-incarceration-rates.jpg">
            <a:extLst>
              <a:ext uri="{FF2B5EF4-FFF2-40B4-BE49-F238E27FC236}">
                <a16:creationId xmlns:a16="http://schemas.microsoft.com/office/drawing/2014/main" id="{1585E58E-5C33-0FD0-60F5-3752F162CF7E}"/>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l="-78236" r="-78236"/>
          <a:stretch>
            <a:fillRect/>
          </a:stretch>
        </p:blipFill>
        <p:spPr bwMode="auto">
          <a:xfrm>
            <a:off x="-1589088" y="0"/>
            <a:ext cx="12471401"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a:extLst>
              <a:ext uri="{FF2B5EF4-FFF2-40B4-BE49-F238E27FC236}">
                <a16:creationId xmlns:a16="http://schemas.microsoft.com/office/drawing/2014/main" id="{0335D49D-7BFE-DB72-636A-FBC73A02C11A}"/>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ltLang="en-US"/>
          </a:p>
        </p:txBody>
      </p:sp>
      <p:pic>
        <p:nvPicPr>
          <p:cNvPr id="126978" name="Content Placeholder 3" descr="crimefig1.png">
            <a:extLst>
              <a:ext uri="{FF2B5EF4-FFF2-40B4-BE49-F238E27FC236}">
                <a16:creationId xmlns:a16="http://schemas.microsoft.com/office/drawing/2014/main" id="{0E6C1B73-9566-AD0E-CCA0-E860CC4FED8A}"/>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100013" y="104775"/>
            <a:ext cx="9166225" cy="5041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9" name="TextBox 1">
            <a:extLst>
              <a:ext uri="{FF2B5EF4-FFF2-40B4-BE49-F238E27FC236}">
                <a16:creationId xmlns:a16="http://schemas.microsoft.com/office/drawing/2014/main" id="{4701637F-939A-1936-5E7A-BECF5B94C21B}"/>
              </a:ext>
            </a:extLst>
          </p:cNvPr>
          <p:cNvSpPr txBox="1">
            <a:spLocks noChangeArrowheads="1"/>
          </p:cNvSpPr>
          <p:nvPr/>
        </p:nvSpPr>
        <p:spPr bwMode="auto">
          <a:xfrm>
            <a:off x="0" y="5586413"/>
            <a:ext cx="914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algn="ctr"/>
            <a:r>
              <a:rPr lang="en-US" altLang="en-US" sz="2800" dirty="0">
                <a:latin typeface="Arial" panose="020B0604020202020204" pitchFamily="34" charset="0"/>
                <a:hlinkClick r:id="rId3"/>
              </a:rPr>
              <a:t>Why Are So Many Americans In Prison Today?</a:t>
            </a:r>
            <a:endParaRPr lang="en-US" altLang="en-US" sz="2800" dirty="0">
              <a:latin typeface="Arial" panose="020B0604020202020204" pitchFamily="34" charset="0"/>
            </a:endParaRPr>
          </a:p>
          <a:p>
            <a:pPr algn="ctr"/>
            <a:r>
              <a:rPr lang="en-US" altLang="en-US" sz="1600" b="0" dirty="0">
                <a:latin typeface="Arial" panose="020B0604020202020204" pitchFamily="34" charset="0"/>
                <a:hlinkClick r:id="rId3"/>
              </a:rPr>
              <a:t>https://</a:t>
            </a:r>
            <a:r>
              <a:rPr lang="en-US" altLang="en-US" sz="1600" b="0" dirty="0" err="1">
                <a:latin typeface="Arial" panose="020B0604020202020204" pitchFamily="34" charset="0"/>
                <a:hlinkClick r:id="rId3"/>
              </a:rPr>
              <a:t>www.manhattan-institute.org</a:t>
            </a:r>
            <a:r>
              <a:rPr lang="en-US" altLang="en-US" sz="1600" b="0" dirty="0">
                <a:latin typeface="Arial" panose="020B0604020202020204" pitchFamily="34" charset="0"/>
                <a:hlinkClick r:id="rId3"/>
              </a:rPr>
              <a:t>/</a:t>
            </a:r>
            <a:r>
              <a:rPr lang="en-US" altLang="en-US" sz="1600" b="0" dirty="0" err="1">
                <a:latin typeface="Arial" panose="020B0604020202020204" pitchFamily="34" charset="0"/>
                <a:hlinkClick r:id="rId3"/>
              </a:rPr>
              <a:t>prageru</a:t>
            </a:r>
            <a:r>
              <a:rPr lang="en-US" altLang="en-US" sz="1600" b="0" dirty="0">
                <a:latin typeface="Arial" panose="020B0604020202020204" pitchFamily="34" charset="0"/>
                <a:hlinkClick r:id="rId3"/>
              </a:rPr>
              <a:t>-why-are-so-many-</a:t>
            </a:r>
            <a:r>
              <a:rPr lang="en-US" altLang="en-US" sz="1600" b="0" dirty="0" err="1">
                <a:latin typeface="Arial" panose="020B0604020202020204" pitchFamily="34" charset="0"/>
                <a:hlinkClick r:id="rId3"/>
              </a:rPr>
              <a:t>americans</a:t>
            </a:r>
            <a:r>
              <a:rPr lang="en-US" altLang="en-US" sz="1600" b="0" dirty="0">
                <a:latin typeface="Arial" panose="020B0604020202020204" pitchFamily="34" charset="0"/>
                <a:hlinkClick r:id="rId3"/>
              </a:rPr>
              <a:t>-in-prison</a:t>
            </a:r>
            <a:endParaRPr lang="en-US" altLang="en-US" sz="1600" b="0" dirty="0">
              <a:latin typeface="Arial" panose="020B0604020202020204" pitchFamily="34"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le 1">
            <a:extLst>
              <a:ext uri="{FF2B5EF4-FFF2-40B4-BE49-F238E27FC236}">
                <a16:creationId xmlns:a16="http://schemas.microsoft.com/office/drawing/2014/main" id="{6DF1EA31-9A61-54F9-BE71-D5D4B27EB96F}"/>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ltLang="en-US"/>
          </a:p>
        </p:txBody>
      </p:sp>
      <p:pic>
        <p:nvPicPr>
          <p:cNvPr id="130050" name="Content Placeholder 4">
            <a:extLst>
              <a:ext uri="{FF2B5EF4-FFF2-40B4-BE49-F238E27FC236}">
                <a16:creationId xmlns:a16="http://schemas.microsoft.com/office/drawing/2014/main" id="{BEA355AB-68EE-0A57-FD1F-12935C7DA62F}"/>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0" y="152400"/>
            <a:ext cx="9170988" cy="6042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1">
            <a:extLst>
              <a:ext uri="{FF2B5EF4-FFF2-40B4-BE49-F238E27FC236}">
                <a16:creationId xmlns:a16="http://schemas.microsoft.com/office/drawing/2014/main" id="{08A505F9-A1E6-7395-0FF0-214363BEAA51}"/>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ltLang="en-US"/>
          </a:p>
        </p:txBody>
      </p:sp>
      <p:pic>
        <p:nvPicPr>
          <p:cNvPr id="128002" name="Content Placeholder 4">
            <a:extLst>
              <a:ext uri="{FF2B5EF4-FFF2-40B4-BE49-F238E27FC236}">
                <a16:creationId xmlns:a16="http://schemas.microsoft.com/office/drawing/2014/main" id="{F165D7CF-827F-26C1-EAD4-D20C538CA65F}"/>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0" y="1216025"/>
            <a:ext cx="9190038" cy="4425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3" name="TextBox 5">
            <a:extLst>
              <a:ext uri="{FF2B5EF4-FFF2-40B4-BE49-F238E27FC236}">
                <a16:creationId xmlns:a16="http://schemas.microsoft.com/office/drawing/2014/main" id="{E6886821-087A-82CF-18A7-A4C6AC3620A0}"/>
              </a:ext>
            </a:extLst>
          </p:cNvPr>
          <p:cNvSpPr txBox="1">
            <a:spLocks noChangeArrowheads="1"/>
          </p:cNvSpPr>
          <p:nvPr/>
        </p:nvSpPr>
        <p:spPr bwMode="auto">
          <a:xfrm>
            <a:off x="0" y="5959475"/>
            <a:ext cx="91900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algn="ctr"/>
            <a:r>
              <a:rPr lang="en-US" altLang="en-US" sz="2800" i="1">
                <a:latin typeface="Arial" panose="020B0604020202020204" pitchFamily="34" charset="0"/>
              </a:rPr>
              <a:t>Arizona Republic</a:t>
            </a:r>
            <a:r>
              <a:rPr lang="en-US" altLang="en-US" sz="2800">
                <a:latin typeface="Arial" panose="020B0604020202020204" pitchFamily="34" charset="0"/>
              </a:rPr>
              <a:t>, Sunday, January 23, 2022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1">
            <a:extLst>
              <a:ext uri="{FF2B5EF4-FFF2-40B4-BE49-F238E27FC236}">
                <a16:creationId xmlns:a16="http://schemas.microsoft.com/office/drawing/2014/main" id="{7FF337FF-4DE5-4555-D6AE-3C509076244E}"/>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endParaRPr lang="en-US" altLang="en-US"/>
          </a:p>
        </p:txBody>
      </p:sp>
      <p:pic>
        <p:nvPicPr>
          <p:cNvPr id="129026" name="Content Placeholder 4">
            <a:extLst>
              <a:ext uri="{FF2B5EF4-FFF2-40B4-BE49-F238E27FC236}">
                <a16:creationId xmlns:a16="http://schemas.microsoft.com/office/drawing/2014/main" id="{7C6E8FAA-EDC1-43FE-1E9E-8E0D258CCB62}"/>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0" y="0"/>
            <a:ext cx="9153525" cy="6432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TextBox 5">
            <a:extLst>
              <a:ext uri="{FF2B5EF4-FFF2-40B4-BE49-F238E27FC236}">
                <a16:creationId xmlns:a16="http://schemas.microsoft.com/office/drawing/2014/main" id="{E30B54EC-19C4-5DFA-9745-83C2B38E1BB1}"/>
              </a:ext>
            </a:extLst>
          </p:cNvPr>
          <p:cNvSpPr txBox="1">
            <a:spLocks noChangeArrowheads="1"/>
          </p:cNvSpPr>
          <p:nvPr/>
        </p:nvSpPr>
        <p:spPr bwMode="auto">
          <a:xfrm>
            <a:off x="0" y="6484938"/>
            <a:ext cx="9153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Frutiger LT Std 55 Roman" pitchFamily="34" charset="0"/>
                <a:ea typeface="ＭＳ Ｐゴシック" panose="020B0600070205080204" pitchFamily="34" charset="-128"/>
              </a:defRPr>
            </a:lvl1pPr>
            <a:lvl2pPr marL="742950" indent="-285750">
              <a:defRPr sz="2400" b="1">
                <a:solidFill>
                  <a:schemeClr val="tx1"/>
                </a:solidFill>
                <a:latin typeface="Frutiger LT Std 55 Roman" pitchFamily="34" charset="0"/>
                <a:ea typeface="ＭＳ Ｐゴシック" panose="020B0600070205080204" pitchFamily="34" charset="-128"/>
              </a:defRPr>
            </a:lvl2pPr>
            <a:lvl3pPr marL="1143000" indent="-228600">
              <a:defRPr sz="2400" b="1">
                <a:solidFill>
                  <a:schemeClr val="tx1"/>
                </a:solidFill>
                <a:latin typeface="Frutiger LT Std 55 Roman" pitchFamily="34" charset="0"/>
                <a:ea typeface="ＭＳ Ｐゴシック" panose="020B0600070205080204" pitchFamily="34" charset="-128"/>
              </a:defRPr>
            </a:lvl3pPr>
            <a:lvl4pPr marL="1600200" indent="-228600">
              <a:defRPr sz="2400" b="1">
                <a:solidFill>
                  <a:schemeClr val="tx1"/>
                </a:solidFill>
                <a:latin typeface="Frutiger LT Std 55 Roman" pitchFamily="34" charset="0"/>
                <a:ea typeface="ＭＳ Ｐゴシック" panose="020B0600070205080204" pitchFamily="34" charset="-128"/>
              </a:defRPr>
            </a:lvl4pPr>
            <a:lvl5pPr marL="2057400" indent="-228600">
              <a:defRPr sz="2400" b="1">
                <a:solidFill>
                  <a:schemeClr val="tx1"/>
                </a:solidFill>
                <a:latin typeface="Frutiger LT Std 55 Roman"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Frutiger LT Std 55 Roman" pitchFamily="34" charset="0"/>
                <a:ea typeface="ＭＳ Ｐゴシック" panose="020B0600070205080204" pitchFamily="34" charset="-128"/>
              </a:defRPr>
            </a:lvl9pPr>
          </a:lstStyle>
          <a:p>
            <a:pPr algn="ctr"/>
            <a:r>
              <a:rPr lang="en-US" altLang="en-US" sz="1800" i="1">
                <a:latin typeface="Arial" panose="020B0604020202020204" pitchFamily="34" charset="0"/>
              </a:rPr>
              <a:t>Arizona Republic</a:t>
            </a:r>
            <a:r>
              <a:rPr lang="en-US" altLang="en-US" sz="1800">
                <a:latin typeface="Arial" panose="020B0604020202020204" pitchFamily="34" charset="0"/>
              </a:rPr>
              <a:t>, Sunday, January, 23, 2022</a:t>
            </a:r>
          </a:p>
        </p:txBody>
      </p:sp>
    </p:spTree>
  </p:cSld>
  <p:clrMapOvr>
    <a:masterClrMapping/>
  </p:clrMapOvr>
</p:sld>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B2B2B2"/>
      </a:folHlink>
    </a:clrScheme>
    <a:fontScheme name="Default Design">
      <a:majorFont>
        <a:latin typeface="Frutiger LT Std 55 Roman"/>
        <a:ea typeface="ＭＳ Ｐゴシック"/>
        <a:cs typeface=""/>
      </a:majorFont>
      <a:minorFont>
        <a:latin typeface="Frutiger LT Std 55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Frutiger LT Std 55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Frutiger LT Std 55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2714</TotalTime>
  <Words>4711</Words>
  <Application>Microsoft Macintosh PowerPoint</Application>
  <PresentationFormat>On-screen Show (4:3)</PresentationFormat>
  <Paragraphs>480</Paragraphs>
  <Slides>101</Slides>
  <Notes>36</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101</vt:i4>
      </vt:variant>
    </vt:vector>
  </HeadingPairs>
  <TitlesOfParts>
    <vt:vector size="114" baseType="lpstr">
      <vt:lpstr>ＭＳ Ｐゴシック</vt:lpstr>
      <vt:lpstr>Arial</vt:lpstr>
      <vt:lpstr>Ariel</vt:lpstr>
      <vt:lpstr>Calibri</vt:lpstr>
      <vt:lpstr>Frutiger LT Std 45 Light</vt:lpstr>
      <vt:lpstr>Frutiger LT Std 55 Roman</vt:lpstr>
      <vt:lpstr>Tahoma</vt:lpstr>
      <vt:lpstr>Times</vt:lpstr>
      <vt:lpstr>Verdana</vt:lpstr>
      <vt:lpstr>Wingdings</vt:lpstr>
      <vt:lpstr>Wingdings 2</vt:lpstr>
      <vt:lpstr>Default Design</vt:lpstr>
      <vt:lpstr>Chart</vt:lpstr>
      <vt:lpstr>American Exceptionalism Ethnocentrism or Reality? What’s Does the Evidence Say?</vt:lpstr>
      <vt:lpstr>What makes America Exceptional? </vt:lpstr>
      <vt:lpstr>PowerPoint Presentation</vt:lpstr>
      <vt:lpstr>What Is American Exceptionalism?</vt:lpstr>
      <vt:lpstr>Barack Obama, 4/4/09</vt:lpstr>
      <vt:lpstr>The SOLE WORLD POWER?</vt:lpstr>
      <vt:lpstr>Are Americans “WEIRD”? WEIRD= Western , Educated, Industrialized, Richy, &amp; Democratic</vt:lpstr>
      <vt:lpstr>PowerPoint Presentation</vt:lpstr>
      <vt:lpstr>PowerPoint Presentation</vt:lpstr>
      <vt:lpstr>Super Power as Role Model…?</vt:lpstr>
      <vt:lpstr>PowerPoint Presentation</vt:lpstr>
      <vt:lpstr>PowerPoint Presentation</vt:lpstr>
      <vt:lpstr>PowerPoint Presentation</vt:lpstr>
      <vt:lpstr>PowerPoint Presentation</vt:lpstr>
      <vt:lpstr>Paid Paternity Leave Around the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Paris Climate Accord President Biden Rejoined the Accord 1/20/2021</vt:lpstr>
      <vt:lpstr>PowerPoint Presentation</vt:lpstr>
      <vt:lpstr>PowerPoint Presentation</vt:lpstr>
      <vt:lpstr>Countries That Have Put A Man On The Moon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2016 Republican Platform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Trends: Economic</vt:lpstr>
      <vt:lpstr>US Population by Race</vt:lpstr>
      <vt:lpstr>Prison Population by  Country</vt:lpstr>
      <vt:lpstr>Why are so many Americans in Prison?</vt:lpstr>
      <vt:lpstr>PowerPoint Presentation</vt:lpstr>
      <vt:lpstr>PowerPoint Presentation</vt:lpstr>
      <vt:lpstr>PowerPoint Presentation</vt:lpstr>
      <vt:lpstr> School Suspension Rates over Time by Race/Ethnicity, K-12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AASCU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MehaffyG</dc:creator>
  <cp:lastModifiedBy>Jon Allan Reyhner</cp:lastModifiedBy>
  <cp:revision>197</cp:revision>
  <dcterms:created xsi:type="dcterms:W3CDTF">2005-01-16T18:28:46Z</dcterms:created>
  <dcterms:modified xsi:type="dcterms:W3CDTF">2025-09-11T16:02:42Z</dcterms:modified>
</cp:coreProperties>
</file>