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heme/themeOverride1.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8" r:id="rId1"/>
  </p:sldMasterIdLst>
  <p:notesMasterIdLst>
    <p:notesMasterId r:id="rId26"/>
  </p:notesMasterIdLst>
  <p:handoutMasterIdLst>
    <p:handoutMasterId r:id="rId27"/>
  </p:handoutMasterIdLst>
  <p:sldIdLst>
    <p:sldId id="529" r:id="rId2"/>
    <p:sldId id="539" r:id="rId3"/>
    <p:sldId id="574" r:id="rId4"/>
    <p:sldId id="540" r:id="rId5"/>
    <p:sldId id="541" r:id="rId6"/>
    <p:sldId id="542" r:id="rId7"/>
    <p:sldId id="543" r:id="rId8"/>
    <p:sldId id="573" r:id="rId9"/>
    <p:sldId id="580" r:id="rId10"/>
    <p:sldId id="570" r:id="rId11"/>
    <p:sldId id="547" r:id="rId12"/>
    <p:sldId id="548" r:id="rId13"/>
    <p:sldId id="562" r:id="rId14"/>
    <p:sldId id="563" r:id="rId15"/>
    <p:sldId id="564" r:id="rId16"/>
    <p:sldId id="530" r:id="rId17"/>
    <p:sldId id="531" r:id="rId18"/>
    <p:sldId id="532" r:id="rId19"/>
    <p:sldId id="533" r:id="rId20"/>
    <p:sldId id="571" r:id="rId21"/>
    <p:sldId id="538" r:id="rId22"/>
    <p:sldId id="535" r:id="rId23"/>
    <p:sldId id="582" r:id="rId24"/>
    <p:sldId id="581" r:id="rId25"/>
  </p:sldIdLst>
  <p:sldSz cx="9144000" cy="6858000" type="letter"/>
  <p:notesSz cx="9144000" cy="6858000"/>
  <p:defaultTextStyle>
    <a:defPPr>
      <a:defRPr lang="en-US"/>
    </a:defPPr>
    <a:lvl1pPr algn="l" rtl="0" eaLnBrk="0" fontAlgn="base" hangingPunct="0">
      <a:spcBef>
        <a:spcPct val="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12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12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12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928">
          <p15:clr>
            <a:srgbClr val="A4A3A4"/>
          </p15:clr>
        </p15:guide>
      </p15:sldGuideLst>
    </p:ext>
    <p:ext uri="{2D200454-40CA-4A62-9FC3-DE9A4176ACB9}">
      <p15:notesGuideLst xmlns:p15="http://schemas.microsoft.com/office/powerpoint/2012/main">
        <p15:guide id="1" orient="horz" pos="2159">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0"/>
    <p:restoredTop sz="94626"/>
  </p:normalViewPr>
  <p:slideViewPr>
    <p:cSldViewPr>
      <p:cViewPr varScale="1">
        <p:scale>
          <a:sx n="116" d="100"/>
          <a:sy n="116" d="100"/>
        </p:scale>
        <p:origin x="1928" y="192"/>
      </p:cViewPr>
      <p:guideLst>
        <p:guide orient="horz" pos="2160"/>
        <p:guide pos="29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3" d="100"/>
          <a:sy n="113" d="100"/>
        </p:scale>
        <p:origin x="-2168" y="-96"/>
      </p:cViewPr>
      <p:guideLst>
        <p:guide orient="horz" pos="2159"/>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FFF19977-7D9C-4A0D-0087-9F5738EB5E0A}"/>
              </a:ext>
            </a:extLst>
          </p:cNvPr>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224" tIns="45612" rIns="91224" bIns="45612" numCol="1" anchor="t" anchorCtr="0" compatLnSpc="1">
            <a:prstTxWarp prst="textNoShape">
              <a:avLst/>
            </a:prstTxWarp>
          </a:bodyPr>
          <a:lstStyle>
            <a:lvl1pPr defTabSz="911225" eaLnBrk="1" hangingPunct="1">
              <a:defRPr>
                <a:latin typeface="Arial" pitchFamily="-112" charset="0"/>
                <a:ea typeface="+mn-ea"/>
                <a:cs typeface="+mn-cs"/>
              </a:defRPr>
            </a:lvl1pPr>
          </a:lstStyle>
          <a:p>
            <a:pPr>
              <a:defRPr/>
            </a:pPr>
            <a:endParaRPr lang="en-US"/>
          </a:p>
        </p:txBody>
      </p:sp>
      <p:sp>
        <p:nvSpPr>
          <p:cNvPr id="101379" name="Rectangle 3">
            <a:extLst>
              <a:ext uri="{FF2B5EF4-FFF2-40B4-BE49-F238E27FC236}">
                <a16:creationId xmlns:a16="http://schemas.microsoft.com/office/drawing/2014/main" id="{49506C8E-0AA7-83B9-AE3F-9F1F4177668F}"/>
              </a:ext>
            </a:extLst>
          </p:cNvPr>
          <p:cNvSpPr>
            <a:spLocks noGrp="1" noChangeArrowheads="1"/>
          </p:cNvSpPr>
          <p:nvPr>
            <p:ph type="dt" sz="quarter" idx="1"/>
          </p:nvPr>
        </p:nvSpPr>
        <p:spPr bwMode="auto">
          <a:xfrm>
            <a:off x="5180013" y="0"/>
            <a:ext cx="3962400" cy="342900"/>
          </a:xfrm>
          <a:prstGeom prst="rect">
            <a:avLst/>
          </a:prstGeom>
          <a:noFill/>
          <a:ln w="9525">
            <a:noFill/>
            <a:miter lim="800000"/>
            <a:headEnd/>
            <a:tailEnd/>
          </a:ln>
          <a:effectLst/>
        </p:spPr>
        <p:txBody>
          <a:bodyPr vert="horz" wrap="square" lIns="91224" tIns="45612" rIns="91224" bIns="45612" numCol="1" anchor="t" anchorCtr="0" compatLnSpc="1">
            <a:prstTxWarp prst="textNoShape">
              <a:avLst/>
            </a:prstTxWarp>
          </a:bodyPr>
          <a:lstStyle>
            <a:lvl1pPr algn="r" defTabSz="911225" eaLnBrk="1" hangingPunct="1">
              <a:defRPr>
                <a:latin typeface="Arial" pitchFamily="-112" charset="0"/>
                <a:ea typeface="+mn-ea"/>
                <a:cs typeface="+mn-cs"/>
              </a:defRPr>
            </a:lvl1pPr>
          </a:lstStyle>
          <a:p>
            <a:pPr>
              <a:defRPr/>
            </a:pPr>
            <a:endParaRPr lang="en-US"/>
          </a:p>
        </p:txBody>
      </p:sp>
      <p:sp>
        <p:nvSpPr>
          <p:cNvPr id="101380" name="Rectangle 4">
            <a:extLst>
              <a:ext uri="{FF2B5EF4-FFF2-40B4-BE49-F238E27FC236}">
                <a16:creationId xmlns:a16="http://schemas.microsoft.com/office/drawing/2014/main" id="{ABBB6B5F-4DBF-BC1C-F1E4-7C3815B0E835}"/>
              </a:ext>
            </a:extLst>
          </p:cNvPr>
          <p:cNvSpPr>
            <a:spLocks noGrp="1" noChangeArrowheads="1"/>
          </p:cNvSpPr>
          <p:nvPr>
            <p:ph type="ftr" sz="quarter" idx="2"/>
          </p:nvPr>
        </p:nvSpPr>
        <p:spPr bwMode="auto">
          <a:xfrm>
            <a:off x="0" y="6513513"/>
            <a:ext cx="3962400" cy="342900"/>
          </a:xfrm>
          <a:prstGeom prst="rect">
            <a:avLst/>
          </a:prstGeom>
          <a:noFill/>
          <a:ln w="9525">
            <a:noFill/>
            <a:miter lim="800000"/>
            <a:headEnd/>
            <a:tailEnd/>
          </a:ln>
          <a:effectLst/>
        </p:spPr>
        <p:txBody>
          <a:bodyPr vert="horz" wrap="square" lIns="91224" tIns="45612" rIns="91224" bIns="45612" numCol="1" anchor="b" anchorCtr="0" compatLnSpc="1">
            <a:prstTxWarp prst="textNoShape">
              <a:avLst/>
            </a:prstTxWarp>
          </a:bodyPr>
          <a:lstStyle>
            <a:lvl1pPr defTabSz="911225" eaLnBrk="1" hangingPunct="1">
              <a:defRPr>
                <a:latin typeface="Arial" pitchFamily="-112" charset="0"/>
                <a:ea typeface="+mn-ea"/>
                <a:cs typeface="+mn-cs"/>
              </a:defRPr>
            </a:lvl1pPr>
          </a:lstStyle>
          <a:p>
            <a:pPr>
              <a:defRPr/>
            </a:pPr>
            <a:endParaRPr lang="en-US"/>
          </a:p>
        </p:txBody>
      </p:sp>
      <p:sp>
        <p:nvSpPr>
          <p:cNvPr id="101381" name="Rectangle 5">
            <a:extLst>
              <a:ext uri="{FF2B5EF4-FFF2-40B4-BE49-F238E27FC236}">
                <a16:creationId xmlns:a16="http://schemas.microsoft.com/office/drawing/2014/main" id="{D7FC8A53-5BA4-300E-7A96-CB64E7CF3D6F}"/>
              </a:ext>
            </a:extLst>
          </p:cNvPr>
          <p:cNvSpPr>
            <a:spLocks noGrp="1" noChangeArrowheads="1"/>
          </p:cNvSpPr>
          <p:nvPr>
            <p:ph type="sldNum" sz="quarter" idx="3"/>
          </p:nvPr>
        </p:nvSpPr>
        <p:spPr bwMode="auto">
          <a:xfrm>
            <a:off x="5180013" y="6513513"/>
            <a:ext cx="3962400" cy="342900"/>
          </a:xfrm>
          <a:prstGeom prst="rect">
            <a:avLst/>
          </a:prstGeom>
          <a:noFill/>
          <a:ln w="9525">
            <a:noFill/>
            <a:miter lim="800000"/>
            <a:headEnd/>
            <a:tailEnd/>
          </a:ln>
          <a:effectLst/>
        </p:spPr>
        <p:txBody>
          <a:bodyPr vert="horz" wrap="square" lIns="91224" tIns="45612" rIns="91224" bIns="45612" numCol="1" anchor="b" anchorCtr="0" compatLnSpc="1">
            <a:prstTxWarp prst="textNoShape">
              <a:avLst/>
            </a:prstTxWarp>
          </a:bodyPr>
          <a:lstStyle>
            <a:lvl1pPr algn="r" defTabSz="911225" eaLnBrk="1" hangingPunct="1">
              <a:defRPr/>
            </a:lvl1pPr>
          </a:lstStyle>
          <a:p>
            <a:fld id="{A35E193B-C7B5-724B-B385-D847F645F44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19178F67-AAF4-6D32-4D98-1D71D21DF83E}"/>
              </a:ext>
            </a:extLst>
          </p:cNvPr>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224" tIns="45612" rIns="91224" bIns="45612" numCol="1" anchor="t" anchorCtr="0" compatLnSpc="1">
            <a:prstTxWarp prst="textNoShape">
              <a:avLst/>
            </a:prstTxWarp>
          </a:bodyPr>
          <a:lstStyle>
            <a:lvl1pPr defTabSz="911225" eaLnBrk="1" hangingPunct="1">
              <a:defRPr>
                <a:latin typeface="Arial" pitchFamily="-112" charset="0"/>
                <a:ea typeface="+mn-ea"/>
                <a:cs typeface="+mn-cs"/>
              </a:defRPr>
            </a:lvl1pPr>
          </a:lstStyle>
          <a:p>
            <a:pPr>
              <a:defRPr/>
            </a:pPr>
            <a:endParaRPr lang="en-US"/>
          </a:p>
        </p:txBody>
      </p:sp>
      <p:sp>
        <p:nvSpPr>
          <p:cNvPr id="29699" name="Rectangle 3">
            <a:extLst>
              <a:ext uri="{FF2B5EF4-FFF2-40B4-BE49-F238E27FC236}">
                <a16:creationId xmlns:a16="http://schemas.microsoft.com/office/drawing/2014/main" id="{A0F6BA1E-638F-BFB0-10B5-27EBFB5E2288}"/>
              </a:ext>
            </a:extLst>
          </p:cNvPr>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224" tIns="45612" rIns="91224" bIns="45612" numCol="1" anchor="t" anchorCtr="0" compatLnSpc="1">
            <a:prstTxWarp prst="textNoShape">
              <a:avLst/>
            </a:prstTxWarp>
          </a:bodyPr>
          <a:lstStyle>
            <a:lvl1pPr algn="r" defTabSz="911225" eaLnBrk="1" hangingPunct="1">
              <a:defRPr>
                <a:latin typeface="Arial" pitchFamily="-112" charset="0"/>
                <a:ea typeface="+mn-ea"/>
                <a:cs typeface="+mn-cs"/>
              </a:defRPr>
            </a:lvl1pPr>
          </a:lstStyle>
          <a:p>
            <a:pPr>
              <a:defRPr/>
            </a:pPr>
            <a:endParaRPr lang="en-US"/>
          </a:p>
        </p:txBody>
      </p:sp>
      <p:sp>
        <p:nvSpPr>
          <p:cNvPr id="15364" name="Rectangle 4">
            <a:extLst>
              <a:ext uri="{FF2B5EF4-FFF2-40B4-BE49-F238E27FC236}">
                <a16:creationId xmlns:a16="http://schemas.microsoft.com/office/drawing/2014/main" id="{0DA670A0-FA0F-4B35-AEF0-65D928236DC2}"/>
              </a:ext>
            </a:extLst>
          </p:cNvPr>
          <p:cNvSpPr>
            <a:spLocks noRot="1" noChangeArrowheads="1" noTextEdit="1"/>
          </p:cNvSpPr>
          <p:nvPr>
            <p:ph type="sldImg" idx="2"/>
          </p:nvPr>
        </p:nvSpPr>
        <p:spPr bwMode="auto">
          <a:xfrm>
            <a:off x="2862263" y="515938"/>
            <a:ext cx="3427412" cy="25701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6944BF50-9E85-356E-D042-861248AE3BE6}"/>
              </a:ext>
            </a:extLst>
          </p:cNvPr>
          <p:cNvSpPr>
            <a:spLocks noGrp="1" noChangeArrowheads="1"/>
          </p:cNvSpPr>
          <p:nvPr>
            <p:ph type="body" sz="quarter" idx="3"/>
          </p:nvPr>
        </p:nvSpPr>
        <p:spPr bwMode="auto">
          <a:xfrm>
            <a:off x="914400" y="3257550"/>
            <a:ext cx="7315200" cy="3084513"/>
          </a:xfrm>
          <a:prstGeom prst="rect">
            <a:avLst/>
          </a:prstGeom>
          <a:noFill/>
          <a:ln w="9525">
            <a:noFill/>
            <a:miter lim="800000"/>
            <a:headEnd/>
            <a:tailEnd/>
          </a:ln>
          <a:effectLst/>
        </p:spPr>
        <p:txBody>
          <a:bodyPr vert="horz" wrap="square" lIns="91224" tIns="45612" rIns="91224" bIns="4561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6">
            <a:extLst>
              <a:ext uri="{FF2B5EF4-FFF2-40B4-BE49-F238E27FC236}">
                <a16:creationId xmlns:a16="http://schemas.microsoft.com/office/drawing/2014/main" id="{F0CB2729-026A-7238-0D52-2FCF66FC33F0}"/>
              </a:ext>
            </a:extLst>
          </p:cNvPr>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224" tIns="45612" rIns="91224" bIns="45612" numCol="1" anchor="b" anchorCtr="0" compatLnSpc="1">
            <a:prstTxWarp prst="textNoShape">
              <a:avLst/>
            </a:prstTxWarp>
          </a:bodyPr>
          <a:lstStyle>
            <a:lvl1pPr defTabSz="911225" eaLnBrk="1" hangingPunct="1">
              <a:defRPr>
                <a:latin typeface="Arial" pitchFamily="-112" charset="0"/>
                <a:ea typeface="+mn-ea"/>
                <a:cs typeface="+mn-cs"/>
              </a:defRPr>
            </a:lvl1pPr>
          </a:lstStyle>
          <a:p>
            <a:pPr>
              <a:defRPr/>
            </a:pPr>
            <a:endParaRPr lang="en-US"/>
          </a:p>
        </p:txBody>
      </p:sp>
      <p:sp>
        <p:nvSpPr>
          <p:cNvPr id="29703" name="Rectangle 7">
            <a:extLst>
              <a:ext uri="{FF2B5EF4-FFF2-40B4-BE49-F238E27FC236}">
                <a16:creationId xmlns:a16="http://schemas.microsoft.com/office/drawing/2014/main" id="{A1B43340-6A90-F274-AB32-0AD345818052}"/>
              </a:ext>
            </a:extLst>
          </p:cNvPr>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224" tIns="45612" rIns="91224" bIns="45612" numCol="1" anchor="b" anchorCtr="0" compatLnSpc="1">
            <a:prstTxWarp prst="textNoShape">
              <a:avLst/>
            </a:prstTxWarp>
          </a:bodyPr>
          <a:lstStyle>
            <a:lvl1pPr algn="r" defTabSz="911225" eaLnBrk="1" hangingPunct="1">
              <a:defRPr/>
            </a:lvl1pPr>
          </a:lstStyle>
          <a:p>
            <a:fld id="{7EC6AD23-5D8A-CE44-BD93-5CBCE21B860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9" charset="0"/>
        <a:ea typeface="ＭＳ Ｐゴシック" pitchFamily="-109" charset="-128"/>
        <a:cs typeface="ＭＳ Ｐゴシック" pitchFamily="-109" charset="-128"/>
      </a:defRPr>
    </a:lvl1pPr>
    <a:lvl2pPr marL="457200" algn="l" rtl="0" eaLnBrk="0" fontAlgn="base" hangingPunct="0">
      <a:spcBef>
        <a:spcPct val="30000"/>
      </a:spcBef>
      <a:spcAft>
        <a:spcPct val="0"/>
      </a:spcAft>
      <a:defRPr sz="1200" kern="1200">
        <a:solidFill>
          <a:schemeClr val="tx1"/>
        </a:solidFill>
        <a:latin typeface="Arial" pitchFamily="-109" charset="0"/>
        <a:ea typeface="ＭＳ Ｐゴシック" pitchFamily="-109" charset="-128"/>
        <a:cs typeface="+mn-cs"/>
      </a:defRPr>
    </a:lvl2pPr>
    <a:lvl3pPr marL="914400" algn="l" rtl="0" eaLnBrk="0" fontAlgn="base" hangingPunct="0">
      <a:spcBef>
        <a:spcPct val="30000"/>
      </a:spcBef>
      <a:spcAft>
        <a:spcPct val="0"/>
      </a:spcAft>
      <a:defRPr sz="1200" kern="1200">
        <a:solidFill>
          <a:schemeClr val="tx1"/>
        </a:solidFill>
        <a:latin typeface="Arial" pitchFamily="-109" charset="0"/>
        <a:ea typeface="ＭＳ Ｐゴシック" pitchFamily="-109" charset="-128"/>
        <a:cs typeface="+mn-cs"/>
      </a:defRPr>
    </a:lvl3pPr>
    <a:lvl4pPr marL="1371600" algn="l" rtl="0" eaLnBrk="0" fontAlgn="base" hangingPunct="0">
      <a:spcBef>
        <a:spcPct val="30000"/>
      </a:spcBef>
      <a:spcAft>
        <a:spcPct val="0"/>
      </a:spcAft>
      <a:defRPr sz="1200" kern="1200">
        <a:solidFill>
          <a:schemeClr val="tx1"/>
        </a:solidFill>
        <a:latin typeface="Arial" pitchFamily="-109" charset="0"/>
        <a:ea typeface="ＭＳ Ｐゴシック" pitchFamily="-109" charset="-128"/>
        <a:cs typeface="+mn-cs"/>
      </a:defRPr>
    </a:lvl4pPr>
    <a:lvl5pPr marL="1828800" algn="l" rtl="0" eaLnBrk="0" fontAlgn="base" hangingPunct="0">
      <a:spcBef>
        <a:spcPct val="30000"/>
      </a:spcBef>
      <a:spcAft>
        <a:spcPct val="0"/>
      </a:spcAft>
      <a:defRPr sz="1200" kern="1200">
        <a:solidFill>
          <a:schemeClr val="tx1"/>
        </a:solidFill>
        <a:latin typeface="Arial" pitchFamily="-109" charset="0"/>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7A2C7459-2E05-D550-5925-FB2AED3420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29559BB-33B7-BB43-8FEF-316EA1123561}" type="slidenum">
              <a:rPr lang="en-US" altLang="en-US"/>
              <a:pPr>
                <a:spcBef>
                  <a:spcPct val="0"/>
                </a:spcBef>
              </a:pPr>
              <a:t>1</a:t>
            </a:fld>
            <a:endParaRPr lang="en-US" altLang="en-US"/>
          </a:p>
        </p:txBody>
      </p:sp>
      <p:sp>
        <p:nvSpPr>
          <p:cNvPr id="18434" name="Rectangle 2">
            <a:extLst>
              <a:ext uri="{FF2B5EF4-FFF2-40B4-BE49-F238E27FC236}">
                <a16:creationId xmlns:a16="http://schemas.microsoft.com/office/drawing/2014/main" id="{2E646705-ABBA-2D92-9789-A9AB3599693F}"/>
              </a:ext>
            </a:extLst>
          </p:cNvPr>
          <p:cNvSpPr>
            <a:spLocks noChangeArrowheads="1" noTextEdit="1"/>
          </p:cNvSpPr>
          <p:nvPr>
            <p:ph type="sldImg"/>
          </p:nvPr>
        </p:nvSpPr>
        <p:spPr>
          <a:xfrm>
            <a:off x="2863850" y="515938"/>
            <a:ext cx="3427413" cy="2570162"/>
          </a:xfrm>
          <a:solidFill>
            <a:srgbClr val="FFFFFF"/>
          </a:solidFill>
          <a:ln/>
        </p:spPr>
      </p:sp>
      <p:sp>
        <p:nvSpPr>
          <p:cNvPr id="18435" name="Rectangle 3">
            <a:extLst>
              <a:ext uri="{FF2B5EF4-FFF2-40B4-BE49-F238E27FC236}">
                <a16:creationId xmlns:a16="http://schemas.microsoft.com/office/drawing/2014/main" id="{0556DA09-8168-1116-F439-CE80EEF53285}"/>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a:extLst>
              <a:ext uri="{FF2B5EF4-FFF2-40B4-BE49-F238E27FC236}">
                <a16:creationId xmlns:a16="http://schemas.microsoft.com/office/drawing/2014/main" id="{F3444DED-2066-F953-33B4-95DC910529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E50BE44-A6C6-6447-8ABE-5782A408DEB2}" type="slidenum">
              <a:rPr lang="en-US" altLang="en-US"/>
              <a:pPr>
                <a:spcBef>
                  <a:spcPct val="0"/>
                </a:spcBef>
              </a:pPr>
              <a:t>10</a:t>
            </a:fld>
            <a:endParaRPr lang="en-US" altLang="en-US"/>
          </a:p>
        </p:txBody>
      </p:sp>
      <p:sp>
        <p:nvSpPr>
          <p:cNvPr id="36866" name="Rectangle 2">
            <a:extLst>
              <a:ext uri="{FF2B5EF4-FFF2-40B4-BE49-F238E27FC236}">
                <a16:creationId xmlns:a16="http://schemas.microsoft.com/office/drawing/2014/main" id="{3B2F7CFF-0BDC-CC97-661C-9B2A6700F0DB}"/>
              </a:ext>
            </a:extLst>
          </p:cNvPr>
          <p:cNvSpPr>
            <a:spLocks noChangeArrowheads="1" noTextEdit="1"/>
          </p:cNvSpPr>
          <p:nvPr>
            <p:ph type="sldImg"/>
          </p:nvPr>
        </p:nvSpPr>
        <p:spPr>
          <a:xfrm>
            <a:off x="2863850" y="515938"/>
            <a:ext cx="3427413" cy="2570162"/>
          </a:xfrm>
          <a:solidFill>
            <a:srgbClr val="FFFFFF"/>
          </a:solidFill>
          <a:ln/>
        </p:spPr>
      </p:sp>
      <p:sp>
        <p:nvSpPr>
          <p:cNvPr id="36867" name="Rectangle 3">
            <a:extLst>
              <a:ext uri="{FF2B5EF4-FFF2-40B4-BE49-F238E27FC236}">
                <a16:creationId xmlns:a16="http://schemas.microsoft.com/office/drawing/2014/main" id="{7CFDE32B-D152-A3E7-9272-C33F2ECFF19F}"/>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a:extLst>
              <a:ext uri="{FF2B5EF4-FFF2-40B4-BE49-F238E27FC236}">
                <a16:creationId xmlns:a16="http://schemas.microsoft.com/office/drawing/2014/main" id="{DA5AF867-F0A3-1995-05CD-5B3CFAFAD1D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2274483F-4740-9449-940F-3E74A38EBB7D}" type="slidenum">
              <a:rPr lang="en-US" altLang="en-US"/>
              <a:pPr>
                <a:spcBef>
                  <a:spcPct val="0"/>
                </a:spcBef>
              </a:pPr>
              <a:t>11</a:t>
            </a:fld>
            <a:endParaRPr lang="en-US" altLang="en-US"/>
          </a:p>
        </p:txBody>
      </p:sp>
      <p:sp>
        <p:nvSpPr>
          <p:cNvPr id="38914" name="Rectangle 1026">
            <a:extLst>
              <a:ext uri="{FF2B5EF4-FFF2-40B4-BE49-F238E27FC236}">
                <a16:creationId xmlns:a16="http://schemas.microsoft.com/office/drawing/2014/main" id="{F355B6E7-6338-9FCF-2DA3-F352735EF479}"/>
              </a:ext>
            </a:extLst>
          </p:cNvPr>
          <p:cNvSpPr>
            <a:spLocks noChangeArrowheads="1" noTextEdit="1"/>
          </p:cNvSpPr>
          <p:nvPr>
            <p:ph type="sldImg"/>
          </p:nvPr>
        </p:nvSpPr>
        <p:spPr>
          <a:xfrm>
            <a:off x="2863850" y="515938"/>
            <a:ext cx="3427413" cy="2570162"/>
          </a:xfrm>
          <a:solidFill>
            <a:srgbClr val="FFFFFF"/>
          </a:solidFill>
          <a:ln/>
        </p:spPr>
      </p:sp>
      <p:sp>
        <p:nvSpPr>
          <p:cNvPr id="38915" name="Rectangle 1027">
            <a:extLst>
              <a:ext uri="{FF2B5EF4-FFF2-40B4-BE49-F238E27FC236}">
                <a16:creationId xmlns:a16="http://schemas.microsoft.com/office/drawing/2014/main" id="{CDB06042-2A3D-72D5-2925-4F89DB6F86DC}"/>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a:extLst>
              <a:ext uri="{FF2B5EF4-FFF2-40B4-BE49-F238E27FC236}">
                <a16:creationId xmlns:a16="http://schemas.microsoft.com/office/drawing/2014/main" id="{75946051-25A6-BF74-CB0C-50A00D18C94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EE06FA4B-E8FC-DD4D-9A8E-7E56B7650B42}" type="slidenum">
              <a:rPr lang="en-US" altLang="en-US"/>
              <a:pPr>
                <a:spcBef>
                  <a:spcPct val="0"/>
                </a:spcBef>
              </a:pPr>
              <a:t>12</a:t>
            </a:fld>
            <a:endParaRPr lang="en-US" altLang="en-US"/>
          </a:p>
        </p:txBody>
      </p:sp>
      <p:sp>
        <p:nvSpPr>
          <p:cNvPr id="40962" name="Rectangle 2">
            <a:extLst>
              <a:ext uri="{FF2B5EF4-FFF2-40B4-BE49-F238E27FC236}">
                <a16:creationId xmlns:a16="http://schemas.microsoft.com/office/drawing/2014/main" id="{6512323F-C38A-19BA-B632-3C83644135A0}"/>
              </a:ext>
            </a:extLst>
          </p:cNvPr>
          <p:cNvSpPr>
            <a:spLocks noChangeArrowheads="1" noTextEdit="1"/>
          </p:cNvSpPr>
          <p:nvPr>
            <p:ph type="sldImg"/>
          </p:nvPr>
        </p:nvSpPr>
        <p:spPr>
          <a:xfrm>
            <a:off x="2863850" y="515938"/>
            <a:ext cx="3427413" cy="2570162"/>
          </a:xfrm>
          <a:solidFill>
            <a:srgbClr val="FFFFFF"/>
          </a:solidFill>
          <a:ln/>
        </p:spPr>
      </p:sp>
      <p:sp>
        <p:nvSpPr>
          <p:cNvPr id="40963" name="Rectangle 3">
            <a:extLst>
              <a:ext uri="{FF2B5EF4-FFF2-40B4-BE49-F238E27FC236}">
                <a16:creationId xmlns:a16="http://schemas.microsoft.com/office/drawing/2014/main" id="{B02451D2-E03C-62D8-C8B6-F018257ACAB0}"/>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a:extLst>
              <a:ext uri="{FF2B5EF4-FFF2-40B4-BE49-F238E27FC236}">
                <a16:creationId xmlns:a16="http://schemas.microsoft.com/office/drawing/2014/main" id="{2E593203-BC8B-9FC2-2D72-36ACD8C6459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A28E7F6-4ECD-F34F-B87A-BF2BE96DB87C}" type="slidenum">
              <a:rPr lang="en-US" altLang="en-US"/>
              <a:pPr>
                <a:spcBef>
                  <a:spcPct val="0"/>
                </a:spcBef>
              </a:pPr>
              <a:t>13</a:t>
            </a:fld>
            <a:endParaRPr lang="en-US" altLang="en-US"/>
          </a:p>
        </p:txBody>
      </p:sp>
      <p:sp>
        <p:nvSpPr>
          <p:cNvPr id="43010" name="Rectangle 2">
            <a:extLst>
              <a:ext uri="{FF2B5EF4-FFF2-40B4-BE49-F238E27FC236}">
                <a16:creationId xmlns:a16="http://schemas.microsoft.com/office/drawing/2014/main" id="{AD03B64B-7B1D-2F89-C5DB-1EBE453EBFE7}"/>
              </a:ext>
            </a:extLst>
          </p:cNvPr>
          <p:cNvSpPr>
            <a:spLocks noChangeArrowheads="1" noTextEdit="1"/>
          </p:cNvSpPr>
          <p:nvPr>
            <p:ph type="sldImg"/>
          </p:nvPr>
        </p:nvSpPr>
        <p:spPr>
          <a:xfrm>
            <a:off x="2857500" y="514350"/>
            <a:ext cx="3429000" cy="2571750"/>
          </a:xfrm>
          <a:solidFill>
            <a:srgbClr val="FFFFFF"/>
          </a:solidFill>
          <a:ln/>
        </p:spPr>
      </p:sp>
      <p:sp>
        <p:nvSpPr>
          <p:cNvPr id="43011" name="Rectangle 3">
            <a:extLst>
              <a:ext uri="{FF2B5EF4-FFF2-40B4-BE49-F238E27FC236}">
                <a16:creationId xmlns:a16="http://schemas.microsoft.com/office/drawing/2014/main" id="{956EB913-F26B-DEEE-ACBA-97B48DEB0704}"/>
              </a:ext>
            </a:extLst>
          </p:cNvPr>
          <p:cNvSpPr>
            <a:spLocks noChangeArrowheads="1"/>
          </p:cNvSpPr>
          <p:nvPr>
            <p:ph type="body" idx="1"/>
          </p:nvPr>
        </p:nvSpPr>
        <p:spPr>
          <a:xfrm>
            <a:off x="1219200" y="3257550"/>
            <a:ext cx="6705600" cy="3086100"/>
          </a:xfrm>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a:extLst>
              <a:ext uri="{FF2B5EF4-FFF2-40B4-BE49-F238E27FC236}">
                <a16:creationId xmlns:a16="http://schemas.microsoft.com/office/drawing/2014/main" id="{A392188C-07BA-9840-0455-39E81F71D45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5BFB9A5-1ACC-8841-A5BB-0C726D80D22E}" type="slidenum">
              <a:rPr lang="en-US" altLang="en-US"/>
              <a:pPr>
                <a:spcBef>
                  <a:spcPct val="0"/>
                </a:spcBef>
              </a:pPr>
              <a:t>14</a:t>
            </a:fld>
            <a:endParaRPr lang="en-US" altLang="en-US"/>
          </a:p>
        </p:txBody>
      </p:sp>
      <p:sp>
        <p:nvSpPr>
          <p:cNvPr id="45058" name="Rectangle 1026">
            <a:extLst>
              <a:ext uri="{FF2B5EF4-FFF2-40B4-BE49-F238E27FC236}">
                <a16:creationId xmlns:a16="http://schemas.microsoft.com/office/drawing/2014/main" id="{D1EF9D32-A0C0-84C2-FDBA-0F20F3142ACF}"/>
              </a:ext>
            </a:extLst>
          </p:cNvPr>
          <p:cNvSpPr>
            <a:spLocks noChangeArrowheads="1" noTextEdit="1"/>
          </p:cNvSpPr>
          <p:nvPr>
            <p:ph type="sldImg"/>
          </p:nvPr>
        </p:nvSpPr>
        <p:spPr>
          <a:xfrm>
            <a:off x="2857500" y="514350"/>
            <a:ext cx="3429000" cy="2571750"/>
          </a:xfrm>
          <a:solidFill>
            <a:srgbClr val="FFFFFF"/>
          </a:solidFill>
          <a:ln/>
        </p:spPr>
      </p:sp>
      <p:sp>
        <p:nvSpPr>
          <p:cNvPr id="45059" name="Rectangle 1027">
            <a:extLst>
              <a:ext uri="{FF2B5EF4-FFF2-40B4-BE49-F238E27FC236}">
                <a16:creationId xmlns:a16="http://schemas.microsoft.com/office/drawing/2014/main" id="{79A36456-4FEC-1AAE-EE7A-409F0C48546D}"/>
              </a:ext>
            </a:extLst>
          </p:cNvPr>
          <p:cNvSpPr>
            <a:spLocks noChangeArrowheads="1"/>
          </p:cNvSpPr>
          <p:nvPr>
            <p:ph type="body" idx="1"/>
          </p:nvPr>
        </p:nvSpPr>
        <p:spPr>
          <a:xfrm>
            <a:off x="1219200" y="3257550"/>
            <a:ext cx="6705600" cy="3086100"/>
          </a:xfrm>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a:extLst>
              <a:ext uri="{FF2B5EF4-FFF2-40B4-BE49-F238E27FC236}">
                <a16:creationId xmlns:a16="http://schemas.microsoft.com/office/drawing/2014/main" id="{322B043A-0F8D-1FCB-F422-0D373010B05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64A1B657-358B-6E4C-8C61-75C5B8AB0315}" type="slidenum">
              <a:rPr lang="en-US" altLang="en-US"/>
              <a:pPr>
                <a:spcBef>
                  <a:spcPct val="0"/>
                </a:spcBef>
              </a:pPr>
              <a:t>15</a:t>
            </a:fld>
            <a:endParaRPr lang="en-US" altLang="en-US"/>
          </a:p>
        </p:txBody>
      </p:sp>
      <p:sp>
        <p:nvSpPr>
          <p:cNvPr id="47106" name="Rectangle 1026">
            <a:extLst>
              <a:ext uri="{FF2B5EF4-FFF2-40B4-BE49-F238E27FC236}">
                <a16:creationId xmlns:a16="http://schemas.microsoft.com/office/drawing/2014/main" id="{96210275-20D8-3D29-1DCE-68CB7CDCAFC2}"/>
              </a:ext>
            </a:extLst>
          </p:cNvPr>
          <p:cNvSpPr>
            <a:spLocks noChangeArrowheads="1" noTextEdit="1"/>
          </p:cNvSpPr>
          <p:nvPr>
            <p:ph type="sldImg"/>
          </p:nvPr>
        </p:nvSpPr>
        <p:spPr>
          <a:xfrm>
            <a:off x="2857500" y="514350"/>
            <a:ext cx="3429000" cy="2571750"/>
          </a:xfrm>
          <a:solidFill>
            <a:srgbClr val="FFFFFF"/>
          </a:solidFill>
          <a:ln/>
        </p:spPr>
      </p:sp>
      <p:sp>
        <p:nvSpPr>
          <p:cNvPr id="47107" name="Rectangle 1027">
            <a:extLst>
              <a:ext uri="{FF2B5EF4-FFF2-40B4-BE49-F238E27FC236}">
                <a16:creationId xmlns:a16="http://schemas.microsoft.com/office/drawing/2014/main" id="{2BCDBFD3-C8A5-51E0-2777-D52AB5772FE0}"/>
              </a:ext>
            </a:extLst>
          </p:cNvPr>
          <p:cNvSpPr>
            <a:spLocks noChangeArrowheads="1"/>
          </p:cNvSpPr>
          <p:nvPr>
            <p:ph type="body" idx="1"/>
          </p:nvPr>
        </p:nvSpPr>
        <p:spPr>
          <a:xfrm>
            <a:off x="1219200" y="3257550"/>
            <a:ext cx="6705600" cy="3086100"/>
          </a:xfrm>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a:extLst>
              <a:ext uri="{FF2B5EF4-FFF2-40B4-BE49-F238E27FC236}">
                <a16:creationId xmlns:a16="http://schemas.microsoft.com/office/drawing/2014/main" id="{4F955DC8-78C9-E62F-707E-358FB3AA60A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A01FE6C3-718F-7C48-B3D9-8220286BB04D}" type="slidenum">
              <a:rPr lang="en-US" altLang="en-US"/>
              <a:pPr>
                <a:spcBef>
                  <a:spcPct val="0"/>
                </a:spcBef>
              </a:pPr>
              <a:t>16</a:t>
            </a:fld>
            <a:endParaRPr lang="en-US" altLang="en-US"/>
          </a:p>
        </p:txBody>
      </p:sp>
      <p:sp>
        <p:nvSpPr>
          <p:cNvPr id="49154" name="Rectangle 2">
            <a:extLst>
              <a:ext uri="{FF2B5EF4-FFF2-40B4-BE49-F238E27FC236}">
                <a16:creationId xmlns:a16="http://schemas.microsoft.com/office/drawing/2014/main" id="{AD478BD6-DF77-8341-E6AC-8CC086B8103F}"/>
              </a:ext>
            </a:extLst>
          </p:cNvPr>
          <p:cNvSpPr>
            <a:spLocks noChangeArrowheads="1" noTextEdit="1"/>
          </p:cNvSpPr>
          <p:nvPr>
            <p:ph type="sldImg"/>
          </p:nvPr>
        </p:nvSpPr>
        <p:spPr>
          <a:xfrm>
            <a:off x="2863850" y="515938"/>
            <a:ext cx="3427413" cy="2570162"/>
          </a:xfrm>
          <a:solidFill>
            <a:srgbClr val="FFFFFF"/>
          </a:solidFill>
          <a:ln/>
        </p:spPr>
      </p:sp>
      <p:sp>
        <p:nvSpPr>
          <p:cNvPr id="49155" name="Rectangle 3">
            <a:extLst>
              <a:ext uri="{FF2B5EF4-FFF2-40B4-BE49-F238E27FC236}">
                <a16:creationId xmlns:a16="http://schemas.microsoft.com/office/drawing/2014/main" id="{5B593C76-3E03-5AB4-DDE8-0DA8F3695EE6}"/>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a:extLst>
              <a:ext uri="{FF2B5EF4-FFF2-40B4-BE49-F238E27FC236}">
                <a16:creationId xmlns:a16="http://schemas.microsoft.com/office/drawing/2014/main" id="{EDD33515-EE56-B052-BB6E-F0917B4D04D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CCE76111-A688-8047-BBCC-6212CF3BE1C2}" type="slidenum">
              <a:rPr lang="en-US" altLang="en-US"/>
              <a:pPr>
                <a:spcBef>
                  <a:spcPct val="0"/>
                </a:spcBef>
              </a:pPr>
              <a:t>17</a:t>
            </a:fld>
            <a:endParaRPr lang="en-US" altLang="en-US"/>
          </a:p>
        </p:txBody>
      </p:sp>
      <p:sp>
        <p:nvSpPr>
          <p:cNvPr id="51202" name="Rectangle 2">
            <a:extLst>
              <a:ext uri="{FF2B5EF4-FFF2-40B4-BE49-F238E27FC236}">
                <a16:creationId xmlns:a16="http://schemas.microsoft.com/office/drawing/2014/main" id="{8AF99BBC-E438-3CDB-D570-F566473EB6C3}"/>
              </a:ext>
            </a:extLst>
          </p:cNvPr>
          <p:cNvSpPr>
            <a:spLocks noChangeArrowheads="1" noTextEdit="1"/>
          </p:cNvSpPr>
          <p:nvPr>
            <p:ph type="sldImg"/>
          </p:nvPr>
        </p:nvSpPr>
        <p:spPr>
          <a:xfrm>
            <a:off x="2863850" y="515938"/>
            <a:ext cx="3427413" cy="2570162"/>
          </a:xfrm>
          <a:solidFill>
            <a:srgbClr val="FFFFFF"/>
          </a:solidFill>
          <a:ln/>
        </p:spPr>
      </p:sp>
      <p:sp>
        <p:nvSpPr>
          <p:cNvPr id="51203" name="Rectangle 3">
            <a:extLst>
              <a:ext uri="{FF2B5EF4-FFF2-40B4-BE49-F238E27FC236}">
                <a16:creationId xmlns:a16="http://schemas.microsoft.com/office/drawing/2014/main" id="{337EA454-B5E0-8B63-BFE4-2A32E633C67B}"/>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a:extLst>
              <a:ext uri="{FF2B5EF4-FFF2-40B4-BE49-F238E27FC236}">
                <a16:creationId xmlns:a16="http://schemas.microsoft.com/office/drawing/2014/main" id="{7185AA90-4E58-8246-CCD8-B440C8FBD8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29836DD8-6B17-6F45-887E-48BFE384FB36}" type="slidenum">
              <a:rPr lang="en-US" altLang="en-US"/>
              <a:pPr>
                <a:spcBef>
                  <a:spcPct val="0"/>
                </a:spcBef>
              </a:pPr>
              <a:t>18</a:t>
            </a:fld>
            <a:endParaRPr lang="en-US" altLang="en-US"/>
          </a:p>
        </p:txBody>
      </p:sp>
      <p:sp>
        <p:nvSpPr>
          <p:cNvPr id="53250" name="Rectangle 2">
            <a:extLst>
              <a:ext uri="{FF2B5EF4-FFF2-40B4-BE49-F238E27FC236}">
                <a16:creationId xmlns:a16="http://schemas.microsoft.com/office/drawing/2014/main" id="{2363375B-7FA2-8454-A5B8-0F801452DA77}"/>
              </a:ext>
            </a:extLst>
          </p:cNvPr>
          <p:cNvSpPr>
            <a:spLocks noChangeArrowheads="1" noTextEdit="1"/>
          </p:cNvSpPr>
          <p:nvPr>
            <p:ph type="sldImg"/>
          </p:nvPr>
        </p:nvSpPr>
        <p:spPr>
          <a:xfrm>
            <a:off x="2863850" y="515938"/>
            <a:ext cx="3427413" cy="2570162"/>
          </a:xfrm>
          <a:solidFill>
            <a:srgbClr val="FFFFFF"/>
          </a:solidFill>
          <a:ln/>
        </p:spPr>
      </p:sp>
      <p:sp>
        <p:nvSpPr>
          <p:cNvPr id="53251" name="Rectangle 3">
            <a:extLst>
              <a:ext uri="{FF2B5EF4-FFF2-40B4-BE49-F238E27FC236}">
                <a16:creationId xmlns:a16="http://schemas.microsoft.com/office/drawing/2014/main" id="{9589C646-04D5-0CF2-3DD0-0CCE587E84D6}"/>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a:extLst>
              <a:ext uri="{FF2B5EF4-FFF2-40B4-BE49-F238E27FC236}">
                <a16:creationId xmlns:a16="http://schemas.microsoft.com/office/drawing/2014/main" id="{B1066651-EEB9-C59B-1861-B807B5CEB02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ED8EF75-A5DE-334F-BEA7-3E1415CF37F7}" type="slidenum">
              <a:rPr lang="en-US" altLang="en-US"/>
              <a:pPr>
                <a:spcBef>
                  <a:spcPct val="0"/>
                </a:spcBef>
              </a:pPr>
              <a:t>19</a:t>
            </a:fld>
            <a:endParaRPr lang="en-US" altLang="en-US"/>
          </a:p>
        </p:txBody>
      </p:sp>
      <p:sp>
        <p:nvSpPr>
          <p:cNvPr id="55298" name="Rectangle 2">
            <a:extLst>
              <a:ext uri="{FF2B5EF4-FFF2-40B4-BE49-F238E27FC236}">
                <a16:creationId xmlns:a16="http://schemas.microsoft.com/office/drawing/2014/main" id="{CD4F7F65-9893-1A81-8517-30432AFA4F4F}"/>
              </a:ext>
            </a:extLst>
          </p:cNvPr>
          <p:cNvSpPr>
            <a:spLocks noChangeArrowheads="1" noTextEdit="1"/>
          </p:cNvSpPr>
          <p:nvPr>
            <p:ph type="sldImg"/>
          </p:nvPr>
        </p:nvSpPr>
        <p:spPr>
          <a:xfrm>
            <a:off x="2863850" y="515938"/>
            <a:ext cx="3427413" cy="2570162"/>
          </a:xfrm>
          <a:solidFill>
            <a:srgbClr val="FFFFFF"/>
          </a:solidFill>
          <a:ln/>
        </p:spPr>
      </p:sp>
      <p:sp>
        <p:nvSpPr>
          <p:cNvPr id="55299" name="Rectangle 3">
            <a:extLst>
              <a:ext uri="{FF2B5EF4-FFF2-40B4-BE49-F238E27FC236}">
                <a16:creationId xmlns:a16="http://schemas.microsoft.com/office/drawing/2014/main" id="{E6348131-BA5A-3D6D-5C3D-A1BED1840EAC}"/>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a:extLst>
              <a:ext uri="{FF2B5EF4-FFF2-40B4-BE49-F238E27FC236}">
                <a16:creationId xmlns:a16="http://schemas.microsoft.com/office/drawing/2014/main" id="{BCEC59A7-9ABD-2DAE-9E84-EE5759A59E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2C8A8347-E604-C34B-9356-E784512B602D}" type="slidenum">
              <a:rPr lang="en-US" altLang="en-US"/>
              <a:pPr>
                <a:spcBef>
                  <a:spcPct val="0"/>
                </a:spcBef>
              </a:pPr>
              <a:t>2</a:t>
            </a:fld>
            <a:endParaRPr lang="en-US" altLang="en-US"/>
          </a:p>
        </p:txBody>
      </p:sp>
      <p:sp>
        <p:nvSpPr>
          <p:cNvPr id="20482" name="Rectangle 2">
            <a:extLst>
              <a:ext uri="{FF2B5EF4-FFF2-40B4-BE49-F238E27FC236}">
                <a16:creationId xmlns:a16="http://schemas.microsoft.com/office/drawing/2014/main" id="{FEE8DC0E-F967-E2CB-9713-27E2A9AA66C4}"/>
              </a:ext>
            </a:extLst>
          </p:cNvPr>
          <p:cNvSpPr>
            <a:spLocks noChangeArrowheads="1" noTextEdit="1"/>
          </p:cNvSpPr>
          <p:nvPr>
            <p:ph type="sldImg"/>
          </p:nvPr>
        </p:nvSpPr>
        <p:spPr>
          <a:xfrm>
            <a:off x="2863850" y="515938"/>
            <a:ext cx="3427413" cy="2570162"/>
          </a:xfrm>
          <a:solidFill>
            <a:srgbClr val="FFFFFF"/>
          </a:solidFill>
          <a:ln/>
        </p:spPr>
      </p:sp>
      <p:sp>
        <p:nvSpPr>
          <p:cNvPr id="20483" name="Rectangle 3">
            <a:extLst>
              <a:ext uri="{FF2B5EF4-FFF2-40B4-BE49-F238E27FC236}">
                <a16:creationId xmlns:a16="http://schemas.microsoft.com/office/drawing/2014/main" id="{7A2B1E8A-2819-938E-28F1-B06CFE89C48B}"/>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a:extLst>
              <a:ext uri="{FF2B5EF4-FFF2-40B4-BE49-F238E27FC236}">
                <a16:creationId xmlns:a16="http://schemas.microsoft.com/office/drawing/2014/main" id="{75B18CC7-14D1-1A66-FC63-EE5125AD0AD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0DCF0D0E-5668-2840-B502-76F6E1F284FD}" type="slidenum">
              <a:rPr lang="en-US" altLang="en-US"/>
              <a:pPr>
                <a:spcBef>
                  <a:spcPct val="0"/>
                </a:spcBef>
              </a:pPr>
              <a:t>20</a:t>
            </a:fld>
            <a:endParaRPr lang="en-US" altLang="en-US"/>
          </a:p>
        </p:txBody>
      </p:sp>
      <p:sp>
        <p:nvSpPr>
          <p:cNvPr id="57346" name="Rectangle 2">
            <a:extLst>
              <a:ext uri="{FF2B5EF4-FFF2-40B4-BE49-F238E27FC236}">
                <a16:creationId xmlns:a16="http://schemas.microsoft.com/office/drawing/2014/main" id="{ABDEF51B-2935-DA1D-455A-21CB8371E541}"/>
              </a:ext>
            </a:extLst>
          </p:cNvPr>
          <p:cNvSpPr>
            <a:spLocks noChangeArrowheads="1" noTextEdit="1"/>
          </p:cNvSpPr>
          <p:nvPr>
            <p:ph type="sldImg"/>
          </p:nvPr>
        </p:nvSpPr>
        <p:spPr>
          <a:solidFill>
            <a:srgbClr val="FFFFFF"/>
          </a:solidFill>
          <a:ln/>
        </p:spPr>
      </p:sp>
      <p:sp>
        <p:nvSpPr>
          <p:cNvPr id="57347" name="Rectangle 3">
            <a:extLst>
              <a:ext uri="{FF2B5EF4-FFF2-40B4-BE49-F238E27FC236}">
                <a16:creationId xmlns:a16="http://schemas.microsoft.com/office/drawing/2014/main" id="{297F55E4-DCAF-2BE3-EBD5-FF0D00887505}"/>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a:extLst>
              <a:ext uri="{FF2B5EF4-FFF2-40B4-BE49-F238E27FC236}">
                <a16:creationId xmlns:a16="http://schemas.microsoft.com/office/drawing/2014/main" id="{0DF3D1C3-C956-81AA-EFAF-E81CD111F6B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1383C162-F151-4544-87F0-D60F3082E6C6}" type="slidenum">
              <a:rPr lang="en-US" altLang="en-US"/>
              <a:pPr>
                <a:spcBef>
                  <a:spcPct val="0"/>
                </a:spcBef>
              </a:pPr>
              <a:t>21</a:t>
            </a:fld>
            <a:endParaRPr lang="en-US" altLang="en-US"/>
          </a:p>
        </p:txBody>
      </p:sp>
      <p:sp>
        <p:nvSpPr>
          <p:cNvPr id="59394" name="Rectangle 2">
            <a:extLst>
              <a:ext uri="{FF2B5EF4-FFF2-40B4-BE49-F238E27FC236}">
                <a16:creationId xmlns:a16="http://schemas.microsoft.com/office/drawing/2014/main" id="{6544BDC0-A4A0-DF76-F95E-2A05F7FDA453}"/>
              </a:ext>
            </a:extLst>
          </p:cNvPr>
          <p:cNvSpPr>
            <a:spLocks noChangeArrowheads="1" noTextEdit="1"/>
          </p:cNvSpPr>
          <p:nvPr>
            <p:ph type="sldImg"/>
          </p:nvPr>
        </p:nvSpPr>
        <p:spPr>
          <a:xfrm>
            <a:off x="2863850" y="515938"/>
            <a:ext cx="3427413" cy="2570162"/>
          </a:xfrm>
          <a:solidFill>
            <a:srgbClr val="FFFFFF"/>
          </a:solidFill>
          <a:ln/>
        </p:spPr>
      </p:sp>
      <p:sp>
        <p:nvSpPr>
          <p:cNvPr id="59395" name="Rectangle 3">
            <a:extLst>
              <a:ext uri="{FF2B5EF4-FFF2-40B4-BE49-F238E27FC236}">
                <a16:creationId xmlns:a16="http://schemas.microsoft.com/office/drawing/2014/main" id="{5C367654-344A-8FF2-840B-C635B6E6EEB0}"/>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a:extLst>
              <a:ext uri="{FF2B5EF4-FFF2-40B4-BE49-F238E27FC236}">
                <a16:creationId xmlns:a16="http://schemas.microsoft.com/office/drawing/2014/main" id="{B7E36B93-6C88-923B-E927-0FB596AF08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EA3B159A-6EC3-3141-A440-1F53B3B6DDDE}" type="slidenum">
              <a:rPr lang="en-US" altLang="en-US"/>
              <a:pPr>
                <a:spcBef>
                  <a:spcPct val="0"/>
                </a:spcBef>
              </a:pPr>
              <a:t>22</a:t>
            </a:fld>
            <a:endParaRPr lang="en-US" altLang="en-US"/>
          </a:p>
        </p:txBody>
      </p:sp>
      <p:sp>
        <p:nvSpPr>
          <p:cNvPr id="61442" name="Rectangle 2">
            <a:extLst>
              <a:ext uri="{FF2B5EF4-FFF2-40B4-BE49-F238E27FC236}">
                <a16:creationId xmlns:a16="http://schemas.microsoft.com/office/drawing/2014/main" id="{D6680987-2901-AF46-BDB2-736A7BEF2F0E}"/>
              </a:ext>
            </a:extLst>
          </p:cNvPr>
          <p:cNvSpPr>
            <a:spLocks noChangeArrowheads="1" noTextEdit="1"/>
          </p:cNvSpPr>
          <p:nvPr>
            <p:ph type="sldImg"/>
          </p:nvPr>
        </p:nvSpPr>
        <p:spPr>
          <a:xfrm>
            <a:off x="2857500" y="514350"/>
            <a:ext cx="3429000" cy="2571750"/>
          </a:xfrm>
          <a:solidFill>
            <a:srgbClr val="FFFFFF"/>
          </a:solidFill>
          <a:ln/>
        </p:spPr>
      </p:sp>
      <p:sp>
        <p:nvSpPr>
          <p:cNvPr id="61443" name="Rectangle 3">
            <a:extLst>
              <a:ext uri="{FF2B5EF4-FFF2-40B4-BE49-F238E27FC236}">
                <a16:creationId xmlns:a16="http://schemas.microsoft.com/office/drawing/2014/main" id="{881A19E9-2EC8-9076-4923-B005AB94A664}"/>
              </a:ext>
            </a:extLst>
          </p:cNvPr>
          <p:cNvSpPr>
            <a:spLocks noChangeArrowheads="1"/>
          </p:cNvSpPr>
          <p:nvPr>
            <p:ph type="body" idx="1"/>
          </p:nvPr>
        </p:nvSpPr>
        <p:spPr>
          <a:xfrm>
            <a:off x="1219200" y="3257550"/>
            <a:ext cx="6705600" cy="3086100"/>
          </a:xfrm>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a:extLst>
              <a:ext uri="{FF2B5EF4-FFF2-40B4-BE49-F238E27FC236}">
                <a16:creationId xmlns:a16="http://schemas.microsoft.com/office/drawing/2014/main" id="{4F5CA1DB-4993-3316-E24F-2E63D00AE605}"/>
              </a:ext>
            </a:extLst>
          </p:cNvPr>
          <p:cNvSpPr>
            <a:spLocks noGrp="1" noRot="1" noChangeAspect="1" noTextEdit="1"/>
          </p:cNvSpPr>
          <p:nvPr>
            <p:ph type="sldImg"/>
          </p:nvPr>
        </p:nvSpPr>
        <p:spPr>
          <a:ln/>
        </p:spPr>
      </p:sp>
      <p:sp>
        <p:nvSpPr>
          <p:cNvPr id="63490" name="Notes Placeholder 2">
            <a:extLst>
              <a:ext uri="{FF2B5EF4-FFF2-40B4-BE49-F238E27FC236}">
                <a16:creationId xmlns:a16="http://schemas.microsoft.com/office/drawing/2014/main" id="{C97A1E4D-1E32-FBC0-82BC-3CECC7A6A05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ea typeface="ＭＳ Ｐゴシック" panose="020B0600070205080204" pitchFamily="34" charset="-128"/>
              </a:rPr>
              <a:t>Rolling the Dice/Turning the Card----New Deal replaced by a Neo-Deal ----------a Fair Deal?  </a:t>
            </a:r>
          </a:p>
        </p:txBody>
      </p:sp>
      <p:sp>
        <p:nvSpPr>
          <p:cNvPr id="63491" name="Slide Number Placeholder 3">
            <a:extLst>
              <a:ext uri="{FF2B5EF4-FFF2-40B4-BE49-F238E27FC236}">
                <a16:creationId xmlns:a16="http://schemas.microsoft.com/office/drawing/2014/main" id="{93BB15F8-63AF-0D3E-D0DA-AE4BEE649D0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36F85C43-5C76-894C-A1E4-2516CEAE80F6}" type="slidenum">
              <a:rPr lang="en-US" altLang="en-US"/>
              <a:pPr>
                <a:spcBef>
                  <a:spcPct val="0"/>
                </a:spcBef>
              </a:pPr>
              <a:t>23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a:extLst>
              <a:ext uri="{FF2B5EF4-FFF2-40B4-BE49-F238E27FC236}">
                <a16:creationId xmlns:a16="http://schemas.microsoft.com/office/drawing/2014/main" id="{9D106893-32A4-3861-14C3-70FEEC92B976}"/>
              </a:ext>
            </a:extLst>
          </p:cNvPr>
          <p:cNvSpPr>
            <a:spLocks noGrp="1" noRot="1" noChangeAspect="1" noTextEdit="1"/>
          </p:cNvSpPr>
          <p:nvPr>
            <p:ph type="sldImg"/>
          </p:nvPr>
        </p:nvSpPr>
        <p:spPr>
          <a:ln/>
        </p:spPr>
      </p:sp>
      <p:sp>
        <p:nvSpPr>
          <p:cNvPr id="65538" name="Notes Placeholder 2">
            <a:extLst>
              <a:ext uri="{FF2B5EF4-FFF2-40B4-BE49-F238E27FC236}">
                <a16:creationId xmlns:a16="http://schemas.microsoft.com/office/drawing/2014/main" id="{A890A07D-2212-01D0-A855-D429ECCAD8E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ea typeface="ＭＳ Ｐゴシック" panose="020B0600070205080204" pitchFamily="34" charset="-128"/>
              </a:rPr>
              <a:t>Rolling the Dice/Turning the Card----New Deal replaced by a Neo-Deal ----------a Fair Deal?  </a:t>
            </a:r>
          </a:p>
        </p:txBody>
      </p:sp>
      <p:sp>
        <p:nvSpPr>
          <p:cNvPr id="65539" name="Slide Number Placeholder 3">
            <a:extLst>
              <a:ext uri="{FF2B5EF4-FFF2-40B4-BE49-F238E27FC236}">
                <a16:creationId xmlns:a16="http://schemas.microsoft.com/office/drawing/2014/main" id="{649B5333-4E0B-3521-D331-784FDC247B0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2E13BB20-1F05-C149-B7CB-492010B16B11}" type="slidenum">
              <a:rPr lang="en-US" altLang="en-US"/>
              <a:pPr>
                <a:spcBef>
                  <a:spcPct val="0"/>
                </a:spcBef>
              </a:pPr>
              <a:t>24</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a:extLst>
              <a:ext uri="{FF2B5EF4-FFF2-40B4-BE49-F238E27FC236}">
                <a16:creationId xmlns:a16="http://schemas.microsoft.com/office/drawing/2014/main" id="{EA9322AB-1F10-8E54-4C1C-416F633ECA0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90221025-DD6F-3849-AE1E-AD56A5828861}" type="slidenum">
              <a:rPr lang="en-US" altLang="en-US"/>
              <a:pPr>
                <a:spcBef>
                  <a:spcPct val="0"/>
                </a:spcBef>
              </a:pPr>
              <a:t>3</a:t>
            </a:fld>
            <a:endParaRPr lang="en-US" altLang="en-US"/>
          </a:p>
        </p:txBody>
      </p:sp>
      <p:sp>
        <p:nvSpPr>
          <p:cNvPr id="22530" name="Rectangle 1026">
            <a:extLst>
              <a:ext uri="{FF2B5EF4-FFF2-40B4-BE49-F238E27FC236}">
                <a16:creationId xmlns:a16="http://schemas.microsoft.com/office/drawing/2014/main" id="{7ECE2E17-DA38-4AF0-2DC2-7E04EE3E44F6}"/>
              </a:ext>
            </a:extLst>
          </p:cNvPr>
          <p:cNvSpPr>
            <a:spLocks noChangeArrowheads="1" noTextEdit="1"/>
          </p:cNvSpPr>
          <p:nvPr>
            <p:ph type="sldImg"/>
          </p:nvPr>
        </p:nvSpPr>
        <p:spPr>
          <a:xfrm>
            <a:off x="2863850" y="515938"/>
            <a:ext cx="3427413" cy="2570162"/>
          </a:xfrm>
          <a:solidFill>
            <a:srgbClr val="FFFFFF"/>
          </a:solidFill>
          <a:ln/>
        </p:spPr>
      </p:sp>
      <p:sp>
        <p:nvSpPr>
          <p:cNvPr id="22531" name="Rectangle 1027">
            <a:extLst>
              <a:ext uri="{FF2B5EF4-FFF2-40B4-BE49-F238E27FC236}">
                <a16:creationId xmlns:a16="http://schemas.microsoft.com/office/drawing/2014/main" id="{1933F71B-840B-4377-DF75-079CF0C3BFE8}"/>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a:extLst>
              <a:ext uri="{FF2B5EF4-FFF2-40B4-BE49-F238E27FC236}">
                <a16:creationId xmlns:a16="http://schemas.microsoft.com/office/drawing/2014/main" id="{12D51F11-0E8D-7B2A-B6E7-F0D10C44119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26F42486-1AF6-1B43-A8F4-6E6B2A61AB32}" type="slidenum">
              <a:rPr lang="en-US" altLang="en-US"/>
              <a:pPr>
                <a:spcBef>
                  <a:spcPct val="0"/>
                </a:spcBef>
              </a:pPr>
              <a:t>4</a:t>
            </a:fld>
            <a:endParaRPr lang="en-US" altLang="en-US"/>
          </a:p>
        </p:txBody>
      </p:sp>
      <p:sp>
        <p:nvSpPr>
          <p:cNvPr id="24578" name="Rectangle 2">
            <a:extLst>
              <a:ext uri="{FF2B5EF4-FFF2-40B4-BE49-F238E27FC236}">
                <a16:creationId xmlns:a16="http://schemas.microsoft.com/office/drawing/2014/main" id="{11193648-70DC-ADE3-B779-B667B961571E}"/>
              </a:ext>
            </a:extLst>
          </p:cNvPr>
          <p:cNvSpPr>
            <a:spLocks noChangeArrowheads="1" noTextEdit="1"/>
          </p:cNvSpPr>
          <p:nvPr>
            <p:ph type="sldImg"/>
          </p:nvPr>
        </p:nvSpPr>
        <p:spPr>
          <a:xfrm>
            <a:off x="2863850" y="515938"/>
            <a:ext cx="3427413" cy="2570162"/>
          </a:xfrm>
          <a:solidFill>
            <a:srgbClr val="FFFFFF"/>
          </a:solidFill>
          <a:ln/>
        </p:spPr>
      </p:sp>
      <p:sp>
        <p:nvSpPr>
          <p:cNvPr id="24579" name="Rectangle 3">
            <a:extLst>
              <a:ext uri="{FF2B5EF4-FFF2-40B4-BE49-F238E27FC236}">
                <a16:creationId xmlns:a16="http://schemas.microsoft.com/office/drawing/2014/main" id="{60CF69CE-13BA-9B86-CBE8-D3D45AEE84AF}"/>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a:extLst>
              <a:ext uri="{FF2B5EF4-FFF2-40B4-BE49-F238E27FC236}">
                <a16:creationId xmlns:a16="http://schemas.microsoft.com/office/drawing/2014/main" id="{45BFD940-B8D0-29C6-C59D-ECD6688999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CC43030E-C7C4-DB41-8A34-95A5B1B91294}" type="slidenum">
              <a:rPr lang="en-US" altLang="en-US"/>
              <a:pPr>
                <a:spcBef>
                  <a:spcPct val="0"/>
                </a:spcBef>
              </a:pPr>
              <a:t>5</a:t>
            </a:fld>
            <a:endParaRPr lang="en-US" altLang="en-US"/>
          </a:p>
        </p:txBody>
      </p:sp>
      <p:sp>
        <p:nvSpPr>
          <p:cNvPr id="26626" name="Rectangle 2">
            <a:extLst>
              <a:ext uri="{FF2B5EF4-FFF2-40B4-BE49-F238E27FC236}">
                <a16:creationId xmlns:a16="http://schemas.microsoft.com/office/drawing/2014/main" id="{283E5303-3981-B1B8-17D0-1FEC1A291582}"/>
              </a:ext>
            </a:extLst>
          </p:cNvPr>
          <p:cNvSpPr>
            <a:spLocks noChangeArrowheads="1" noTextEdit="1"/>
          </p:cNvSpPr>
          <p:nvPr>
            <p:ph type="sldImg"/>
          </p:nvPr>
        </p:nvSpPr>
        <p:spPr>
          <a:xfrm>
            <a:off x="2863850" y="515938"/>
            <a:ext cx="3427413" cy="2570162"/>
          </a:xfrm>
          <a:solidFill>
            <a:srgbClr val="FFFFFF"/>
          </a:solidFill>
          <a:ln/>
        </p:spPr>
      </p:sp>
      <p:sp>
        <p:nvSpPr>
          <p:cNvPr id="26627" name="Rectangle 3">
            <a:extLst>
              <a:ext uri="{FF2B5EF4-FFF2-40B4-BE49-F238E27FC236}">
                <a16:creationId xmlns:a16="http://schemas.microsoft.com/office/drawing/2014/main" id="{67D491A1-AD2E-9FED-5190-89610802A72A}"/>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a:extLst>
              <a:ext uri="{FF2B5EF4-FFF2-40B4-BE49-F238E27FC236}">
                <a16:creationId xmlns:a16="http://schemas.microsoft.com/office/drawing/2014/main" id="{1708077A-70B8-697D-AF24-4E9CD7700E8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97ECA8E-B46C-654C-9804-9306C37D94FD}" type="slidenum">
              <a:rPr lang="en-US" altLang="en-US"/>
              <a:pPr>
                <a:spcBef>
                  <a:spcPct val="0"/>
                </a:spcBef>
              </a:pPr>
              <a:t>6</a:t>
            </a:fld>
            <a:endParaRPr lang="en-US" altLang="en-US"/>
          </a:p>
        </p:txBody>
      </p:sp>
      <p:sp>
        <p:nvSpPr>
          <p:cNvPr id="28674" name="Rectangle 2">
            <a:extLst>
              <a:ext uri="{FF2B5EF4-FFF2-40B4-BE49-F238E27FC236}">
                <a16:creationId xmlns:a16="http://schemas.microsoft.com/office/drawing/2014/main" id="{58B655E0-DA2A-11CC-23DA-BC0B495B6873}"/>
              </a:ext>
            </a:extLst>
          </p:cNvPr>
          <p:cNvSpPr>
            <a:spLocks noChangeArrowheads="1" noTextEdit="1"/>
          </p:cNvSpPr>
          <p:nvPr>
            <p:ph type="sldImg"/>
          </p:nvPr>
        </p:nvSpPr>
        <p:spPr>
          <a:xfrm>
            <a:off x="2863850" y="515938"/>
            <a:ext cx="3427413" cy="2570162"/>
          </a:xfrm>
          <a:solidFill>
            <a:srgbClr val="FFFFFF"/>
          </a:solidFill>
          <a:ln/>
        </p:spPr>
      </p:sp>
      <p:sp>
        <p:nvSpPr>
          <p:cNvPr id="28675" name="Rectangle 3">
            <a:extLst>
              <a:ext uri="{FF2B5EF4-FFF2-40B4-BE49-F238E27FC236}">
                <a16:creationId xmlns:a16="http://schemas.microsoft.com/office/drawing/2014/main" id="{1F561094-8589-06ED-804A-004F20964508}"/>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a:extLst>
              <a:ext uri="{FF2B5EF4-FFF2-40B4-BE49-F238E27FC236}">
                <a16:creationId xmlns:a16="http://schemas.microsoft.com/office/drawing/2014/main" id="{53F349BB-B7FD-9558-7E32-7F2EBA04477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15C7E6B1-598B-664B-8286-7BCA1F3E30AF}" type="slidenum">
              <a:rPr lang="en-US" altLang="en-US"/>
              <a:pPr>
                <a:spcBef>
                  <a:spcPct val="0"/>
                </a:spcBef>
              </a:pPr>
              <a:t>7</a:t>
            </a:fld>
            <a:endParaRPr lang="en-US" altLang="en-US"/>
          </a:p>
        </p:txBody>
      </p:sp>
      <p:sp>
        <p:nvSpPr>
          <p:cNvPr id="30722" name="Rectangle 2">
            <a:extLst>
              <a:ext uri="{FF2B5EF4-FFF2-40B4-BE49-F238E27FC236}">
                <a16:creationId xmlns:a16="http://schemas.microsoft.com/office/drawing/2014/main" id="{825784F0-24C7-D599-741B-6A7F5F9D2311}"/>
              </a:ext>
            </a:extLst>
          </p:cNvPr>
          <p:cNvSpPr>
            <a:spLocks noChangeArrowheads="1" noTextEdit="1"/>
          </p:cNvSpPr>
          <p:nvPr>
            <p:ph type="sldImg"/>
          </p:nvPr>
        </p:nvSpPr>
        <p:spPr>
          <a:xfrm>
            <a:off x="2863850" y="515938"/>
            <a:ext cx="3427413" cy="2570162"/>
          </a:xfrm>
          <a:solidFill>
            <a:srgbClr val="FFFFFF"/>
          </a:solidFill>
          <a:ln/>
        </p:spPr>
      </p:sp>
      <p:sp>
        <p:nvSpPr>
          <p:cNvPr id="30723" name="Rectangle 3">
            <a:extLst>
              <a:ext uri="{FF2B5EF4-FFF2-40B4-BE49-F238E27FC236}">
                <a16:creationId xmlns:a16="http://schemas.microsoft.com/office/drawing/2014/main" id="{2CD7C6E1-E3BE-711F-82B1-49AE14193A89}"/>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a:extLst>
              <a:ext uri="{FF2B5EF4-FFF2-40B4-BE49-F238E27FC236}">
                <a16:creationId xmlns:a16="http://schemas.microsoft.com/office/drawing/2014/main" id="{7A4CC674-4FB1-DDEF-E9FA-EDCB2C54CF9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7FB00809-7834-F64E-9496-31A68C650710}" type="slidenum">
              <a:rPr lang="en-US" altLang="en-US"/>
              <a:pPr>
                <a:spcBef>
                  <a:spcPct val="0"/>
                </a:spcBef>
              </a:pPr>
              <a:t>8</a:t>
            </a:fld>
            <a:endParaRPr lang="en-US" altLang="en-US"/>
          </a:p>
        </p:txBody>
      </p:sp>
      <p:sp>
        <p:nvSpPr>
          <p:cNvPr id="32770" name="Rectangle 2">
            <a:extLst>
              <a:ext uri="{FF2B5EF4-FFF2-40B4-BE49-F238E27FC236}">
                <a16:creationId xmlns:a16="http://schemas.microsoft.com/office/drawing/2014/main" id="{12137A8C-55A6-D223-FD7C-2C1EB4302FA6}"/>
              </a:ext>
            </a:extLst>
          </p:cNvPr>
          <p:cNvSpPr>
            <a:spLocks noChangeArrowheads="1" noTextEdit="1"/>
          </p:cNvSpPr>
          <p:nvPr>
            <p:ph type="sldImg"/>
          </p:nvPr>
        </p:nvSpPr>
        <p:spPr>
          <a:xfrm>
            <a:off x="2863850" y="515938"/>
            <a:ext cx="3427413" cy="2570162"/>
          </a:xfrm>
          <a:solidFill>
            <a:srgbClr val="FFFFFF"/>
          </a:solidFill>
          <a:ln/>
        </p:spPr>
      </p:sp>
      <p:sp>
        <p:nvSpPr>
          <p:cNvPr id="32771" name="Rectangle 3">
            <a:extLst>
              <a:ext uri="{FF2B5EF4-FFF2-40B4-BE49-F238E27FC236}">
                <a16:creationId xmlns:a16="http://schemas.microsoft.com/office/drawing/2014/main" id="{4D3EF809-61D2-3A23-1182-A82E780BA5C9}"/>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a:extLst>
              <a:ext uri="{FF2B5EF4-FFF2-40B4-BE49-F238E27FC236}">
                <a16:creationId xmlns:a16="http://schemas.microsoft.com/office/drawing/2014/main" id="{8A0AB67D-6BC0-7E2E-7076-D315D73567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defTabSz="911225">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defTabSz="911225">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defTabSz="911225"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5FB4BE08-117E-414C-96A2-6BE571674E61}" type="slidenum">
              <a:rPr lang="en-US" altLang="en-US"/>
              <a:pPr>
                <a:spcBef>
                  <a:spcPct val="0"/>
                </a:spcBef>
              </a:pPr>
              <a:t>9</a:t>
            </a:fld>
            <a:endParaRPr lang="en-US" altLang="en-US"/>
          </a:p>
        </p:txBody>
      </p:sp>
      <p:sp>
        <p:nvSpPr>
          <p:cNvPr id="34818" name="Rectangle 2">
            <a:extLst>
              <a:ext uri="{FF2B5EF4-FFF2-40B4-BE49-F238E27FC236}">
                <a16:creationId xmlns:a16="http://schemas.microsoft.com/office/drawing/2014/main" id="{D1F2D32C-6E75-FF89-B5EC-EE3FC3B6E5C9}"/>
              </a:ext>
            </a:extLst>
          </p:cNvPr>
          <p:cNvSpPr>
            <a:spLocks noChangeArrowheads="1" noTextEdit="1"/>
          </p:cNvSpPr>
          <p:nvPr>
            <p:ph type="sldImg"/>
          </p:nvPr>
        </p:nvSpPr>
        <p:spPr>
          <a:xfrm>
            <a:off x="2863850" y="515938"/>
            <a:ext cx="3427413" cy="2570162"/>
          </a:xfrm>
          <a:solidFill>
            <a:srgbClr val="FFFFFF"/>
          </a:solidFill>
          <a:ln/>
        </p:spPr>
      </p:sp>
      <p:sp>
        <p:nvSpPr>
          <p:cNvPr id="34819" name="Rectangle 3">
            <a:extLst>
              <a:ext uri="{FF2B5EF4-FFF2-40B4-BE49-F238E27FC236}">
                <a16:creationId xmlns:a16="http://schemas.microsoft.com/office/drawing/2014/main" id="{4966E77D-DB6C-5544-D4BB-FCEB8666FB5C}"/>
              </a:ext>
            </a:extLst>
          </p:cNvPr>
          <p:cNvSpPr>
            <a:spLocks noChangeArrowheads="1"/>
          </p:cNvSpPr>
          <p:nvPr>
            <p:ph type="body" idx="1"/>
          </p:nvPr>
        </p:nvSpPr>
        <p:spPr>
          <a:solidFill>
            <a:srgbClr val="FFFFFF"/>
          </a:solidFill>
          <a:ln>
            <a:solidFill>
              <a:srgbClr val="000000"/>
            </a:solidFill>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2DBCE75-EC7C-BE36-790E-237398E2C29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0810D45-DFF1-1209-0F2D-FDB6CF21B93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4D24548-0B8D-A582-762D-EFA2A02CA57D}"/>
              </a:ext>
            </a:extLst>
          </p:cNvPr>
          <p:cNvSpPr>
            <a:spLocks noGrp="1" noChangeArrowheads="1"/>
          </p:cNvSpPr>
          <p:nvPr>
            <p:ph type="sldNum" sz="quarter" idx="12"/>
          </p:nvPr>
        </p:nvSpPr>
        <p:spPr>
          <a:ln/>
        </p:spPr>
        <p:txBody>
          <a:bodyPr/>
          <a:lstStyle>
            <a:lvl1pPr>
              <a:defRPr/>
            </a:lvl1pPr>
          </a:lstStyle>
          <a:p>
            <a:fld id="{37C7B4B0-A7FC-7942-B21E-16A15638D550}" type="slidenum">
              <a:rPr lang="en-US" altLang="en-US"/>
              <a:pPr/>
              <a:t>‹#›</a:t>
            </a:fld>
            <a:endParaRPr lang="en-US" altLang="en-US"/>
          </a:p>
        </p:txBody>
      </p:sp>
    </p:spTree>
    <p:extLst>
      <p:ext uri="{BB962C8B-B14F-4D97-AF65-F5344CB8AC3E}">
        <p14:creationId xmlns:p14="http://schemas.microsoft.com/office/powerpoint/2010/main" val="997270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67C6888-A71A-FD8D-60C2-E1BA0D507FA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562B9EC-84BB-6806-BB21-C81C35C92B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7FAD0DA-8A7A-B38F-BCA9-6B7820DE49CF}"/>
              </a:ext>
            </a:extLst>
          </p:cNvPr>
          <p:cNvSpPr>
            <a:spLocks noGrp="1" noChangeArrowheads="1"/>
          </p:cNvSpPr>
          <p:nvPr>
            <p:ph type="sldNum" sz="quarter" idx="12"/>
          </p:nvPr>
        </p:nvSpPr>
        <p:spPr>
          <a:ln/>
        </p:spPr>
        <p:txBody>
          <a:bodyPr/>
          <a:lstStyle>
            <a:lvl1pPr>
              <a:defRPr/>
            </a:lvl1pPr>
          </a:lstStyle>
          <a:p>
            <a:fld id="{7A7AEC67-58FB-2B46-A440-98C17A569465}" type="slidenum">
              <a:rPr lang="en-US" altLang="en-US"/>
              <a:pPr/>
              <a:t>‹#›</a:t>
            </a:fld>
            <a:endParaRPr lang="en-US" altLang="en-US"/>
          </a:p>
        </p:txBody>
      </p:sp>
    </p:spTree>
    <p:extLst>
      <p:ext uri="{BB962C8B-B14F-4D97-AF65-F5344CB8AC3E}">
        <p14:creationId xmlns:p14="http://schemas.microsoft.com/office/powerpoint/2010/main" val="2872442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B7AE379-728A-C2B9-7CE6-A0BEBA34D39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929C6D7-E39A-4206-D668-5771E14A51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8373116-0B43-5D8D-4D40-0C248CDF0CB3}"/>
              </a:ext>
            </a:extLst>
          </p:cNvPr>
          <p:cNvSpPr>
            <a:spLocks noGrp="1" noChangeArrowheads="1"/>
          </p:cNvSpPr>
          <p:nvPr>
            <p:ph type="sldNum" sz="quarter" idx="12"/>
          </p:nvPr>
        </p:nvSpPr>
        <p:spPr>
          <a:ln/>
        </p:spPr>
        <p:txBody>
          <a:bodyPr/>
          <a:lstStyle>
            <a:lvl1pPr>
              <a:defRPr/>
            </a:lvl1pPr>
          </a:lstStyle>
          <a:p>
            <a:fld id="{2796F3E0-FC5E-4B46-B29C-B237838171E8}" type="slidenum">
              <a:rPr lang="en-US" altLang="en-US"/>
              <a:pPr/>
              <a:t>‹#›</a:t>
            </a:fld>
            <a:endParaRPr lang="en-US" altLang="en-US"/>
          </a:p>
        </p:txBody>
      </p:sp>
    </p:spTree>
    <p:extLst>
      <p:ext uri="{BB962C8B-B14F-4D97-AF65-F5344CB8AC3E}">
        <p14:creationId xmlns:p14="http://schemas.microsoft.com/office/powerpoint/2010/main" val="2992847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5075DB11-A72C-4B42-50E5-82A9DA6B0DB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DDEEE888-4C8F-F7AD-BF21-97B24FAFCFC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FFF755F-7EBD-45B6-0284-A50CD45AB8BC}"/>
              </a:ext>
            </a:extLst>
          </p:cNvPr>
          <p:cNvSpPr>
            <a:spLocks noGrp="1" noChangeArrowheads="1"/>
          </p:cNvSpPr>
          <p:nvPr>
            <p:ph type="sldNum" sz="quarter" idx="12"/>
          </p:nvPr>
        </p:nvSpPr>
        <p:spPr>
          <a:ln/>
        </p:spPr>
        <p:txBody>
          <a:bodyPr/>
          <a:lstStyle>
            <a:lvl1pPr>
              <a:defRPr/>
            </a:lvl1pPr>
          </a:lstStyle>
          <a:p>
            <a:fld id="{9606C593-280E-724A-B1B3-983D59885B67}" type="slidenum">
              <a:rPr lang="en-US" altLang="en-US"/>
              <a:pPr/>
              <a:t>‹#›</a:t>
            </a:fld>
            <a:endParaRPr lang="en-US" altLang="en-US"/>
          </a:p>
        </p:txBody>
      </p:sp>
    </p:spTree>
    <p:extLst>
      <p:ext uri="{BB962C8B-B14F-4D97-AF65-F5344CB8AC3E}">
        <p14:creationId xmlns:p14="http://schemas.microsoft.com/office/powerpoint/2010/main" val="807969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360FE47-5A23-1B42-4430-57B99FD6C03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8B18A42-B807-A0DC-3FC6-1EA703DBAB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3A1E547-9066-845C-AC06-859A6EF9BD8D}"/>
              </a:ext>
            </a:extLst>
          </p:cNvPr>
          <p:cNvSpPr>
            <a:spLocks noGrp="1" noChangeArrowheads="1"/>
          </p:cNvSpPr>
          <p:nvPr>
            <p:ph type="sldNum" sz="quarter" idx="12"/>
          </p:nvPr>
        </p:nvSpPr>
        <p:spPr>
          <a:ln/>
        </p:spPr>
        <p:txBody>
          <a:bodyPr/>
          <a:lstStyle>
            <a:lvl1pPr>
              <a:defRPr/>
            </a:lvl1pPr>
          </a:lstStyle>
          <a:p>
            <a:fld id="{0B37FF04-6652-1746-94B8-25F0C32EF4F0}" type="slidenum">
              <a:rPr lang="en-US" altLang="en-US"/>
              <a:pPr/>
              <a:t>‹#›</a:t>
            </a:fld>
            <a:endParaRPr lang="en-US" altLang="en-US"/>
          </a:p>
        </p:txBody>
      </p:sp>
    </p:spTree>
    <p:extLst>
      <p:ext uri="{BB962C8B-B14F-4D97-AF65-F5344CB8AC3E}">
        <p14:creationId xmlns:p14="http://schemas.microsoft.com/office/powerpoint/2010/main" val="2074729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91EA5A7-0B5C-5E39-00B2-4614772218D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D793AE9-F7A0-6051-7E93-9F7D22F602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0F411E0-B2AE-9652-6B28-6299CEEA3F33}"/>
              </a:ext>
            </a:extLst>
          </p:cNvPr>
          <p:cNvSpPr>
            <a:spLocks noGrp="1" noChangeArrowheads="1"/>
          </p:cNvSpPr>
          <p:nvPr>
            <p:ph type="sldNum" sz="quarter" idx="12"/>
          </p:nvPr>
        </p:nvSpPr>
        <p:spPr>
          <a:ln/>
        </p:spPr>
        <p:txBody>
          <a:bodyPr/>
          <a:lstStyle>
            <a:lvl1pPr>
              <a:defRPr/>
            </a:lvl1pPr>
          </a:lstStyle>
          <a:p>
            <a:fld id="{581743E8-7678-F64C-9665-AA20475AA91C}" type="slidenum">
              <a:rPr lang="en-US" altLang="en-US"/>
              <a:pPr/>
              <a:t>‹#›</a:t>
            </a:fld>
            <a:endParaRPr lang="en-US" altLang="en-US"/>
          </a:p>
        </p:txBody>
      </p:sp>
    </p:spTree>
    <p:extLst>
      <p:ext uri="{BB962C8B-B14F-4D97-AF65-F5344CB8AC3E}">
        <p14:creationId xmlns:p14="http://schemas.microsoft.com/office/powerpoint/2010/main" val="1242110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45A8C5A-1934-1BBD-5D3A-DC83A77DBA7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97C7A2C-0C9A-9A9F-23AC-C76DC0E8C8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3CAC111-FC68-615A-54B9-1FE4E0794DAA}"/>
              </a:ext>
            </a:extLst>
          </p:cNvPr>
          <p:cNvSpPr>
            <a:spLocks noGrp="1" noChangeArrowheads="1"/>
          </p:cNvSpPr>
          <p:nvPr>
            <p:ph type="sldNum" sz="quarter" idx="12"/>
          </p:nvPr>
        </p:nvSpPr>
        <p:spPr>
          <a:ln/>
        </p:spPr>
        <p:txBody>
          <a:bodyPr/>
          <a:lstStyle>
            <a:lvl1pPr>
              <a:defRPr/>
            </a:lvl1pPr>
          </a:lstStyle>
          <a:p>
            <a:fld id="{675E17AA-4728-0B45-8C7D-933405688F2B}" type="slidenum">
              <a:rPr lang="en-US" altLang="en-US"/>
              <a:pPr/>
              <a:t>‹#›</a:t>
            </a:fld>
            <a:endParaRPr lang="en-US" altLang="en-US"/>
          </a:p>
        </p:txBody>
      </p:sp>
    </p:spTree>
    <p:extLst>
      <p:ext uri="{BB962C8B-B14F-4D97-AF65-F5344CB8AC3E}">
        <p14:creationId xmlns:p14="http://schemas.microsoft.com/office/powerpoint/2010/main" val="2907449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7C76280-5429-AB88-CE40-E70FE71897A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91DE2B8-B06E-EA14-D164-F23BF947994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239C866-00E7-C978-6DA1-074BC7B332A7}"/>
              </a:ext>
            </a:extLst>
          </p:cNvPr>
          <p:cNvSpPr>
            <a:spLocks noGrp="1" noChangeArrowheads="1"/>
          </p:cNvSpPr>
          <p:nvPr>
            <p:ph type="sldNum" sz="quarter" idx="12"/>
          </p:nvPr>
        </p:nvSpPr>
        <p:spPr>
          <a:ln/>
        </p:spPr>
        <p:txBody>
          <a:bodyPr/>
          <a:lstStyle>
            <a:lvl1pPr>
              <a:defRPr/>
            </a:lvl1pPr>
          </a:lstStyle>
          <a:p>
            <a:fld id="{0EA1149B-5F42-7445-A13B-77A18C7AE715}" type="slidenum">
              <a:rPr lang="en-US" altLang="en-US"/>
              <a:pPr/>
              <a:t>‹#›</a:t>
            </a:fld>
            <a:endParaRPr lang="en-US" altLang="en-US"/>
          </a:p>
        </p:txBody>
      </p:sp>
    </p:spTree>
    <p:extLst>
      <p:ext uri="{BB962C8B-B14F-4D97-AF65-F5344CB8AC3E}">
        <p14:creationId xmlns:p14="http://schemas.microsoft.com/office/powerpoint/2010/main" val="352004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AEA260E-3E5B-CA8A-4640-3A547BE04162}"/>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40EE3605-0FB8-9E54-1EFB-E0B2AA45E4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C352CD2-AAA4-68A3-E477-29C600816C32}"/>
              </a:ext>
            </a:extLst>
          </p:cNvPr>
          <p:cNvSpPr>
            <a:spLocks noGrp="1" noChangeArrowheads="1"/>
          </p:cNvSpPr>
          <p:nvPr>
            <p:ph type="sldNum" sz="quarter" idx="12"/>
          </p:nvPr>
        </p:nvSpPr>
        <p:spPr>
          <a:ln/>
        </p:spPr>
        <p:txBody>
          <a:bodyPr/>
          <a:lstStyle>
            <a:lvl1pPr>
              <a:defRPr/>
            </a:lvl1pPr>
          </a:lstStyle>
          <a:p>
            <a:fld id="{A1595755-9787-0848-BBFC-80C60B46D284}" type="slidenum">
              <a:rPr lang="en-US" altLang="en-US"/>
              <a:pPr/>
              <a:t>‹#›</a:t>
            </a:fld>
            <a:endParaRPr lang="en-US" altLang="en-US"/>
          </a:p>
        </p:txBody>
      </p:sp>
    </p:spTree>
    <p:extLst>
      <p:ext uri="{BB962C8B-B14F-4D97-AF65-F5344CB8AC3E}">
        <p14:creationId xmlns:p14="http://schemas.microsoft.com/office/powerpoint/2010/main" val="426597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0ECE541-EB14-B4F0-0981-EAEB353840A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9E5A0066-8240-1984-F683-CB8A5ED4E3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8A2F6878-B7EF-9DB9-C0E4-E1715A230101}"/>
              </a:ext>
            </a:extLst>
          </p:cNvPr>
          <p:cNvSpPr>
            <a:spLocks noGrp="1" noChangeArrowheads="1"/>
          </p:cNvSpPr>
          <p:nvPr>
            <p:ph type="sldNum" sz="quarter" idx="12"/>
          </p:nvPr>
        </p:nvSpPr>
        <p:spPr>
          <a:ln/>
        </p:spPr>
        <p:txBody>
          <a:bodyPr/>
          <a:lstStyle>
            <a:lvl1pPr>
              <a:defRPr/>
            </a:lvl1pPr>
          </a:lstStyle>
          <a:p>
            <a:fld id="{B680749B-4D8A-8144-99FD-056401B544F0}" type="slidenum">
              <a:rPr lang="en-US" altLang="en-US"/>
              <a:pPr/>
              <a:t>‹#›</a:t>
            </a:fld>
            <a:endParaRPr lang="en-US" altLang="en-US"/>
          </a:p>
        </p:txBody>
      </p:sp>
    </p:spTree>
    <p:extLst>
      <p:ext uri="{BB962C8B-B14F-4D97-AF65-F5344CB8AC3E}">
        <p14:creationId xmlns:p14="http://schemas.microsoft.com/office/powerpoint/2010/main" val="3039465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2334AE7-CD02-C778-7A56-27F50617BC6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CBE67E8-9F2D-5D31-811D-398E7DFECCF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D19BF96-6A77-CF8D-C836-B7732D9E7A3A}"/>
              </a:ext>
            </a:extLst>
          </p:cNvPr>
          <p:cNvSpPr>
            <a:spLocks noGrp="1" noChangeArrowheads="1"/>
          </p:cNvSpPr>
          <p:nvPr>
            <p:ph type="sldNum" sz="quarter" idx="12"/>
          </p:nvPr>
        </p:nvSpPr>
        <p:spPr>
          <a:ln/>
        </p:spPr>
        <p:txBody>
          <a:bodyPr/>
          <a:lstStyle>
            <a:lvl1pPr>
              <a:defRPr/>
            </a:lvl1pPr>
          </a:lstStyle>
          <a:p>
            <a:fld id="{570719DE-9698-F948-8E0A-1408C35CFDD4}" type="slidenum">
              <a:rPr lang="en-US" altLang="en-US"/>
              <a:pPr/>
              <a:t>‹#›</a:t>
            </a:fld>
            <a:endParaRPr lang="en-US" altLang="en-US"/>
          </a:p>
        </p:txBody>
      </p:sp>
    </p:spTree>
    <p:extLst>
      <p:ext uri="{BB962C8B-B14F-4D97-AF65-F5344CB8AC3E}">
        <p14:creationId xmlns:p14="http://schemas.microsoft.com/office/powerpoint/2010/main" val="1464295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6915DB8-496C-3B8B-DEC3-1187DAD5902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E5D1F22-1D9E-5845-D64C-975B8E3317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79BA314-8D91-D7B5-5564-46FBC13B9746}"/>
              </a:ext>
            </a:extLst>
          </p:cNvPr>
          <p:cNvSpPr>
            <a:spLocks noGrp="1" noChangeArrowheads="1"/>
          </p:cNvSpPr>
          <p:nvPr>
            <p:ph type="sldNum" sz="quarter" idx="12"/>
          </p:nvPr>
        </p:nvSpPr>
        <p:spPr>
          <a:ln/>
        </p:spPr>
        <p:txBody>
          <a:bodyPr/>
          <a:lstStyle>
            <a:lvl1pPr>
              <a:defRPr/>
            </a:lvl1pPr>
          </a:lstStyle>
          <a:p>
            <a:fld id="{1910B728-073A-C146-81E6-ABA648F9C837}" type="slidenum">
              <a:rPr lang="en-US" altLang="en-US"/>
              <a:pPr/>
              <a:t>‹#›</a:t>
            </a:fld>
            <a:endParaRPr lang="en-US" altLang="en-US"/>
          </a:p>
        </p:txBody>
      </p:sp>
    </p:spTree>
    <p:extLst>
      <p:ext uri="{BB962C8B-B14F-4D97-AF65-F5344CB8AC3E}">
        <p14:creationId xmlns:p14="http://schemas.microsoft.com/office/powerpoint/2010/main" val="3703803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0FCDF7C-FD51-D9E0-583D-7F3A234B6D2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548076C-754B-52D8-F12D-82EDCBA193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153B445-FDC7-1E12-F3FC-C391BFECE36D}"/>
              </a:ext>
            </a:extLst>
          </p:cNvPr>
          <p:cNvSpPr>
            <a:spLocks noGrp="1" noChangeArrowheads="1"/>
          </p:cNvSpPr>
          <p:nvPr>
            <p:ph type="sldNum" sz="quarter" idx="12"/>
          </p:nvPr>
        </p:nvSpPr>
        <p:spPr>
          <a:ln/>
        </p:spPr>
        <p:txBody>
          <a:bodyPr/>
          <a:lstStyle>
            <a:lvl1pPr>
              <a:defRPr/>
            </a:lvl1pPr>
          </a:lstStyle>
          <a:p>
            <a:fld id="{9C1F2B37-2DE8-C249-BACD-C9B498D42381}" type="slidenum">
              <a:rPr lang="en-US" altLang="en-US"/>
              <a:pPr/>
              <a:t>‹#›</a:t>
            </a:fld>
            <a:endParaRPr lang="en-US" altLang="en-US"/>
          </a:p>
        </p:txBody>
      </p:sp>
    </p:spTree>
    <p:extLst>
      <p:ext uri="{BB962C8B-B14F-4D97-AF65-F5344CB8AC3E}">
        <p14:creationId xmlns:p14="http://schemas.microsoft.com/office/powerpoint/2010/main" val="879266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39E4251-797A-529C-1557-E11EE268EC95}"/>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2058" tIns="41029" rIns="82058" bIns="41029"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C63D066-384B-DE5F-B439-215369CA5C12}"/>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2058" tIns="41029" rIns="82058" bIns="4102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9AD5B43B-B11D-45A4-BF9E-FA2262FEF8F0}"/>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82058" tIns="41029" rIns="82058" bIns="41029" numCol="1" anchor="t" anchorCtr="0" compatLnSpc="1">
            <a:prstTxWarp prst="textNoShape">
              <a:avLst/>
            </a:prstTxWarp>
          </a:bodyPr>
          <a:lstStyle>
            <a:lvl1pPr eaLnBrk="1" hangingPunct="1">
              <a:defRPr sz="1300">
                <a:latin typeface="Arial" pitchFamily="-112" charset="0"/>
                <a:ea typeface="+mn-ea"/>
                <a:cs typeface="+mn-cs"/>
              </a:defRPr>
            </a:lvl1pPr>
          </a:lstStyle>
          <a:p>
            <a:pPr>
              <a:defRPr/>
            </a:pPr>
            <a:endParaRPr lang="en-US"/>
          </a:p>
        </p:txBody>
      </p:sp>
      <p:sp>
        <p:nvSpPr>
          <p:cNvPr id="1029" name="Rectangle 5">
            <a:extLst>
              <a:ext uri="{FF2B5EF4-FFF2-40B4-BE49-F238E27FC236}">
                <a16:creationId xmlns:a16="http://schemas.microsoft.com/office/drawing/2014/main" id="{14E8656D-47AA-2625-75DC-3C7A307B7007}"/>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82058" tIns="41029" rIns="82058" bIns="41029" numCol="1" anchor="t" anchorCtr="0" compatLnSpc="1">
            <a:prstTxWarp prst="textNoShape">
              <a:avLst/>
            </a:prstTxWarp>
          </a:bodyPr>
          <a:lstStyle>
            <a:lvl1pPr algn="ctr" eaLnBrk="1" hangingPunct="1">
              <a:defRPr sz="1300">
                <a:latin typeface="Arial" pitchFamily="-112" charset="0"/>
                <a:ea typeface="+mn-ea"/>
                <a:cs typeface="+mn-cs"/>
              </a:defRPr>
            </a:lvl1pPr>
          </a:lstStyle>
          <a:p>
            <a:pPr>
              <a:defRPr/>
            </a:pPr>
            <a:endParaRPr lang="en-US"/>
          </a:p>
        </p:txBody>
      </p:sp>
      <p:sp>
        <p:nvSpPr>
          <p:cNvPr id="1030" name="Rectangle 6">
            <a:extLst>
              <a:ext uri="{FF2B5EF4-FFF2-40B4-BE49-F238E27FC236}">
                <a16:creationId xmlns:a16="http://schemas.microsoft.com/office/drawing/2014/main" id="{94B79F4A-91FE-15C7-6D88-186658C55249}"/>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82058" tIns="41029" rIns="82058" bIns="41029" numCol="1" anchor="t" anchorCtr="0" compatLnSpc="1">
            <a:prstTxWarp prst="textNoShape">
              <a:avLst/>
            </a:prstTxWarp>
          </a:bodyPr>
          <a:lstStyle>
            <a:lvl1pPr algn="r" eaLnBrk="1" hangingPunct="1">
              <a:defRPr sz="1300"/>
            </a:lvl1pPr>
          </a:lstStyle>
          <a:p>
            <a:fld id="{C2AEDF9B-EC4B-3540-8BAC-B7F9AAE5DEDF}" type="slidenum">
              <a:rPr lang="en-US" altLang="en-US"/>
              <a:pPr/>
              <a:t>‹#›</a:t>
            </a:fld>
            <a:endParaRPr lang="en-US" altLang="en-US"/>
          </a:p>
        </p:txBody>
      </p:sp>
      <p:pic>
        <p:nvPicPr>
          <p:cNvPr id="1031" name="Picture 8">
            <a:extLst>
              <a:ext uri="{FF2B5EF4-FFF2-40B4-BE49-F238E27FC236}">
                <a16:creationId xmlns:a16="http://schemas.microsoft.com/office/drawing/2014/main" id="{654FD085-CB75-6E00-08B1-A54B10B31EC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0"/>
            <a:ext cx="89535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defTabSz="820738" rtl="0" eaLnBrk="0" fontAlgn="base" hangingPunct="0">
        <a:spcBef>
          <a:spcPct val="0"/>
        </a:spcBef>
        <a:spcAft>
          <a:spcPct val="0"/>
        </a:spcAft>
        <a:defRPr sz="3900">
          <a:solidFill>
            <a:schemeClr val="tx2"/>
          </a:solidFill>
          <a:latin typeface="+mj-lt"/>
          <a:ea typeface="ＭＳ Ｐゴシック" pitchFamily="-109" charset="-128"/>
          <a:cs typeface="ＭＳ Ｐゴシック" pitchFamily="-109" charset="-128"/>
        </a:defRPr>
      </a:lvl1pPr>
      <a:lvl2pPr algn="ctr" defTabSz="820738" rtl="0" eaLnBrk="0" fontAlgn="base" hangingPunct="0">
        <a:spcBef>
          <a:spcPct val="0"/>
        </a:spcBef>
        <a:spcAft>
          <a:spcPct val="0"/>
        </a:spcAft>
        <a:defRPr sz="3900">
          <a:solidFill>
            <a:schemeClr val="tx2"/>
          </a:solidFill>
          <a:latin typeface="Arial" pitchFamily="-109" charset="0"/>
          <a:ea typeface="ＭＳ Ｐゴシック" pitchFamily="-109" charset="-128"/>
          <a:cs typeface="ＭＳ Ｐゴシック" pitchFamily="-109" charset="-128"/>
        </a:defRPr>
      </a:lvl2pPr>
      <a:lvl3pPr algn="ctr" defTabSz="820738" rtl="0" eaLnBrk="0" fontAlgn="base" hangingPunct="0">
        <a:spcBef>
          <a:spcPct val="0"/>
        </a:spcBef>
        <a:spcAft>
          <a:spcPct val="0"/>
        </a:spcAft>
        <a:defRPr sz="3900">
          <a:solidFill>
            <a:schemeClr val="tx2"/>
          </a:solidFill>
          <a:latin typeface="Arial" pitchFamily="-109" charset="0"/>
          <a:ea typeface="ＭＳ Ｐゴシック" pitchFamily="-109" charset="-128"/>
          <a:cs typeface="ＭＳ Ｐゴシック" pitchFamily="-109" charset="-128"/>
        </a:defRPr>
      </a:lvl3pPr>
      <a:lvl4pPr algn="ctr" defTabSz="820738" rtl="0" eaLnBrk="0" fontAlgn="base" hangingPunct="0">
        <a:spcBef>
          <a:spcPct val="0"/>
        </a:spcBef>
        <a:spcAft>
          <a:spcPct val="0"/>
        </a:spcAft>
        <a:defRPr sz="3900">
          <a:solidFill>
            <a:schemeClr val="tx2"/>
          </a:solidFill>
          <a:latin typeface="Arial" pitchFamily="-109" charset="0"/>
          <a:ea typeface="ＭＳ Ｐゴシック" pitchFamily="-109" charset="-128"/>
          <a:cs typeface="ＭＳ Ｐゴシック" pitchFamily="-109" charset="-128"/>
        </a:defRPr>
      </a:lvl4pPr>
      <a:lvl5pPr algn="ctr" defTabSz="820738" rtl="0" eaLnBrk="0" fontAlgn="base" hangingPunct="0">
        <a:spcBef>
          <a:spcPct val="0"/>
        </a:spcBef>
        <a:spcAft>
          <a:spcPct val="0"/>
        </a:spcAft>
        <a:defRPr sz="3900">
          <a:solidFill>
            <a:schemeClr val="tx2"/>
          </a:solidFill>
          <a:latin typeface="Arial" pitchFamily="-109" charset="0"/>
          <a:ea typeface="ＭＳ Ｐゴシック" pitchFamily="-109" charset="-128"/>
          <a:cs typeface="ＭＳ Ｐゴシック" pitchFamily="-109" charset="-128"/>
        </a:defRPr>
      </a:lvl5pPr>
      <a:lvl6pPr marL="457200" algn="ctr" defTabSz="820738" rtl="0" fontAlgn="base">
        <a:spcBef>
          <a:spcPct val="0"/>
        </a:spcBef>
        <a:spcAft>
          <a:spcPct val="0"/>
        </a:spcAft>
        <a:defRPr sz="3900">
          <a:solidFill>
            <a:schemeClr val="tx2"/>
          </a:solidFill>
          <a:latin typeface="Arial" pitchFamily="-109" charset="0"/>
        </a:defRPr>
      </a:lvl6pPr>
      <a:lvl7pPr marL="914400" algn="ctr" defTabSz="820738" rtl="0" fontAlgn="base">
        <a:spcBef>
          <a:spcPct val="0"/>
        </a:spcBef>
        <a:spcAft>
          <a:spcPct val="0"/>
        </a:spcAft>
        <a:defRPr sz="3900">
          <a:solidFill>
            <a:schemeClr val="tx2"/>
          </a:solidFill>
          <a:latin typeface="Arial" pitchFamily="-109" charset="0"/>
        </a:defRPr>
      </a:lvl7pPr>
      <a:lvl8pPr marL="1371600" algn="ctr" defTabSz="820738" rtl="0" fontAlgn="base">
        <a:spcBef>
          <a:spcPct val="0"/>
        </a:spcBef>
        <a:spcAft>
          <a:spcPct val="0"/>
        </a:spcAft>
        <a:defRPr sz="3900">
          <a:solidFill>
            <a:schemeClr val="tx2"/>
          </a:solidFill>
          <a:latin typeface="Arial" pitchFamily="-109" charset="0"/>
        </a:defRPr>
      </a:lvl8pPr>
      <a:lvl9pPr marL="1828800" algn="ctr" defTabSz="820738" rtl="0" fontAlgn="base">
        <a:spcBef>
          <a:spcPct val="0"/>
        </a:spcBef>
        <a:spcAft>
          <a:spcPct val="0"/>
        </a:spcAft>
        <a:defRPr sz="3900">
          <a:solidFill>
            <a:schemeClr val="tx2"/>
          </a:solidFill>
          <a:latin typeface="Arial" pitchFamily="-109" charset="0"/>
        </a:defRPr>
      </a:lvl9pPr>
    </p:titleStyle>
    <p:bodyStyle>
      <a:lvl1pPr marL="307975" indent="-307975" algn="l" defTabSz="820738" rtl="0" eaLnBrk="0" fontAlgn="base" hangingPunct="0">
        <a:spcBef>
          <a:spcPct val="20000"/>
        </a:spcBef>
        <a:spcAft>
          <a:spcPct val="0"/>
        </a:spcAft>
        <a:buChar char="•"/>
        <a:defRPr sz="2900">
          <a:solidFill>
            <a:schemeClr val="tx1"/>
          </a:solidFill>
          <a:latin typeface="+mn-lt"/>
          <a:ea typeface="ＭＳ Ｐゴシック" pitchFamily="-109" charset="-128"/>
          <a:cs typeface="ＭＳ Ｐゴシック" pitchFamily="-109" charset="-128"/>
        </a:defRPr>
      </a:lvl1pPr>
      <a:lvl2pPr marL="666750" indent="-257175" algn="l" defTabSz="820738" rtl="0" eaLnBrk="0" fontAlgn="base" hangingPunct="0">
        <a:spcBef>
          <a:spcPct val="20000"/>
        </a:spcBef>
        <a:spcAft>
          <a:spcPct val="0"/>
        </a:spcAft>
        <a:buChar char="–"/>
        <a:defRPr sz="2500">
          <a:solidFill>
            <a:schemeClr val="tx1"/>
          </a:solidFill>
          <a:latin typeface="+mn-lt"/>
          <a:ea typeface="ＭＳ Ｐゴシック" pitchFamily="-109" charset="-128"/>
        </a:defRPr>
      </a:lvl2pPr>
      <a:lvl3pPr marL="1025525" indent="-204788" algn="l" defTabSz="820738" rtl="0" eaLnBrk="0" fontAlgn="base" hangingPunct="0">
        <a:spcBef>
          <a:spcPct val="20000"/>
        </a:spcBef>
        <a:spcAft>
          <a:spcPct val="0"/>
        </a:spcAft>
        <a:buChar char="•"/>
        <a:defRPr sz="2200">
          <a:solidFill>
            <a:schemeClr val="tx1"/>
          </a:solidFill>
          <a:latin typeface="+mn-lt"/>
          <a:ea typeface="ＭＳ Ｐゴシック" pitchFamily="-109" charset="-128"/>
        </a:defRPr>
      </a:lvl3pPr>
      <a:lvl4pPr marL="1436688" indent="-206375" algn="l" defTabSz="820738" rtl="0" eaLnBrk="0" fontAlgn="base" hangingPunct="0">
        <a:spcBef>
          <a:spcPct val="20000"/>
        </a:spcBef>
        <a:spcAft>
          <a:spcPct val="0"/>
        </a:spcAft>
        <a:buChar char="–"/>
        <a:defRPr>
          <a:solidFill>
            <a:schemeClr val="tx1"/>
          </a:solidFill>
          <a:latin typeface="+mn-lt"/>
          <a:ea typeface="ＭＳ Ｐゴシック" pitchFamily="-109" charset="-128"/>
        </a:defRPr>
      </a:lvl4pPr>
      <a:lvl5pPr marL="1846263" indent="-204788" algn="l" defTabSz="820738" rtl="0" eaLnBrk="0" fontAlgn="base" hangingPunct="0">
        <a:spcBef>
          <a:spcPct val="20000"/>
        </a:spcBef>
        <a:spcAft>
          <a:spcPct val="0"/>
        </a:spcAft>
        <a:buChar char="»"/>
        <a:defRPr>
          <a:solidFill>
            <a:schemeClr val="tx1"/>
          </a:solidFill>
          <a:latin typeface="+mn-lt"/>
          <a:ea typeface="ＭＳ Ｐゴシック" pitchFamily="-109" charset="-128"/>
        </a:defRPr>
      </a:lvl5pPr>
      <a:lvl6pPr marL="2303463" indent="-204788" algn="l" defTabSz="820738" rtl="0" fontAlgn="base">
        <a:spcBef>
          <a:spcPct val="20000"/>
        </a:spcBef>
        <a:spcAft>
          <a:spcPct val="0"/>
        </a:spcAft>
        <a:buChar char="»"/>
        <a:defRPr>
          <a:solidFill>
            <a:schemeClr val="tx1"/>
          </a:solidFill>
          <a:latin typeface="+mn-lt"/>
          <a:ea typeface="ＭＳ Ｐゴシック" pitchFamily="-109" charset="-128"/>
        </a:defRPr>
      </a:lvl6pPr>
      <a:lvl7pPr marL="2760663" indent="-204788" algn="l" defTabSz="820738" rtl="0" fontAlgn="base">
        <a:spcBef>
          <a:spcPct val="20000"/>
        </a:spcBef>
        <a:spcAft>
          <a:spcPct val="0"/>
        </a:spcAft>
        <a:buChar char="»"/>
        <a:defRPr>
          <a:solidFill>
            <a:schemeClr val="tx1"/>
          </a:solidFill>
          <a:latin typeface="+mn-lt"/>
          <a:ea typeface="ＭＳ Ｐゴシック" pitchFamily="-109" charset="-128"/>
        </a:defRPr>
      </a:lvl7pPr>
      <a:lvl8pPr marL="3217863" indent="-204788" algn="l" defTabSz="820738" rtl="0" fontAlgn="base">
        <a:spcBef>
          <a:spcPct val="20000"/>
        </a:spcBef>
        <a:spcAft>
          <a:spcPct val="0"/>
        </a:spcAft>
        <a:buChar char="»"/>
        <a:defRPr>
          <a:solidFill>
            <a:schemeClr val="tx1"/>
          </a:solidFill>
          <a:latin typeface="+mn-lt"/>
          <a:ea typeface="ＭＳ Ｐゴシック" pitchFamily="-109" charset="-128"/>
        </a:defRPr>
      </a:lvl8pPr>
      <a:lvl9pPr marL="3675063" indent="-204788" algn="l" defTabSz="820738" rtl="0" fontAlgn="base">
        <a:spcBef>
          <a:spcPct val="20000"/>
        </a:spcBef>
        <a:spcAft>
          <a:spcPct val="0"/>
        </a:spcAft>
        <a:buChar char="»"/>
        <a:defRPr>
          <a:solidFill>
            <a:schemeClr val="tx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hemeOverride" Target="../theme/themeOverride1.xml"/><Relationship Id="rId4" Type="http://schemas.openxmlformats.org/officeDocument/2006/relationships/image" Target="../media/image7.jpeg"/></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5">
            <a:extLst>
              <a:ext uri="{FF2B5EF4-FFF2-40B4-BE49-F238E27FC236}">
                <a16:creationId xmlns:a16="http://schemas.microsoft.com/office/drawing/2014/main" id="{61874F55-D4E8-F668-7E36-DCE09C048C8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7F8CD4B8-0500-5642-8E62-5012A9D79C43}" type="slidenum">
              <a:rPr lang="en-US" altLang="en-US" sz="1300"/>
              <a:pPr>
                <a:spcBef>
                  <a:spcPct val="0"/>
                </a:spcBef>
                <a:buFontTx/>
                <a:buNone/>
              </a:pPr>
              <a:t>1</a:t>
            </a:fld>
            <a:endParaRPr lang="en-US" altLang="en-US" sz="1300"/>
          </a:p>
        </p:txBody>
      </p:sp>
      <p:sp>
        <p:nvSpPr>
          <p:cNvPr id="17410" name="Rectangle 2">
            <a:extLst>
              <a:ext uri="{FF2B5EF4-FFF2-40B4-BE49-F238E27FC236}">
                <a16:creationId xmlns:a16="http://schemas.microsoft.com/office/drawing/2014/main" id="{DDC49A3C-27D6-F0DF-6F56-A12718107C2C}"/>
              </a:ext>
            </a:extLst>
          </p:cNvPr>
          <p:cNvSpPr>
            <a:spLocks noGrp="1" noChangeArrowheads="1"/>
          </p:cNvSpPr>
          <p:nvPr>
            <p:ph type="ctrTitle"/>
          </p:nvPr>
        </p:nvSpPr>
        <p:spPr>
          <a:xfrm>
            <a:off x="0" y="228600"/>
            <a:ext cx="9144000" cy="2743200"/>
          </a:xfrm>
        </p:spPr>
        <p:txBody>
          <a:bodyPr/>
          <a:lstStyle/>
          <a:p>
            <a:pPr eaLnBrk="1" hangingPunct="1"/>
            <a:r>
              <a:rPr lang="en-US" altLang="en-US" sz="4000" b="1" i="1">
                <a:solidFill>
                  <a:srgbClr val="040FFF"/>
                </a:solidFill>
                <a:ea typeface="ＭＳ Ｐゴシック" panose="020B0600070205080204" pitchFamily="34" charset="-128"/>
              </a:rPr>
              <a:t>Teaching (in a</a:t>
            </a:r>
            <a:br>
              <a:rPr lang="en-US" altLang="en-US" sz="4000" b="1" i="1">
                <a:solidFill>
                  <a:srgbClr val="040FFF"/>
                </a:solidFill>
                <a:ea typeface="ＭＳ Ｐゴシック" panose="020B0600070205080204" pitchFamily="34" charset="-128"/>
              </a:rPr>
            </a:br>
            <a:r>
              <a:rPr lang="en-US" altLang="en-US" sz="4000" b="1" i="1">
                <a:solidFill>
                  <a:srgbClr val="040FFF"/>
                </a:solidFill>
                <a:ea typeface="ＭＳ Ｐゴシック" panose="020B0600070205080204" pitchFamily="34" charset="-128"/>
              </a:rPr>
              <a:t>Multicultural Nutshell)</a:t>
            </a:r>
            <a:br>
              <a:rPr lang="en-US" altLang="en-US" sz="4000" b="1" i="1">
                <a:solidFill>
                  <a:srgbClr val="040FFF"/>
                </a:solidFill>
                <a:ea typeface="ＭＳ Ｐゴシック" panose="020B0600070205080204" pitchFamily="34" charset="-128"/>
              </a:rPr>
            </a:br>
            <a:br>
              <a:rPr lang="en-US" altLang="en-US" sz="4000" b="1" i="1">
                <a:solidFill>
                  <a:srgbClr val="040FFF"/>
                </a:solidFill>
                <a:ea typeface="ＭＳ Ｐゴシック" panose="020B0600070205080204" pitchFamily="34" charset="-128"/>
              </a:rPr>
            </a:br>
            <a:r>
              <a:rPr lang="en-US" altLang="en-US" sz="3600" b="1" i="1">
                <a:solidFill>
                  <a:srgbClr val="040FFF"/>
                </a:solidFill>
                <a:ea typeface="ＭＳ Ｐゴシック" panose="020B0600070205080204" pitchFamily="34" charset="-128"/>
              </a:rPr>
              <a:t>What Type of Education Works for You?</a:t>
            </a:r>
            <a:endParaRPr lang="en-US" altLang="en-US" sz="3600" b="1">
              <a:solidFill>
                <a:schemeClr val="tx1"/>
              </a:solidFill>
              <a:ea typeface="ＭＳ Ｐゴシック" panose="020B0600070205080204" pitchFamily="34" charset="-128"/>
            </a:endParaRPr>
          </a:p>
        </p:txBody>
      </p:sp>
      <p:sp>
        <p:nvSpPr>
          <p:cNvPr id="17411" name="Rectangle 3">
            <a:extLst>
              <a:ext uri="{FF2B5EF4-FFF2-40B4-BE49-F238E27FC236}">
                <a16:creationId xmlns:a16="http://schemas.microsoft.com/office/drawing/2014/main" id="{76608235-968E-F779-2AB4-22D66AEEAD8F}"/>
              </a:ext>
            </a:extLst>
          </p:cNvPr>
          <p:cNvSpPr>
            <a:spLocks noGrp="1" noChangeArrowheads="1"/>
          </p:cNvSpPr>
          <p:nvPr>
            <p:ph type="subTitle" idx="1"/>
          </p:nvPr>
        </p:nvSpPr>
        <p:spPr>
          <a:xfrm>
            <a:off x="0" y="3505200"/>
            <a:ext cx="9144000" cy="1143000"/>
          </a:xfrm>
        </p:spPr>
        <p:txBody>
          <a:bodyPr/>
          <a:lstStyle/>
          <a:p>
            <a:r>
              <a:rPr lang="en-US" altLang="en-US" sz="3600" b="1">
                <a:ea typeface="ＭＳ Ｐゴシック" panose="020B0600070205080204" pitchFamily="34" charset="-128"/>
              </a:rPr>
              <a:t>BME 210, Week 5</a:t>
            </a:r>
          </a:p>
          <a:p>
            <a:r>
              <a:rPr lang="en-US" altLang="en-US" sz="3600" b="1">
                <a:ea typeface="ＭＳ Ｐゴシック" panose="020B0600070205080204" pitchFamily="34" charset="-128"/>
              </a:rPr>
              <a:t>Jon Reyhner</a:t>
            </a:r>
          </a:p>
        </p:txBody>
      </p:sp>
      <p:pic>
        <p:nvPicPr>
          <p:cNvPr id="17412" name="Picture 4">
            <a:extLst>
              <a:ext uri="{FF2B5EF4-FFF2-40B4-BE49-F238E27FC236}">
                <a16:creationId xmlns:a16="http://schemas.microsoft.com/office/drawing/2014/main" id="{4C238E83-6758-5DC1-114A-D5D40A9519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24400"/>
            <a:ext cx="9144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Rectangle 5">
            <a:extLst>
              <a:ext uri="{FF2B5EF4-FFF2-40B4-BE49-F238E27FC236}">
                <a16:creationId xmlns:a16="http://schemas.microsoft.com/office/drawing/2014/main" id="{ED7E2124-6E6F-5E6C-C77D-3D2099F19AAA}"/>
              </a:ext>
            </a:extLst>
          </p:cNvPr>
          <p:cNvSpPr>
            <a:spLocks noChangeArrowheads="1"/>
          </p:cNvSpPr>
          <p:nvPr/>
        </p:nvSpPr>
        <p:spPr bwMode="auto">
          <a:xfrm>
            <a:off x="-498475" y="-989013"/>
            <a:ext cx="1841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endParaRPr lang="en-US" altLang="en-US" sz="1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Number Placeholder 3">
            <a:extLst>
              <a:ext uri="{FF2B5EF4-FFF2-40B4-BE49-F238E27FC236}">
                <a16:creationId xmlns:a16="http://schemas.microsoft.com/office/drawing/2014/main" id="{7A8E0A78-BE7F-83CD-68B3-7AEE4B22DC4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3B89890E-22BC-F64D-8C6D-EB8ADA0C44E1}" type="slidenum">
              <a:rPr lang="en-US" altLang="en-US" sz="1300"/>
              <a:pPr>
                <a:spcBef>
                  <a:spcPct val="0"/>
                </a:spcBef>
                <a:buFontTx/>
                <a:buNone/>
              </a:pPr>
              <a:t>10</a:t>
            </a:fld>
            <a:endParaRPr lang="en-US" altLang="en-US" sz="1300"/>
          </a:p>
        </p:txBody>
      </p:sp>
      <p:sp>
        <p:nvSpPr>
          <p:cNvPr id="35842" name="Text Box 2">
            <a:extLst>
              <a:ext uri="{FF2B5EF4-FFF2-40B4-BE49-F238E27FC236}">
                <a16:creationId xmlns:a16="http://schemas.microsoft.com/office/drawing/2014/main" id="{A77AB581-66F6-0437-F3F9-492B205A0734}"/>
              </a:ext>
            </a:extLst>
          </p:cNvPr>
          <p:cNvSpPr txBox="1">
            <a:spLocks noChangeArrowheads="1"/>
          </p:cNvSpPr>
          <p:nvPr/>
        </p:nvSpPr>
        <p:spPr bwMode="auto">
          <a:xfrm>
            <a:off x="0" y="106680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400" b="1"/>
              <a:t>  </a:t>
            </a:r>
          </a:p>
        </p:txBody>
      </p:sp>
      <p:sp>
        <p:nvSpPr>
          <p:cNvPr id="35843" name="Text Box 4">
            <a:extLst>
              <a:ext uri="{FF2B5EF4-FFF2-40B4-BE49-F238E27FC236}">
                <a16:creationId xmlns:a16="http://schemas.microsoft.com/office/drawing/2014/main" id="{60E43FA6-67E3-4700-E3AF-6A360304A64A}"/>
              </a:ext>
            </a:extLst>
          </p:cNvPr>
          <p:cNvSpPr txBox="1">
            <a:spLocks noChangeArrowheads="1"/>
          </p:cNvSpPr>
          <p:nvPr/>
        </p:nvSpPr>
        <p:spPr bwMode="auto">
          <a:xfrm>
            <a:off x="0" y="-36513"/>
            <a:ext cx="9144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400" b="1"/>
              <a:t>EXPERIENTIAL-INTERACTIVE</a:t>
            </a:r>
          </a:p>
          <a:p>
            <a:pPr algn="ctr" eaLnBrk="1" hangingPunct="1">
              <a:spcBef>
                <a:spcPct val="0"/>
              </a:spcBef>
              <a:buFontTx/>
              <a:buNone/>
            </a:pPr>
            <a:r>
              <a:rPr lang="en-US" altLang="en-US" sz="2400" b="1"/>
              <a:t>(TWO-WAY &amp; ACTIVITY-CENTERED) INSTRUCTION</a:t>
            </a:r>
          </a:p>
        </p:txBody>
      </p:sp>
      <p:sp>
        <p:nvSpPr>
          <p:cNvPr id="35844" name="Text Box 5">
            <a:extLst>
              <a:ext uri="{FF2B5EF4-FFF2-40B4-BE49-F238E27FC236}">
                <a16:creationId xmlns:a16="http://schemas.microsoft.com/office/drawing/2014/main" id="{7B69C505-E9D0-E386-2573-1FD7DA7CA6E3}"/>
              </a:ext>
            </a:extLst>
          </p:cNvPr>
          <p:cNvSpPr txBox="1">
            <a:spLocks noChangeArrowheads="1"/>
          </p:cNvSpPr>
          <p:nvPr/>
        </p:nvSpPr>
        <p:spPr bwMode="auto">
          <a:xfrm>
            <a:off x="0" y="1143000"/>
            <a:ext cx="91440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38138" indent="-3381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1800" b="1"/>
              <a:t>1</a:t>
            </a:r>
            <a:r>
              <a:rPr lang="en-US" altLang="en-US" sz="2000"/>
              <a:t>. GENUINE DIALOGUE BETWEEN STUDENT AND TEACHER, BOTH ORAL AND WRITTEN</a:t>
            </a:r>
          </a:p>
          <a:p>
            <a:pPr eaLnBrk="1" hangingPunct="1">
              <a:spcBef>
                <a:spcPct val="0"/>
              </a:spcBef>
              <a:buFontTx/>
              <a:buNone/>
            </a:pPr>
            <a:r>
              <a:rPr lang="en-US" altLang="en-US" sz="2000"/>
              <a:t>2. GUIDANCE AND FACILITATION RATHER THAN CONTROL OF STUDENT LEARNING BY TEACHER</a:t>
            </a:r>
          </a:p>
          <a:p>
            <a:pPr eaLnBrk="1" hangingPunct="1">
              <a:spcBef>
                <a:spcPct val="0"/>
              </a:spcBef>
              <a:buFontTx/>
              <a:buNone/>
            </a:pPr>
            <a:r>
              <a:rPr lang="en-US" altLang="en-US" sz="2000"/>
              <a:t>3. ENCOURAGEMENT OF STUDENT-STUDENT TALK IN A COLLABORATIVE LEARNING CONTEXT</a:t>
            </a:r>
          </a:p>
          <a:p>
            <a:pPr eaLnBrk="1" hangingPunct="1">
              <a:spcBef>
                <a:spcPct val="0"/>
              </a:spcBef>
              <a:buFontTx/>
              <a:buNone/>
            </a:pPr>
            <a:r>
              <a:rPr lang="en-US" altLang="en-US" sz="2000"/>
              <a:t>4. ENCOURAGEMENT OF MEANINGFUL LANGUAGE USE BY STUDENTS RATHER THAN CORRECTNESS OF SURFACE FORMS</a:t>
            </a:r>
          </a:p>
          <a:p>
            <a:pPr eaLnBrk="1" hangingPunct="1">
              <a:spcBef>
                <a:spcPct val="0"/>
              </a:spcBef>
              <a:buFontTx/>
              <a:buNone/>
            </a:pPr>
            <a:r>
              <a:rPr lang="en-US" altLang="en-US" sz="2000"/>
              <a:t>5. CONSCIOUS INTEGRATION OF LANGUAGE USE AND DEVELOPMENT WITH ALL CURRICULAR CONTENT RATHER THAN TEACHING LANGUAGE AND OTHER CONTENT AS ISOLATED SUBJECTS</a:t>
            </a:r>
          </a:p>
          <a:p>
            <a:pPr eaLnBrk="1" hangingPunct="1">
              <a:spcBef>
                <a:spcPct val="0"/>
              </a:spcBef>
              <a:buFontTx/>
              <a:buNone/>
            </a:pPr>
            <a:r>
              <a:rPr lang="en-US" altLang="en-US" sz="2000"/>
              <a:t>6. FOCUS ON DEVELOPING HIGHER LEVEL COGNITIVE SKILLS RATHER THAN FACTUAL RECALL</a:t>
            </a:r>
          </a:p>
          <a:p>
            <a:pPr eaLnBrk="1" hangingPunct="1">
              <a:spcBef>
                <a:spcPct val="0"/>
              </a:spcBef>
              <a:buFontTx/>
              <a:buNone/>
            </a:pPr>
            <a:r>
              <a:rPr lang="en-US" altLang="en-US" sz="2000"/>
              <a:t>7. TASK PRESENTATION THAT GENERATES INTRINSIC RATHER THAN EXTRINSIC MOTIVATION</a:t>
            </a:r>
          </a:p>
          <a:p>
            <a:pPr algn="just" eaLnBrk="1" hangingPunct="1">
              <a:spcBef>
                <a:spcPct val="0"/>
              </a:spcBef>
              <a:buFontTx/>
              <a:buNone/>
            </a:pPr>
            <a:endParaRPr lang="en-US" altLang="en-US" sz="2000"/>
          </a:p>
          <a:p>
            <a:pPr algn="just" eaLnBrk="1" hangingPunct="1">
              <a:spcBef>
                <a:spcPct val="0"/>
              </a:spcBef>
              <a:buFontTx/>
              <a:buNone/>
            </a:pPr>
            <a:r>
              <a:rPr lang="en-US" altLang="en-US" sz="2000"/>
              <a:t>	"TALKING AND WRITING ARE THE MEANS TO LEARNING"</a:t>
            </a:r>
          </a:p>
          <a:p>
            <a:pPr algn="just" eaLnBrk="1" hangingPunct="1">
              <a:spcBef>
                <a:spcPct val="0"/>
              </a:spcBef>
              <a:buFontTx/>
              <a:buNone/>
            </a:pPr>
            <a:r>
              <a:rPr lang="en-US" altLang="en-US" sz="2000"/>
              <a:t>	—ADAPTED FROM THE WORK OF JIM CUMMINS</a:t>
            </a:r>
          </a:p>
          <a:p>
            <a:pPr algn="just" eaLnBrk="1" hangingPunct="1">
              <a:spcBef>
                <a:spcPct val="0"/>
              </a:spcBef>
              <a:buFontTx/>
              <a:buNone/>
            </a:pPr>
            <a:endParaRPr lang="en-US" altLang="en-US" sz="24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Number Placeholder 3">
            <a:extLst>
              <a:ext uri="{FF2B5EF4-FFF2-40B4-BE49-F238E27FC236}">
                <a16:creationId xmlns:a16="http://schemas.microsoft.com/office/drawing/2014/main" id="{218DDC44-DD00-1D0E-838D-BAF7AC54332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C76D718F-7362-4B40-83DD-FE5F086E0469}" type="slidenum">
              <a:rPr lang="en-US" altLang="en-US" sz="1300"/>
              <a:pPr>
                <a:spcBef>
                  <a:spcPct val="0"/>
                </a:spcBef>
                <a:buFontTx/>
                <a:buNone/>
              </a:pPr>
              <a:t>11</a:t>
            </a:fld>
            <a:endParaRPr lang="en-US" altLang="en-US" sz="1300"/>
          </a:p>
        </p:txBody>
      </p:sp>
      <p:sp>
        <p:nvSpPr>
          <p:cNvPr id="586754" name="Text Box 2">
            <a:extLst>
              <a:ext uri="{FF2B5EF4-FFF2-40B4-BE49-F238E27FC236}">
                <a16:creationId xmlns:a16="http://schemas.microsoft.com/office/drawing/2014/main" id="{CBC8E139-A4F6-B03C-AA73-780F33B4B99A}"/>
              </a:ext>
            </a:extLst>
          </p:cNvPr>
          <p:cNvSpPr txBox="1">
            <a:spLocks noChangeArrowheads="1"/>
          </p:cNvSpPr>
          <p:nvPr/>
        </p:nvSpPr>
        <p:spPr bwMode="auto">
          <a:xfrm>
            <a:off x="0" y="2895600"/>
            <a:ext cx="9144000"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65150" indent="-514350">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lgn="just" eaLnBrk="1" hangingPunct="1">
              <a:spcBef>
                <a:spcPct val="0"/>
              </a:spcBef>
              <a:buFontTx/>
              <a:buAutoNum type="arabicPeriod"/>
            </a:pPr>
            <a:r>
              <a:rPr lang="en-US" altLang="en-US" sz="2800" i="1"/>
              <a:t>Engage interest</a:t>
            </a:r>
            <a:r>
              <a:rPr lang="en-US" altLang="en-US" sz="2800"/>
              <a:t>: </a:t>
            </a:r>
            <a:r>
              <a:rPr lang="ja-JP" altLang="en-US" sz="2800"/>
              <a:t>“</a:t>
            </a:r>
            <a:r>
              <a:rPr lang="en-US" altLang="ja-JP" sz="2800"/>
              <a:t>Unless the activity lays hold on the emotions and desires, unless it offers an outlet for energy that means something to the individual himself, his mind will turn in aversion from it, even though externally he keeps at it.</a:t>
            </a:r>
            <a:r>
              <a:rPr lang="ja-JP" altLang="en-US" sz="2800"/>
              <a:t>”</a:t>
            </a:r>
            <a:r>
              <a:rPr lang="en-US" altLang="ja-JP" sz="2800"/>
              <a:t> </a:t>
            </a:r>
          </a:p>
          <a:p>
            <a:pPr algn="just" eaLnBrk="1" hangingPunct="1">
              <a:spcBef>
                <a:spcPct val="0"/>
              </a:spcBef>
              <a:buFontTx/>
              <a:buAutoNum type="arabicPeriod"/>
            </a:pPr>
            <a:r>
              <a:rPr lang="en-US" altLang="en-US" sz="2800" i="1"/>
              <a:t>Intrinsic worth</a:t>
            </a:r>
            <a:r>
              <a:rPr lang="en-US" altLang="en-US" sz="2800"/>
              <a:t>: </a:t>
            </a:r>
            <a:r>
              <a:rPr lang="ja-JP" altLang="en-US" sz="2800"/>
              <a:t>“</a:t>
            </a:r>
            <a:r>
              <a:rPr lang="en-US" altLang="ja-JP" sz="2800"/>
              <a:t>The activity must be worthwhile intrinsically.</a:t>
            </a:r>
            <a:r>
              <a:rPr lang="ja-JP" altLang="en-US" sz="2800"/>
              <a:t>”</a:t>
            </a:r>
            <a:r>
              <a:rPr lang="en-US" altLang="ja-JP" sz="2800"/>
              <a:t> Projects must </a:t>
            </a:r>
            <a:r>
              <a:rPr lang="ja-JP" altLang="en-US" sz="2800"/>
              <a:t>“</a:t>
            </a:r>
            <a:r>
              <a:rPr lang="en-US" altLang="ja-JP" sz="2800"/>
              <a:t>stand for something valuable in life itself.</a:t>
            </a:r>
            <a:r>
              <a:rPr lang="ja-JP" altLang="en-US" sz="2800"/>
              <a:t>”</a:t>
            </a:r>
            <a:endParaRPr lang="en-US" altLang="en-US" sz="2800"/>
          </a:p>
        </p:txBody>
      </p:sp>
      <p:sp>
        <p:nvSpPr>
          <p:cNvPr id="37891" name="Text Box 3">
            <a:extLst>
              <a:ext uri="{FF2B5EF4-FFF2-40B4-BE49-F238E27FC236}">
                <a16:creationId xmlns:a16="http://schemas.microsoft.com/office/drawing/2014/main" id="{C7D416E1-4506-83E3-39CD-2C041BC5A11C}"/>
              </a:ext>
            </a:extLst>
          </p:cNvPr>
          <p:cNvSpPr txBox="1">
            <a:spLocks noChangeArrowheads="1"/>
          </p:cNvSpPr>
          <p:nvPr/>
        </p:nvSpPr>
        <p:spPr bwMode="auto">
          <a:xfrm>
            <a:off x="0" y="0"/>
            <a:ext cx="91440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1">
                <a:latin typeface="Times" charset="0"/>
              </a:rPr>
              <a:t>	</a:t>
            </a:r>
            <a:r>
              <a:rPr lang="en-US" altLang="en-US" sz="3200"/>
              <a:t>John Dewey added a short chapter on projects in the 1933 edition of his classic book </a:t>
            </a:r>
            <a:r>
              <a:rPr lang="en-US" altLang="en-US" sz="3200" i="1"/>
              <a:t>How We Think</a:t>
            </a:r>
            <a:r>
              <a:rPr lang="en-US" altLang="en-US" sz="3200"/>
              <a:t>. He wrote that </a:t>
            </a:r>
            <a:r>
              <a:rPr lang="ja-JP" altLang="en-US" sz="3200"/>
              <a:t>“</a:t>
            </a:r>
            <a:r>
              <a:rPr lang="en-US" altLang="ja-JP" sz="3200"/>
              <a:t>constructive occupations</a:t>
            </a:r>
            <a:r>
              <a:rPr lang="ja-JP" altLang="en-US" sz="3200"/>
              <a:t>”</a:t>
            </a:r>
            <a:r>
              <a:rPr lang="en-US" altLang="ja-JP" sz="3200"/>
              <a:t> or </a:t>
            </a:r>
            <a:r>
              <a:rPr lang="ja-JP" altLang="en-US" sz="3200"/>
              <a:t>“</a:t>
            </a:r>
            <a:r>
              <a:rPr lang="en-US" altLang="ja-JP" sz="3200"/>
              <a:t>projects</a:t>
            </a:r>
            <a:r>
              <a:rPr lang="ja-JP" altLang="en-US" sz="3200"/>
              <a:t>”</a:t>
            </a:r>
            <a:r>
              <a:rPr lang="en-US" altLang="ja-JP" sz="3200"/>
              <a:t> are characterized by the following: </a:t>
            </a:r>
            <a:endParaRPr lang="en-US" altLang="en-US" sz="3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8675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8675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675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Number Placeholder 3">
            <a:extLst>
              <a:ext uri="{FF2B5EF4-FFF2-40B4-BE49-F238E27FC236}">
                <a16:creationId xmlns:a16="http://schemas.microsoft.com/office/drawing/2014/main" id="{31C74BA6-A72C-0D33-5E94-60C8AFA1291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28C22FA0-61A9-294E-B48F-2E1E0FB64E24}" type="slidenum">
              <a:rPr lang="en-US" altLang="en-US" sz="1300"/>
              <a:pPr>
                <a:spcBef>
                  <a:spcPct val="0"/>
                </a:spcBef>
                <a:buFontTx/>
                <a:buNone/>
              </a:pPr>
              <a:t>12</a:t>
            </a:fld>
            <a:endParaRPr lang="en-US" altLang="en-US" sz="1300"/>
          </a:p>
        </p:txBody>
      </p:sp>
      <p:sp>
        <p:nvSpPr>
          <p:cNvPr id="588802" name="Text Box 2">
            <a:extLst>
              <a:ext uri="{FF2B5EF4-FFF2-40B4-BE49-F238E27FC236}">
                <a16:creationId xmlns:a16="http://schemas.microsoft.com/office/drawing/2014/main" id="{537C6333-14DA-5922-E59A-0365E8173725}"/>
              </a:ext>
            </a:extLst>
          </p:cNvPr>
          <p:cNvSpPr txBox="1">
            <a:spLocks noChangeArrowheads="1"/>
          </p:cNvSpPr>
          <p:nvPr/>
        </p:nvSpPr>
        <p:spPr bwMode="auto">
          <a:xfrm>
            <a:off x="0" y="2209800"/>
            <a:ext cx="91440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06400">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800"/>
              <a:t>4. </a:t>
            </a:r>
            <a:r>
              <a:rPr lang="en-US" altLang="en-US" sz="2800" i="1"/>
              <a:t>Time span</a:t>
            </a:r>
            <a:r>
              <a:rPr lang="en-US" altLang="en-US" sz="2800"/>
              <a:t>: </a:t>
            </a:r>
            <a:r>
              <a:rPr lang="ja-JP" altLang="en-US" sz="2800"/>
              <a:t>“</a:t>
            </a:r>
            <a:r>
              <a:rPr lang="en-US" altLang="ja-JP" sz="2800"/>
              <a:t>The project must involve a considerable time span for its adequate execution. The plan and the object to be gained must be capable of development, one thing leading on naturally to another. It is not a succession of unrelated acts, but is a consecutively ordered activity in which one step prepares the need for the next one and that one adds to, and carries further in a cumulative way, what has already been done.</a:t>
            </a:r>
            <a:r>
              <a:rPr lang="ja-JP" altLang="en-US" sz="2800"/>
              <a:t>”</a:t>
            </a:r>
            <a:endParaRPr lang="en-US" altLang="en-US" sz="2800"/>
          </a:p>
        </p:txBody>
      </p:sp>
      <p:sp>
        <p:nvSpPr>
          <p:cNvPr id="39939" name="Text Box 3">
            <a:extLst>
              <a:ext uri="{FF2B5EF4-FFF2-40B4-BE49-F238E27FC236}">
                <a16:creationId xmlns:a16="http://schemas.microsoft.com/office/drawing/2014/main" id="{B8BE907B-7610-E3EF-EFFE-B9AF475F6F23}"/>
              </a:ext>
            </a:extLst>
          </p:cNvPr>
          <p:cNvSpPr txBox="1">
            <a:spLocks noChangeArrowheads="1"/>
          </p:cNvSpPr>
          <p:nvPr/>
        </p:nvSpPr>
        <p:spPr bwMode="auto">
          <a:xfrm>
            <a:off x="0" y="6858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06400" indent="-355600">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2800"/>
              <a:t>3. </a:t>
            </a:r>
            <a:r>
              <a:rPr lang="en-US" altLang="en-US" sz="2800" i="1"/>
              <a:t>Awaken curiosity</a:t>
            </a:r>
            <a:r>
              <a:rPr lang="en-US" altLang="en-US" sz="2800"/>
              <a:t>: The project must </a:t>
            </a:r>
            <a:r>
              <a:rPr lang="ja-JP" altLang="en-US" sz="2800"/>
              <a:t>“</a:t>
            </a:r>
            <a:r>
              <a:rPr lang="en-US" altLang="ja-JP" sz="2800"/>
              <a:t>awaken new curiosity and create a demand for information.</a:t>
            </a:r>
            <a:r>
              <a:rPr lang="ja-JP" altLang="en-US" sz="2800"/>
              <a:t>”</a:t>
            </a:r>
            <a:endParaRPr lang="en-US" alt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8880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880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Number Placeholder 4">
            <a:extLst>
              <a:ext uri="{FF2B5EF4-FFF2-40B4-BE49-F238E27FC236}">
                <a16:creationId xmlns:a16="http://schemas.microsoft.com/office/drawing/2014/main" id="{C5E2370E-98C3-6900-07E5-1BF03DAAC1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CFD62313-889E-A442-AC73-7E932C58A603}" type="slidenum">
              <a:rPr lang="en-US" altLang="en-US" sz="1300"/>
              <a:pPr>
                <a:spcBef>
                  <a:spcPct val="0"/>
                </a:spcBef>
                <a:buFontTx/>
                <a:buNone/>
              </a:pPr>
              <a:t>13</a:t>
            </a:fld>
            <a:endParaRPr lang="en-US" altLang="en-US" sz="1300"/>
          </a:p>
        </p:txBody>
      </p:sp>
      <p:sp>
        <p:nvSpPr>
          <p:cNvPr id="41986" name="Rectangle 2">
            <a:extLst>
              <a:ext uri="{FF2B5EF4-FFF2-40B4-BE49-F238E27FC236}">
                <a16:creationId xmlns:a16="http://schemas.microsoft.com/office/drawing/2014/main" id="{90695E3C-7011-1DE0-A966-CB7BC6DEAC20}"/>
              </a:ext>
            </a:extLst>
          </p:cNvPr>
          <p:cNvSpPr>
            <a:spLocks noChangeArrowheads="1"/>
          </p:cNvSpPr>
          <p:nvPr/>
        </p:nvSpPr>
        <p:spPr bwMode="auto">
          <a:xfrm>
            <a:off x="514350" y="304800"/>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3500" b="1" i="1">
                <a:solidFill>
                  <a:schemeClr val="tx2"/>
                </a:solidFill>
              </a:rPr>
              <a:t>Problem Based Learning</a:t>
            </a:r>
            <a:endParaRPr lang="en-US" altLang="en-US" sz="3500">
              <a:solidFill>
                <a:schemeClr val="tx2"/>
              </a:solidFill>
              <a:latin typeface="Times New Roman" panose="02020603050405020304" pitchFamily="18" charset="0"/>
            </a:endParaRPr>
          </a:p>
        </p:txBody>
      </p:sp>
      <p:sp>
        <p:nvSpPr>
          <p:cNvPr id="41987" name="Rectangle 3">
            <a:extLst>
              <a:ext uri="{FF2B5EF4-FFF2-40B4-BE49-F238E27FC236}">
                <a16:creationId xmlns:a16="http://schemas.microsoft.com/office/drawing/2014/main" id="{38E3C997-704B-1A13-D35E-D16CF28C3F03}"/>
              </a:ext>
            </a:extLst>
          </p:cNvPr>
          <p:cNvSpPr>
            <a:spLocks noChangeArrowheads="1"/>
          </p:cNvSpPr>
          <p:nvPr/>
        </p:nvSpPr>
        <p:spPr bwMode="auto">
          <a:xfrm>
            <a:off x="514350" y="5989638"/>
            <a:ext cx="82296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3500">
              <a:solidFill>
                <a:schemeClr val="tx2"/>
              </a:solidFill>
              <a:latin typeface="Times New Roman" panose="02020603050405020304" pitchFamily="18" charset="0"/>
            </a:endParaRPr>
          </a:p>
        </p:txBody>
      </p:sp>
      <p:sp>
        <p:nvSpPr>
          <p:cNvPr id="41988" name="Text Box 4">
            <a:extLst>
              <a:ext uri="{FF2B5EF4-FFF2-40B4-BE49-F238E27FC236}">
                <a16:creationId xmlns:a16="http://schemas.microsoft.com/office/drawing/2014/main" id="{E1E44572-FBE4-9C16-E4C0-D519771EC591}"/>
              </a:ext>
            </a:extLst>
          </p:cNvPr>
          <p:cNvSpPr txBox="1">
            <a:spLocks noChangeArrowheads="1"/>
          </p:cNvSpPr>
          <p:nvPr/>
        </p:nvSpPr>
        <p:spPr bwMode="auto">
          <a:xfrm>
            <a:off x="4038600" y="1371600"/>
            <a:ext cx="5105400"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buFontTx/>
              <a:buNone/>
            </a:pPr>
            <a:r>
              <a:rPr lang="en-US" altLang="en-US" sz="2000" b="1"/>
              <a:t>Problem Based Learning Approach</a:t>
            </a:r>
          </a:p>
          <a:p>
            <a:pPr algn="ctr" eaLnBrk="1" hangingPunct="1">
              <a:spcBef>
                <a:spcPct val="50000"/>
              </a:spcBef>
              <a:buFontTx/>
              <a:buNone/>
            </a:pPr>
            <a:endParaRPr lang="en-US" altLang="en-US" sz="2000" b="1"/>
          </a:p>
          <a:p>
            <a:pPr algn="ctr" eaLnBrk="1" hangingPunct="1">
              <a:spcBef>
                <a:spcPct val="50000"/>
              </a:spcBef>
              <a:buFontTx/>
              <a:buNone/>
            </a:pPr>
            <a:r>
              <a:rPr lang="en-US" altLang="en-US" sz="2000" b="1"/>
              <a:t>Application (Problem)</a:t>
            </a:r>
          </a:p>
          <a:p>
            <a:pPr algn="ctr" eaLnBrk="1" hangingPunct="1">
              <a:spcBef>
                <a:spcPct val="50000"/>
              </a:spcBef>
              <a:buFontTx/>
              <a:buNone/>
            </a:pPr>
            <a:endParaRPr lang="en-US" altLang="en-US" sz="2000" b="1"/>
          </a:p>
          <a:p>
            <a:pPr algn="ctr" eaLnBrk="1" hangingPunct="1">
              <a:spcBef>
                <a:spcPct val="50000"/>
              </a:spcBef>
              <a:buFontTx/>
              <a:buNone/>
            </a:pPr>
            <a:r>
              <a:rPr lang="en-US" altLang="en-US" sz="2000" b="1"/>
              <a:t>Questioning</a:t>
            </a:r>
          </a:p>
          <a:p>
            <a:pPr algn="ctr" eaLnBrk="1" hangingPunct="1">
              <a:spcBef>
                <a:spcPct val="50000"/>
              </a:spcBef>
              <a:buFontTx/>
              <a:buNone/>
            </a:pPr>
            <a:endParaRPr lang="en-US" altLang="en-US" sz="2000" b="1"/>
          </a:p>
          <a:p>
            <a:pPr algn="ctr" eaLnBrk="1" hangingPunct="1">
              <a:spcBef>
                <a:spcPct val="50000"/>
              </a:spcBef>
              <a:buFontTx/>
              <a:buNone/>
            </a:pPr>
            <a:r>
              <a:rPr lang="en-US" altLang="en-US" sz="2000" b="1"/>
              <a:t>Research/Dialogue</a:t>
            </a:r>
          </a:p>
          <a:p>
            <a:pPr algn="ctr" eaLnBrk="1" hangingPunct="1">
              <a:spcBef>
                <a:spcPct val="50000"/>
              </a:spcBef>
              <a:buFontTx/>
              <a:buNone/>
            </a:pPr>
            <a:endParaRPr lang="en-US" altLang="en-US" sz="2000" b="1"/>
          </a:p>
          <a:p>
            <a:pPr algn="ctr" eaLnBrk="1" hangingPunct="1">
              <a:spcBef>
                <a:spcPct val="50000"/>
              </a:spcBef>
              <a:buFontTx/>
              <a:buNone/>
            </a:pPr>
            <a:r>
              <a:rPr lang="en-US" altLang="en-US" sz="2000" b="1"/>
              <a:t>Solution</a:t>
            </a:r>
          </a:p>
          <a:p>
            <a:pPr algn="ctr" eaLnBrk="1" hangingPunct="1">
              <a:spcBef>
                <a:spcPct val="50000"/>
              </a:spcBef>
              <a:buFontTx/>
              <a:buNone/>
            </a:pPr>
            <a:endParaRPr lang="en-US" altLang="en-US" sz="2000" b="1"/>
          </a:p>
          <a:p>
            <a:pPr algn="ctr" eaLnBrk="1" hangingPunct="1">
              <a:spcBef>
                <a:spcPct val="50000"/>
              </a:spcBef>
              <a:buFontTx/>
              <a:buNone/>
            </a:pPr>
            <a:r>
              <a:rPr lang="en-US" altLang="en-US" sz="2000" b="1"/>
              <a:t>Instruction (ongoing as needed)</a:t>
            </a:r>
          </a:p>
        </p:txBody>
      </p:sp>
      <p:sp>
        <p:nvSpPr>
          <p:cNvPr id="41989" name="Text Box 5">
            <a:extLst>
              <a:ext uri="{FF2B5EF4-FFF2-40B4-BE49-F238E27FC236}">
                <a16:creationId xmlns:a16="http://schemas.microsoft.com/office/drawing/2014/main" id="{17CCCEF9-8FAC-309E-2C73-EC127E4400CC}"/>
              </a:ext>
            </a:extLst>
          </p:cNvPr>
          <p:cNvSpPr txBox="1">
            <a:spLocks noChangeArrowheads="1"/>
          </p:cNvSpPr>
          <p:nvPr/>
        </p:nvSpPr>
        <p:spPr bwMode="auto">
          <a:xfrm>
            <a:off x="0" y="1524000"/>
            <a:ext cx="4038600" cy="409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50000"/>
              </a:spcBef>
              <a:buFontTx/>
              <a:buNone/>
            </a:pPr>
            <a:r>
              <a:rPr lang="en-US" altLang="en-US" sz="2000" b="1"/>
              <a:t>Traditional Approach</a:t>
            </a:r>
          </a:p>
          <a:p>
            <a:pPr eaLnBrk="1" hangingPunct="1">
              <a:spcBef>
                <a:spcPct val="50000"/>
              </a:spcBef>
              <a:buFontTx/>
              <a:buNone/>
            </a:pPr>
            <a:endParaRPr lang="en-US" altLang="en-US" sz="2000" b="1"/>
          </a:p>
          <a:p>
            <a:pPr algn="ctr" eaLnBrk="1" hangingPunct="1">
              <a:spcBef>
                <a:spcPct val="50000"/>
              </a:spcBef>
              <a:buFontTx/>
              <a:buNone/>
            </a:pPr>
            <a:r>
              <a:rPr lang="en-US" altLang="en-US" sz="2000" b="1"/>
              <a:t>Lecture</a:t>
            </a:r>
          </a:p>
          <a:p>
            <a:pPr algn="ctr" eaLnBrk="1" hangingPunct="1">
              <a:spcBef>
                <a:spcPct val="50000"/>
              </a:spcBef>
              <a:buFontTx/>
              <a:buNone/>
            </a:pPr>
            <a:endParaRPr lang="en-US" altLang="en-US" sz="2000" b="1"/>
          </a:p>
          <a:p>
            <a:pPr algn="ctr" eaLnBrk="1" hangingPunct="1">
              <a:spcBef>
                <a:spcPct val="50000"/>
              </a:spcBef>
              <a:buFontTx/>
              <a:buNone/>
            </a:pPr>
            <a:r>
              <a:rPr lang="en-US" altLang="en-US" sz="2000" b="1"/>
              <a:t>Readings/Notes</a:t>
            </a:r>
          </a:p>
          <a:p>
            <a:pPr algn="ctr" eaLnBrk="1" hangingPunct="1">
              <a:spcBef>
                <a:spcPct val="50000"/>
              </a:spcBef>
              <a:buFontTx/>
              <a:buNone/>
            </a:pPr>
            <a:endParaRPr lang="en-US" altLang="en-US" sz="2000" b="1"/>
          </a:p>
          <a:p>
            <a:pPr algn="ctr" eaLnBrk="1" hangingPunct="1">
              <a:spcBef>
                <a:spcPct val="50000"/>
              </a:spcBef>
              <a:buFontTx/>
              <a:buNone/>
            </a:pPr>
            <a:r>
              <a:rPr lang="en-US" altLang="en-US" sz="2000" b="1"/>
              <a:t>Practice</a:t>
            </a:r>
          </a:p>
          <a:p>
            <a:pPr algn="ctr" eaLnBrk="1" hangingPunct="1">
              <a:spcBef>
                <a:spcPct val="50000"/>
              </a:spcBef>
              <a:buFontTx/>
              <a:buNone/>
            </a:pPr>
            <a:endParaRPr lang="en-US" altLang="en-US" sz="2000" b="1"/>
          </a:p>
          <a:p>
            <a:pPr algn="ctr" eaLnBrk="1" hangingPunct="1">
              <a:spcBef>
                <a:spcPct val="50000"/>
              </a:spcBef>
              <a:buFontTx/>
              <a:buNone/>
            </a:pPr>
            <a:r>
              <a:rPr lang="en-US" altLang="en-US" sz="2000" b="1"/>
              <a:t>Application</a:t>
            </a:r>
          </a:p>
        </p:txBody>
      </p:sp>
      <p:sp>
        <p:nvSpPr>
          <p:cNvPr id="41990" name="Line 6">
            <a:extLst>
              <a:ext uri="{FF2B5EF4-FFF2-40B4-BE49-F238E27FC236}">
                <a16:creationId xmlns:a16="http://schemas.microsoft.com/office/drawing/2014/main" id="{CE60CF96-E5D7-EF2B-D198-F0FFE497E820}"/>
              </a:ext>
            </a:extLst>
          </p:cNvPr>
          <p:cNvSpPr>
            <a:spLocks noChangeShapeType="1"/>
          </p:cNvSpPr>
          <p:nvPr/>
        </p:nvSpPr>
        <p:spPr bwMode="auto">
          <a:xfrm>
            <a:off x="2057400" y="18288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1" name="Line 7">
            <a:extLst>
              <a:ext uri="{FF2B5EF4-FFF2-40B4-BE49-F238E27FC236}">
                <a16:creationId xmlns:a16="http://schemas.microsoft.com/office/drawing/2014/main" id="{78738385-F58F-A1ED-EE2D-B5C222AC7657}"/>
              </a:ext>
            </a:extLst>
          </p:cNvPr>
          <p:cNvSpPr>
            <a:spLocks noChangeShapeType="1"/>
          </p:cNvSpPr>
          <p:nvPr/>
        </p:nvSpPr>
        <p:spPr bwMode="auto">
          <a:xfrm>
            <a:off x="2057400" y="28194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2" name="Line 8">
            <a:extLst>
              <a:ext uri="{FF2B5EF4-FFF2-40B4-BE49-F238E27FC236}">
                <a16:creationId xmlns:a16="http://schemas.microsoft.com/office/drawing/2014/main" id="{5D0A3D6B-44C0-7B2F-FABE-A3A2D5E6AEF4}"/>
              </a:ext>
            </a:extLst>
          </p:cNvPr>
          <p:cNvSpPr>
            <a:spLocks noChangeShapeType="1"/>
          </p:cNvSpPr>
          <p:nvPr/>
        </p:nvSpPr>
        <p:spPr bwMode="auto">
          <a:xfrm>
            <a:off x="2057400" y="38100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3" name="Line 9">
            <a:extLst>
              <a:ext uri="{FF2B5EF4-FFF2-40B4-BE49-F238E27FC236}">
                <a16:creationId xmlns:a16="http://schemas.microsoft.com/office/drawing/2014/main" id="{E507744E-CCE3-6563-77A9-013EF1D7CD60}"/>
              </a:ext>
            </a:extLst>
          </p:cNvPr>
          <p:cNvSpPr>
            <a:spLocks noChangeShapeType="1"/>
          </p:cNvSpPr>
          <p:nvPr/>
        </p:nvSpPr>
        <p:spPr bwMode="auto">
          <a:xfrm>
            <a:off x="6629400" y="17526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4" name="Line 10">
            <a:extLst>
              <a:ext uri="{FF2B5EF4-FFF2-40B4-BE49-F238E27FC236}">
                <a16:creationId xmlns:a16="http://schemas.microsoft.com/office/drawing/2014/main" id="{3666B3A5-DB8C-A813-2325-3B1A8DF243B5}"/>
              </a:ext>
            </a:extLst>
          </p:cNvPr>
          <p:cNvSpPr>
            <a:spLocks noChangeShapeType="1"/>
          </p:cNvSpPr>
          <p:nvPr/>
        </p:nvSpPr>
        <p:spPr bwMode="auto">
          <a:xfrm>
            <a:off x="6629400" y="26670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5" name="Line 11">
            <a:extLst>
              <a:ext uri="{FF2B5EF4-FFF2-40B4-BE49-F238E27FC236}">
                <a16:creationId xmlns:a16="http://schemas.microsoft.com/office/drawing/2014/main" id="{C64732D3-600E-994F-E987-5225724A898B}"/>
              </a:ext>
            </a:extLst>
          </p:cNvPr>
          <p:cNvSpPr>
            <a:spLocks noChangeShapeType="1"/>
          </p:cNvSpPr>
          <p:nvPr/>
        </p:nvSpPr>
        <p:spPr bwMode="auto">
          <a:xfrm>
            <a:off x="6705600" y="45720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6" name="Line 12">
            <a:extLst>
              <a:ext uri="{FF2B5EF4-FFF2-40B4-BE49-F238E27FC236}">
                <a16:creationId xmlns:a16="http://schemas.microsoft.com/office/drawing/2014/main" id="{976C7DAA-C303-2353-F6F7-C2D556D77011}"/>
              </a:ext>
            </a:extLst>
          </p:cNvPr>
          <p:cNvSpPr>
            <a:spLocks noChangeShapeType="1"/>
          </p:cNvSpPr>
          <p:nvPr/>
        </p:nvSpPr>
        <p:spPr bwMode="auto">
          <a:xfrm>
            <a:off x="6705600" y="54102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7" name="Line 13">
            <a:extLst>
              <a:ext uri="{FF2B5EF4-FFF2-40B4-BE49-F238E27FC236}">
                <a16:creationId xmlns:a16="http://schemas.microsoft.com/office/drawing/2014/main" id="{07D9EA76-FF59-EFD9-A924-E1E41BD3B58C}"/>
              </a:ext>
            </a:extLst>
          </p:cNvPr>
          <p:cNvSpPr>
            <a:spLocks noChangeShapeType="1"/>
          </p:cNvSpPr>
          <p:nvPr/>
        </p:nvSpPr>
        <p:spPr bwMode="auto">
          <a:xfrm>
            <a:off x="2057400" y="47244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1998" name="Line 14">
            <a:extLst>
              <a:ext uri="{FF2B5EF4-FFF2-40B4-BE49-F238E27FC236}">
                <a16:creationId xmlns:a16="http://schemas.microsoft.com/office/drawing/2014/main" id="{8D299E4F-0F39-337B-DB46-09AAF3077181}"/>
              </a:ext>
            </a:extLst>
          </p:cNvPr>
          <p:cNvSpPr>
            <a:spLocks noChangeShapeType="1"/>
          </p:cNvSpPr>
          <p:nvPr/>
        </p:nvSpPr>
        <p:spPr bwMode="auto">
          <a:xfrm>
            <a:off x="6629400" y="3581400"/>
            <a:ext cx="0" cy="533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Number Placeholder 6">
            <a:extLst>
              <a:ext uri="{FF2B5EF4-FFF2-40B4-BE49-F238E27FC236}">
                <a16:creationId xmlns:a16="http://schemas.microsoft.com/office/drawing/2014/main" id="{847D4433-5368-4CB1-2DC3-B01C1E6E498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03504AAB-F5A6-F743-AB13-F8C0BC193E95}" type="slidenum">
              <a:rPr lang="en-US" altLang="en-US" sz="1300"/>
              <a:pPr>
                <a:spcBef>
                  <a:spcPct val="0"/>
                </a:spcBef>
                <a:buFontTx/>
                <a:buNone/>
              </a:pPr>
              <a:t>14</a:t>
            </a:fld>
            <a:endParaRPr lang="en-US" altLang="en-US" sz="1300"/>
          </a:p>
        </p:txBody>
      </p:sp>
      <p:sp>
        <p:nvSpPr>
          <p:cNvPr id="44034" name="Rectangle 2">
            <a:extLst>
              <a:ext uri="{FF2B5EF4-FFF2-40B4-BE49-F238E27FC236}">
                <a16:creationId xmlns:a16="http://schemas.microsoft.com/office/drawing/2014/main" id="{1B9CFD81-E8EC-6227-B23C-A1BD625E34C8}"/>
              </a:ext>
            </a:extLst>
          </p:cNvPr>
          <p:cNvSpPr>
            <a:spLocks noGrp="1" noChangeArrowheads="1"/>
          </p:cNvSpPr>
          <p:nvPr>
            <p:ph type="title"/>
          </p:nvPr>
        </p:nvSpPr>
        <p:spPr>
          <a:xfrm>
            <a:off x="457200" y="228600"/>
            <a:ext cx="8229600" cy="639763"/>
          </a:xfrm>
        </p:spPr>
        <p:txBody>
          <a:bodyPr/>
          <a:lstStyle/>
          <a:p>
            <a:pPr eaLnBrk="1" hangingPunct="1"/>
            <a:r>
              <a:rPr lang="en-US" altLang="en-US" sz="3500" b="1">
                <a:ea typeface="ＭＳ Ｐゴシック" panose="020B0600070205080204" pitchFamily="34" charset="-128"/>
              </a:rPr>
              <a:t>Problem Posing/Based Learning</a:t>
            </a:r>
            <a:endParaRPr lang="en-US" altLang="en-US" sz="3500">
              <a:latin typeface="Times New Roman" panose="02020603050405020304" pitchFamily="18" charset="0"/>
              <a:ea typeface="ＭＳ Ｐゴシック" panose="020B0600070205080204" pitchFamily="34" charset="-128"/>
            </a:endParaRPr>
          </a:p>
        </p:txBody>
      </p:sp>
      <p:sp>
        <p:nvSpPr>
          <p:cNvPr id="619523" name="Rectangle 3">
            <a:extLst>
              <a:ext uri="{FF2B5EF4-FFF2-40B4-BE49-F238E27FC236}">
                <a16:creationId xmlns:a16="http://schemas.microsoft.com/office/drawing/2014/main" id="{8CCF0FF0-E680-B76C-FEFB-CBFFB9B2166A}"/>
              </a:ext>
            </a:extLst>
          </p:cNvPr>
          <p:cNvSpPr>
            <a:spLocks noGrp="1" noChangeArrowheads="1"/>
          </p:cNvSpPr>
          <p:nvPr>
            <p:ph type="body" sz="half" idx="1"/>
          </p:nvPr>
        </p:nvSpPr>
        <p:spPr>
          <a:xfrm>
            <a:off x="304800" y="1143000"/>
            <a:ext cx="8839200" cy="5372100"/>
          </a:xfrm>
        </p:spPr>
        <p:txBody>
          <a:bodyPr/>
          <a:lstStyle/>
          <a:p>
            <a:pPr eaLnBrk="1" hangingPunct="1">
              <a:lnSpc>
                <a:spcPct val="90000"/>
              </a:lnSpc>
            </a:pPr>
            <a:r>
              <a:rPr lang="en-US" altLang="en-US" sz="2400">
                <a:ea typeface="ＭＳ Ｐゴシック" panose="020B0600070205080204" pitchFamily="34" charset="-128"/>
              </a:rPr>
              <a:t>In Public Schools:</a:t>
            </a:r>
          </a:p>
          <a:p>
            <a:pPr lvl="1" eaLnBrk="1" hangingPunct="1">
              <a:lnSpc>
                <a:spcPct val="90000"/>
              </a:lnSpc>
            </a:pPr>
            <a:r>
              <a:rPr lang="en-US" altLang="en-US">
                <a:ea typeface="ＭＳ Ｐゴシック" panose="020B0600070205080204" pitchFamily="34" charset="-128"/>
              </a:rPr>
              <a:t>introduced in Science and Mathematics education</a:t>
            </a:r>
          </a:p>
          <a:p>
            <a:pPr lvl="1" eaLnBrk="1" hangingPunct="1">
              <a:lnSpc>
                <a:spcPct val="90000"/>
              </a:lnSpc>
            </a:pPr>
            <a:r>
              <a:rPr lang="en-US" altLang="en-US">
                <a:ea typeface="ＭＳ Ｐゴシック" panose="020B0600070205080204" pitchFamily="34" charset="-128"/>
              </a:rPr>
              <a:t>increasing in popularity as it facilitates a more active learning process</a:t>
            </a:r>
          </a:p>
          <a:p>
            <a:pPr lvl="2" eaLnBrk="1" hangingPunct="1">
              <a:lnSpc>
                <a:spcPct val="90000"/>
              </a:lnSpc>
            </a:pPr>
            <a:r>
              <a:rPr lang="en-US" altLang="en-US" sz="2400">
                <a:ea typeface="ＭＳ Ｐゴシック" panose="020B0600070205080204" pitchFamily="34" charset="-128"/>
              </a:rPr>
              <a:t>student</a:t>
            </a:r>
            <a:r>
              <a:rPr lang="ja-JP" altLang="en-US" sz="2400">
                <a:ea typeface="ＭＳ Ｐゴシック" panose="020B0600070205080204" pitchFamily="34" charset="-128"/>
              </a:rPr>
              <a:t>’</a:t>
            </a:r>
            <a:r>
              <a:rPr lang="en-US" altLang="ja-JP" sz="2400">
                <a:ea typeface="ＭＳ Ｐゴシック" panose="020B0600070205080204" pitchFamily="34" charset="-128"/>
              </a:rPr>
              <a:t>s role</a:t>
            </a:r>
          </a:p>
          <a:p>
            <a:pPr lvl="3" eaLnBrk="1" hangingPunct="1">
              <a:lnSpc>
                <a:spcPct val="90000"/>
              </a:lnSpc>
            </a:pPr>
            <a:r>
              <a:rPr lang="en-US" altLang="en-US" sz="2400">
                <a:ea typeface="ＭＳ Ｐゴシック" panose="020B0600070205080204" pitchFamily="34" charset="-128"/>
              </a:rPr>
              <a:t>building the learning community</a:t>
            </a:r>
          </a:p>
          <a:p>
            <a:pPr lvl="2" eaLnBrk="1" hangingPunct="1">
              <a:lnSpc>
                <a:spcPct val="90000"/>
              </a:lnSpc>
            </a:pPr>
            <a:r>
              <a:rPr lang="en-US" altLang="en-US" sz="2400">
                <a:ea typeface="ＭＳ Ｐゴシック" panose="020B0600070205080204" pitchFamily="34" charset="-128"/>
              </a:rPr>
              <a:t>teacher</a:t>
            </a:r>
            <a:r>
              <a:rPr lang="ja-JP" altLang="en-US" sz="2400">
                <a:ea typeface="ＭＳ Ｐゴシック" panose="020B0600070205080204" pitchFamily="34" charset="-128"/>
              </a:rPr>
              <a:t>’</a:t>
            </a:r>
            <a:r>
              <a:rPr lang="en-US" altLang="ja-JP" sz="2400">
                <a:ea typeface="ＭＳ Ｐゴシック" panose="020B0600070205080204" pitchFamily="34" charset="-128"/>
              </a:rPr>
              <a:t>s role</a:t>
            </a:r>
          </a:p>
          <a:p>
            <a:pPr lvl="2" eaLnBrk="1" hangingPunct="1">
              <a:lnSpc>
                <a:spcPct val="90000"/>
              </a:lnSpc>
            </a:pPr>
            <a:r>
              <a:rPr lang="en-US" altLang="en-US" sz="2400">
                <a:ea typeface="ＭＳ Ｐゴシック" panose="020B0600070205080204" pitchFamily="34" charset="-128"/>
              </a:rPr>
              <a:t>performance assessment</a:t>
            </a:r>
          </a:p>
          <a:p>
            <a:pPr lvl="1" eaLnBrk="1" hangingPunct="1">
              <a:lnSpc>
                <a:spcPct val="90000"/>
              </a:lnSpc>
            </a:pPr>
            <a:r>
              <a:rPr lang="en-US" altLang="en-US">
                <a:ea typeface="ＭＳ Ｐゴシック" panose="020B0600070205080204" pitchFamily="34" charset="-128"/>
              </a:rPr>
              <a:t>why</a:t>
            </a:r>
          </a:p>
          <a:p>
            <a:pPr lvl="2" eaLnBrk="1" hangingPunct="1">
              <a:lnSpc>
                <a:spcPct val="90000"/>
              </a:lnSpc>
            </a:pPr>
            <a:r>
              <a:rPr lang="en-US" altLang="en-US" sz="2400">
                <a:ea typeface="ＭＳ Ｐゴシック" panose="020B0600070205080204" pitchFamily="34" charset="-128"/>
              </a:rPr>
              <a:t>selected to motivate students</a:t>
            </a:r>
          </a:p>
          <a:p>
            <a:pPr lvl="2" eaLnBrk="1" hangingPunct="1">
              <a:lnSpc>
                <a:spcPct val="90000"/>
              </a:lnSpc>
            </a:pPr>
            <a:r>
              <a:rPr lang="en-US" altLang="en-US" sz="2400">
                <a:ea typeface="ＭＳ Ｐゴシック" panose="020B0600070205080204" pitchFamily="34" charset="-128"/>
              </a:rPr>
              <a:t>provides real life context for learning</a:t>
            </a:r>
          </a:p>
          <a:p>
            <a:pPr lvl="2" eaLnBrk="1" hangingPunct="1">
              <a:lnSpc>
                <a:spcPct val="90000"/>
              </a:lnSpc>
            </a:pPr>
            <a:r>
              <a:rPr lang="en-US" altLang="en-US" sz="2400">
                <a:ea typeface="ＭＳ Ｐゴシック" panose="020B0600070205080204" pitchFamily="34" charset="-128"/>
              </a:rPr>
              <a:t>embeds skills and knowledge in a meaningful context</a:t>
            </a:r>
          </a:p>
          <a:p>
            <a:pPr lvl="1" eaLnBrk="1" hangingPunct="1">
              <a:lnSpc>
                <a:spcPct val="90000"/>
              </a:lnSpc>
            </a:pPr>
            <a:endParaRPr lang="en-US" altLang="en-US" b="1">
              <a:ea typeface="ＭＳ Ｐゴシック" panose="020B0600070205080204" pitchFamily="34" charset="-128"/>
            </a:endParaRPr>
          </a:p>
        </p:txBody>
      </p:sp>
      <p:sp>
        <p:nvSpPr>
          <p:cNvPr id="44036" name="Rectangle 4">
            <a:extLst>
              <a:ext uri="{FF2B5EF4-FFF2-40B4-BE49-F238E27FC236}">
                <a16:creationId xmlns:a16="http://schemas.microsoft.com/office/drawing/2014/main" id="{543D239E-46B7-FAA1-B53F-4A7C74C55782}"/>
              </a:ext>
            </a:extLst>
          </p:cNvPr>
          <p:cNvSpPr>
            <a:spLocks noChangeArrowheads="1"/>
          </p:cNvSpPr>
          <p:nvPr/>
        </p:nvSpPr>
        <p:spPr bwMode="auto">
          <a:xfrm>
            <a:off x="457200" y="5989638"/>
            <a:ext cx="82296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3500">
              <a:solidFill>
                <a:schemeClr val="tx2"/>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95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95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952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952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1952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952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19523">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61952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1952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1952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952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952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Number Placeholder 6">
            <a:extLst>
              <a:ext uri="{FF2B5EF4-FFF2-40B4-BE49-F238E27FC236}">
                <a16:creationId xmlns:a16="http://schemas.microsoft.com/office/drawing/2014/main" id="{A6F5A4B6-F0B9-AA91-CC85-C2DBB67EB53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58D70E92-8331-EB45-BD16-68368DF5E636}" type="slidenum">
              <a:rPr lang="en-US" altLang="en-US" sz="1300"/>
              <a:pPr>
                <a:spcBef>
                  <a:spcPct val="0"/>
                </a:spcBef>
                <a:buFontTx/>
                <a:buNone/>
              </a:pPr>
              <a:t>15</a:t>
            </a:fld>
            <a:endParaRPr lang="en-US" altLang="en-US" sz="1300"/>
          </a:p>
        </p:txBody>
      </p:sp>
      <p:sp>
        <p:nvSpPr>
          <p:cNvPr id="46082" name="Rectangle 2">
            <a:extLst>
              <a:ext uri="{FF2B5EF4-FFF2-40B4-BE49-F238E27FC236}">
                <a16:creationId xmlns:a16="http://schemas.microsoft.com/office/drawing/2014/main" id="{360140DA-7CDA-5B8B-5722-526554B38D3E}"/>
              </a:ext>
            </a:extLst>
          </p:cNvPr>
          <p:cNvSpPr>
            <a:spLocks noGrp="1" noChangeArrowheads="1"/>
          </p:cNvSpPr>
          <p:nvPr>
            <p:ph type="title"/>
          </p:nvPr>
        </p:nvSpPr>
        <p:spPr>
          <a:xfrm>
            <a:off x="457200" y="304800"/>
            <a:ext cx="8229600" cy="639763"/>
          </a:xfrm>
        </p:spPr>
        <p:txBody>
          <a:bodyPr/>
          <a:lstStyle/>
          <a:p>
            <a:pPr eaLnBrk="1" hangingPunct="1"/>
            <a:r>
              <a:rPr lang="en-US" altLang="en-US" sz="3500" b="1">
                <a:ea typeface="ＭＳ Ｐゴシック" panose="020B0600070205080204" pitchFamily="34" charset="-128"/>
              </a:rPr>
              <a:t>Problem Based Learning</a:t>
            </a:r>
            <a:endParaRPr lang="en-US" altLang="en-US" sz="3500">
              <a:latin typeface="Times New Roman" panose="02020603050405020304" pitchFamily="18" charset="0"/>
              <a:ea typeface="ＭＳ Ｐゴシック" panose="020B0600070205080204" pitchFamily="34" charset="-128"/>
            </a:endParaRPr>
          </a:p>
        </p:txBody>
      </p:sp>
      <p:sp>
        <p:nvSpPr>
          <p:cNvPr id="621571" name="Rectangle 3">
            <a:extLst>
              <a:ext uri="{FF2B5EF4-FFF2-40B4-BE49-F238E27FC236}">
                <a16:creationId xmlns:a16="http://schemas.microsoft.com/office/drawing/2014/main" id="{F438BD92-364A-8038-EAEA-39BD1A99E0E8}"/>
              </a:ext>
            </a:extLst>
          </p:cNvPr>
          <p:cNvSpPr>
            <a:spLocks noGrp="1" noChangeArrowheads="1"/>
          </p:cNvSpPr>
          <p:nvPr>
            <p:ph type="body" sz="half" idx="1"/>
          </p:nvPr>
        </p:nvSpPr>
        <p:spPr>
          <a:xfrm>
            <a:off x="304800" y="1219200"/>
            <a:ext cx="8382000" cy="5638800"/>
          </a:xfrm>
        </p:spPr>
        <p:txBody>
          <a:bodyPr/>
          <a:lstStyle/>
          <a:p>
            <a:pPr eaLnBrk="1" hangingPunct="1">
              <a:lnSpc>
                <a:spcPct val="90000"/>
              </a:lnSpc>
            </a:pPr>
            <a:r>
              <a:rPr lang="en-US" altLang="en-US" sz="3200">
                <a:ea typeface="ＭＳ Ｐゴシック" panose="020B0600070205080204" pitchFamily="34" charset="-128"/>
              </a:rPr>
              <a:t>Sample Students task:</a:t>
            </a:r>
          </a:p>
          <a:p>
            <a:pPr lvl="1" eaLnBrk="1" hangingPunct="1">
              <a:lnSpc>
                <a:spcPct val="90000"/>
              </a:lnSpc>
            </a:pPr>
            <a:r>
              <a:rPr lang="en-US" altLang="en-US" sz="3200">
                <a:ea typeface="ＭＳ Ｐゴシック" panose="020B0600070205080204" pitchFamily="34" charset="-128"/>
              </a:rPr>
              <a:t>Investigate the question of moving people through the Grand Canyon and create a solution to this problem.</a:t>
            </a:r>
            <a:br>
              <a:rPr lang="en-US" altLang="en-US" sz="3200">
                <a:ea typeface="ＭＳ Ｐゴシック" panose="020B0600070205080204" pitchFamily="34" charset="-128"/>
              </a:rPr>
            </a:br>
            <a:endParaRPr lang="en-US" altLang="en-US" sz="3200">
              <a:ea typeface="ＭＳ Ｐゴシック" panose="020B0600070205080204" pitchFamily="34" charset="-128"/>
            </a:endParaRPr>
          </a:p>
          <a:p>
            <a:pPr lvl="1" eaLnBrk="1" hangingPunct="1">
              <a:lnSpc>
                <a:spcPct val="90000"/>
              </a:lnSpc>
            </a:pPr>
            <a:r>
              <a:rPr lang="en-US" altLang="en-US" sz="3200">
                <a:ea typeface="ＭＳ Ｐゴシック" panose="020B0600070205080204" pitchFamily="34" charset="-128"/>
              </a:rPr>
              <a:t>You must propose a solution that is an alternative to the current system and to the proposed light rail system.</a:t>
            </a:r>
            <a:br>
              <a:rPr lang="en-US" altLang="en-US" sz="3200">
                <a:ea typeface="ＭＳ Ｐゴシック" panose="020B0600070205080204" pitchFamily="34" charset="-128"/>
              </a:rPr>
            </a:br>
            <a:endParaRPr lang="en-US" altLang="en-US" sz="3200">
              <a:ea typeface="ＭＳ Ｐゴシック" panose="020B0600070205080204" pitchFamily="34" charset="-128"/>
            </a:endParaRPr>
          </a:p>
          <a:p>
            <a:pPr lvl="1" eaLnBrk="1" hangingPunct="1">
              <a:lnSpc>
                <a:spcPct val="90000"/>
              </a:lnSpc>
            </a:pPr>
            <a:r>
              <a:rPr lang="en-US" altLang="en-US" sz="3200">
                <a:ea typeface="ＭＳ Ｐゴシック" panose="020B0600070205080204" pitchFamily="34" charset="-128"/>
              </a:rPr>
              <a:t>Your team will compete with other idea development teams in presenting a solution.</a:t>
            </a:r>
          </a:p>
          <a:p>
            <a:pPr lvl="1" eaLnBrk="1" hangingPunct="1">
              <a:lnSpc>
                <a:spcPct val="90000"/>
              </a:lnSpc>
              <a:buFontTx/>
              <a:buNone/>
            </a:pPr>
            <a:endParaRPr lang="en-US" altLang="en-US" sz="3200">
              <a:ea typeface="ＭＳ Ｐゴシック" panose="020B0600070205080204" pitchFamily="34" charset="-128"/>
            </a:endParaRPr>
          </a:p>
        </p:txBody>
      </p:sp>
      <p:sp>
        <p:nvSpPr>
          <p:cNvPr id="46084" name="Rectangle 4">
            <a:extLst>
              <a:ext uri="{FF2B5EF4-FFF2-40B4-BE49-F238E27FC236}">
                <a16:creationId xmlns:a16="http://schemas.microsoft.com/office/drawing/2014/main" id="{8A1B4529-50F1-74E0-E905-770E24F472FA}"/>
              </a:ext>
            </a:extLst>
          </p:cNvPr>
          <p:cNvSpPr>
            <a:spLocks noChangeArrowheads="1"/>
          </p:cNvSpPr>
          <p:nvPr/>
        </p:nvSpPr>
        <p:spPr bwMode="auto">
          <a:xfrm>
            <a:off x="457200" y="5989638"/>
            <a:ext cx="8229600" cy="639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endParaRPr lang="en-US" altLang="en-US" sz="3500">
              <a:solidFill>
                <a:schemeClr val="tx2"/>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215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215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215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215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1571"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Number Placeholder 3">
            <a:extLst>
              <a:ext uri="{FF2B5EF4-FFF2-40B4-BE49-F238E27FC236}">
                <a16:creationId xmlns:a16="http://schemas.microsoft.com/office/drawing/2014/main" id="{5717369E-02BD-61B6-6245-71362AEF63C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75946471-F5B1-184A-B413-A70243BD98E7}" type="slidenum">
              <a:rPr lang="en-US" altLang="en-US" sz="1300"/>
              <a:pPr>
                <a:spcBef>
                  <a:spcPct val="0"/>
                </a:spcBef>
                <a:buFontTx/>
                <a:buNone/>
              </a:pPr>
              <a:t>16</a:t>
            </a:fld>
            <a:endParaRPr lang="en-US" altLang="en-US" sz="1300"/>
          </a:p>
        </p:txBody>
      </p:sp>
      <p:sp>
        <p:nvSpPr>
          <p:cNvPr id="48130" name="Text Box 2">
            <a:extLst>
              <a:ext uri="{FF2B5EF4-FFF2-40B4-BE49-F238E27FC236}">
                <a16:creationId xmlns:a16="http://schemas.microsoft.com/office/drawing/2014/main" id="{78C6643B-1A4B-397B-66CF-AD08979355C4}"/>
              </a:ext>
            </a:extLst>
          </p:cNvPr>
          <p:cNvSpPr txBox="1">
            <a:spLocks noChangeArrowheads="1"/>
          </p:cNvSpPr>
          <p:nvPr/>
        </p:nvSpPr>
        <p:spPr bwMode="auto">
          <a:xfrm>
            <a:off x="228600" y="0"/>
            <a:ext cx="8915400" cy="206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1"/>
              <a:t>	</a:t>
            </a:r>
            <a:r>
              <a:rPr lang="en-US" altLang="en-US" sz="3200"/>
              <a:t>Navajo students interviewed at Monument Valley High School in the Navajo Nation asked what kind of teacher do you learn most from? Gave these responses.</a:t>
            </a:r>
          </a:p>
        </p:txBody>
      </p:sp>
      <p:sp>
        <p:nvSpPr>
          <p:cNvPr id="48131" name="Text Box 3">
            <a:extLst>
              <a:ext uri="{FF2B5EF4-FFF2-40B4-BE49-F238E27FC236}">
                <a16:creationId xmlns:a16="http://schemas.microsoft.com/office/drawing/2014/main" id="{AE153AC8-F5FA-608E-FDD5-315CE984C984}"/>
              </a:ext>
            </a:extLst>
          </p:cNvPr>
          <p:cNvSpPr txBox="1">
            <a:spLocks noChangeArrowheads="1"/>
          </p:cNvSpPr>
          <p:nvPr/>
        </p:nvSpPr>
        <p:spPr bwMode="auto">
          <a:xfrm>
            <a:off x="0" y="2286000"/>
            <a:ext cx="9144000" cy="436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 typeface="Wingdings" pitchFamily="2" charset="2"/>
              <a:buChar char="Ø"/>
            </a:pPr>
            <a:r>
              <a:rPr lang="en-US" altLang="en-US" sz="2800">
                <a:latin typeface="Arial Narrow" panose="020B0604020202020204" pitchFamily="34" charset="0"/>
              </a:rPr>
              <a:t>I learn the most from teachers who have hands-on projects. They listen to your ideas. They don’</a:t>
            </a:r>
            <a:r>
              <a:rPr lang="en-US" altLang="ja-JP" sz="2800">
                <a:latin typeface="Arial Narrow" panose="020B0604020202020204" pitchFamily="34" charset="0"/>
              </a:rPr>
              <a:t>t make you feel uncomfortable when you talk to them.</a:t>
            </a:r>
          </a:p>
          <a:p>
            <a:pPr eaLnBrk="1" hangingPunct="1">
              <a:spcBef>
                <a:spcPct val="0"/>
              </a:spcBef>
              <a:buFont typeface="Wingdings" pitchFamily="2" charset="2"/>
              <a:buChar char="Ø"/>
            </a:pPr>
            <a:r>
              <a:rPr lang="en-US" altLang="en-US" sz="2800">
                <a:latin typeface="Arial Narrow" panose="020B0604020202020204" pitchFamily="34" charset="0"/>
              </a:rPr>
              <a:t>Teachers that explain new ideas and show new ideas on how to learn different things in different ways.</a:t>
            </a:r>
          </a:p>
          <a:p>
            <a:pPr eaLnBrk="1" hangingPunct="1">
              <a:spcBef>
                <a:spcPct val="0"/>
              </a:spcBef>
              <a:buFont typeface="Wingdings" pitchFamily="2" charset="2"/>
              <a:buChar char="Ø"/>
            </a:pPr>
            <a:r>
              <a:rPr lang="en-US" altLang="en-US" sz="2800">
                <a:latin typeface="Arial Narrow" panose="020B0604020202020204" pitchFamily="34" charset="0"/>
              </a:rPr>
              <a:t>Ones that show respect and teach me responsibility.</a:t>
            </a:r>
          </a:p>
          <a:p>
            <a:pPr eaLnBrk="1" hangingPunct="1">
              <a:spcBef>
                <a:spcPct val="0"/>
              </a:spcBef>
              <a:buFont typeface="Wingdings" pitchFamily="2" charset="2"/>
              <a:buChar char="Ø"/>
            </a:pPr>
            <a:r>
              <a:rPr lang="en-US" altLang="en-US" sz="2800">
                <a:latin typeface="Arial Narrow" panose="020B0604020202020204" pitchFamily="34" charset="0"/>
              </a:rPr>
              <a:t>She can always help and explain things when you don’</a:t>
            </a:r>
            <a:r>
              <a:rPr lang="en-US" altLang="ja-JP" sz="2800">
                <a:latin typeface="Arial Narrow" panose="020B0604020202020204" pitchFamily="34" charset="0"/>
              </a:rPr>
              <a:t>t understand.</a:t>
            </a:r>
          </a:p>
          <a:p>
            <a:pPr eaLnBrk="1" hangingPunct="1">
              <a:spcBef>
                <a:spcPct val="0"/>
              </a:spcBef>
              <a:buFont typeface="Wingdings" pitchFamily="2" charset="2"/>
              <a:buChar char="Ø"/>
            </a:pPr>
            <a:r>
              <a:rPr lang="en-US" altLang="en-US" sz="2800">
                <a:latin typeface="Arial Narrow" panose="020B0604020202020204" pitchFamily="34" charset="0"/>
              </a:rPr>
              <a:t>I learn the most from strict teachers who give homework, who are easy to be with, and have a good sense of humor.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Number Placeholder 3">
            <a:extLst>
              <a:ext uri="{FF2B5EF4-FFF2-40B4-BE49-F238E27FC236}">
                <a16:creationId xmlns:a16="http://schemas.microsoft.com/office/drawing/2014/main" id="{FE72DADE-D8A5-2940-372E-B4EA4B29D82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48234404-C004-F044-A547-0B0CFEEECF78}" type="slidenum">
              <a:rPr lang="en-US" altLang="en-US" sz="1300"/>
              <a:pPr>
                <a:spcBef>
                  <a:spcPct val="0"/>
                </a:spcBef>
                <a:buFontTx/>
                <a:buNone/>
              </a:pPr>
              <a:t>17</a:t>
            </a:fld>
            <a:endParaRPr lang="en-US" altLang="en-US" sz="1300"/>
          </a:p>
        </p:txBody>
      </p:sp>
      <p:sp>
        <p:nvSpPr>
          <p:cNvPr id="50178" name="Text Box 2">
            <a:extLst>
              <a:ext uri="{FF2B5EF4-FFF2-40B4-BE49-F238E27FC236}">
                <a16:creationId xmlns:a16="http://schemas.microsoft.com/office/drawing/2014/main" id="{9E8BD870-361D-D60A-CD76-3BF6510A2B24}"/>
              </a:ext>
            </a:extLst>
          </p:cNvPr>
          <p:cNvSpPr txBox="1">
            <a:spLocks noChangeArrowheads="1"/>
          </p:cNvSpPr>
          <p:nvPr/>
        </p:nvSpPr>
        <p:spPr bwMode="auto">
          <a:xfrm>
            <a:off x="228600" y="0"/>
            <a:ext cx="8915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1"/>
              <a:t>	</a:t>
            </a:r>
            <a:r>
              <a:rPr lang="en-US" altLang="en-US" sz="3200"/>
              <a:t>When asked </a:t>
            </a:r>
            <a:r>
              <a:rPr lang="ja-JP" altLang="en-US" sz="3200"/>
              <a:t>“</a:t>
            </a:r>
            <a:r>
              <a:rPr lang="en-US" altLang="ja-JP" sz="3200"/>
              <a:t>if you were a teacher, what will you do in your classroom? What wouldn’t you do?</a:t>
            </a:r>
            <a:r>
              <a:rPr lang="ja-JP" altLang="en-US" sz="3200"/>
              <a:t>”</a:t>
            </a:r>
            <a:r>
              <a:rPr lang="en-US" altLang="ja-JP" sz="3200"/>
              <a:t> their replies included.</a:t>
            </a:r>
            <a:endParaRPr lang="en-US" altLang="en-US" sz="3200"/>
          </a:p>
        </p:txBody>
      </p:sp>
      <p:sp>
        <p:nvSpPr>
          <p:cNvPr id="50179" name="Text Box 3">
            <a:extLst>
              <a:ext uri="{FF2B5EF4-FFF2-40B4-BE49-F238E27FC236}">
                <a16:creationId xmlns:a16="http://schemas.microsoft.com/office/drawing/2014/main" id="{3695E7ED-1DC6-C34A-C06D-735A5D209E24}"/>
              </a:ext>
            </a:extLst>
          </p:cNvPr>
          <p:cNvSpPr txBox="1">
            <a:spLocks noChangeArrowheads="1"/>
          </p:cNvSpPr>
          <p:nvPr/>
        </p:nvSpPr>
        <p:spPr bwMode="auto">
          <a:xfrm>
            <a:off x="0" y="1828800"/>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 typeface="Wingdings" pitchFamily="2" charset="2"/>
              <a:buChar char="Ø"/>
            </a:pPr>
            <a:r>
              <a:rPr lang="en-US" altLang="en-US" sz="3200"/>
              <a:t>Teach kids, be honest, and I wouldn’</a:t>
            </a:r>
            <a:r>
              <a:rPr lang="en-US" altLang="ja-JP" sz="3200"/>
              <a:t>t yell at my students. I will have to be patient.</a:t>
            </a:r>
          </a:p>
          <a:p>
            <a:pPr eaLnBrk="1" hangingPunct="1">
              <a:spcBef>
                <a:spcPct val="0"/>
              </a:spcBef>
              <a:buFont typeface="Wingdings" pitchFamily="2" charset="2"/>
              <a:buChar char="Ø"/>
            </a:pPr>
            <a:r>
              <a:rPr lang="en-US" altLang="en-US" sz="3200"/>
              <a:t>As a teacher I will try to get to know each person individually. To see how they were doing at home and at school.</a:t>
            </a:r>
          </a:p>
          <a:p>
            <a:pPr eaLnBrk="1" hangingPunct="1">
              <a:spcBef>
                <a:spcPct val="0"/>
              </a:spcBef>
              <a:buFont typeface="Wingdings" pitchFamily="2" charset="2"/>
              <a:buChar char="Ø"/>
            </a:pPr>
            <a:r>
              <a:rPr lang="en-US" altLang="en-US" sz="3200"/>
              <a:t>Help them but never put them down, help them understand and make learning be fun and interesting.</a:t>
            </a:r>
          </a:p>
          <a:p>
            <a:pPr eaLnBrk="1" hangingPunct="1">
              <a:spcBef>
                <a:spcPct val="0"/>
              </a:spcBef>
              <a:buFont typeface="Wingdings" pitchFamily="2" charset="2"/>
              <a:buChar char="Ø"/>
            </a:pPr>
            <a:r>
              <a:rPr lang="en-US" altLang="en-US" sz="3200"/>
              <a:t>I will teach my class, treat them the way they want to be treated.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Number Placeholder 3">
            <a:extLst>
              <a:ext uri="{FF2B5EF4-FFF2-40B4-BE49-F238E27FC236}">
                <a16:creationId xmlns:a16="http://schemas.microsoft.com/office/drawing/2014/main" id="{1BEC2A74-F7B7-980E-C42B-B6CC540D3E3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0D84DF13-326C-274A-B545-0AC79A59D709}" type="slidenum">
              <a:rPr lang="en-US" altLang="en-US" sz="1300"/>
              <a:pPr>
                <a:spcBef>
                  <a:spcPct val="0"/>
                </a:spcBef>
                <a:buFontTx/>
                <a:buNone/>
              </a:pPr>
              <a:t>18</a:t>
            </a:fld>
            <a:endParaRPr lang="en-US" altLang="en-US" sz="1300"/>
          </a:p>
        </p:txBody>
      </p:sp>
      <p:sp>
        <p:nvSpPr>
          <p:cNvPr id="52226" name="Text Box 2">
            <a:extLst>
              <a:ext uri="{FF2B5EF4-FFF2-40B4-BE49-F238E27FC236}">
                <a16:creationId xmlns:a16="http://schemas.microsoft.com/office/drawing/2014/main" id="{648EB8BB-6CD8-CEA1-9D58-60DAFE26F6D5}"/>
              </a:ext>
            </a:extLst>
          </p:cNvPr>
          <p:cNvSpPr txBox="1">
            <a:spLocks noChangeArrowheads="1"/>
          </p:cNvSpPr>
          <p:nvPr/>
        </p:nvSpPr>
        <p:spPr bwMode="auto">
          <a:xfrm>
            <a:off x="228600" y="0"/>
            <a:ext cx="89154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1"/>
              <a:t>	</a:t>
            </a:r>
            <a:r>
              <a:rPr lang="en-US" altLang="en-US" sz="3200"/>
              <a:t>For the question, </a:t>
            </a:r>
            <a:r>
              <a:rPr lang="ja-JP" altLang="en-US" sz="3200"/>
              <a:t>“</a:t>
            </a:r>
            <a:r>
              <a:rPr lang="en-US" altLang="ja-JP" sz="3200"/>
              <a:t>What are some things that teachers do that may prevent you from learning?</a:t>
            </a:r>
            <a:r>
              <a:rPr lang="ja-JP" altLang="en-US" sz="3200"/>
              <a:t>”</a:t>
            </a:r>
            <a:r>
              <a:rPr lang="en-US" altLang="ja-JP" sz="3200"/>
              <a:t> they responded:</a:t>
            </a:r>
            <a:endParaRPr lang="en-US" altLang="en-US" sz="3200"/>
          </a:p>
        </p:txBody>
      </p:sp>
      <p:sp>
        <p:nvSpPr>
          <p:cNvPr id="52227" name="Text Box 3">
            <a:extLst>
              <a:ext uri="{FF2B5EF4-FFF2-40B4-BE49-F238E27FC236}">
                <a16:creationId xmlns:a16="http://schemas.microsoft.com/office/drawing/2014/main" id="{55CC3D62-5063-D23E-8132-705B1010FFB2}"/>
              </a:ext>
            </a:extLst>
          </p:cNvPr>
          <p:cNvSpPr txBox="1">
            <a:spLocks noChangeArrowheads="1"/>
          </p:cNvSpPr>
          <p:nvPr/>
        </p:nvSpPr>
        <p:spPr bwMode="auto">
          <a:xfrm>
            <a:off x="0" y="2286000"/>
            <a:ext cx="9144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7338" indent="-2365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 typeface="Wingdings" pitchFamily="2" charset="2"/>
              <a:buChar char="Ø"/>
            </a:pPr>
            <a:r>
              <a:rPr lang="en-US" altLang="en-US" sz="3600"/>
              <a:t>Slams about their culture.</a:t>
            </a:r>
          </a:p>
          <a:p>
            <a:pPr eaLnBrk="1" hangingPunct="1">
              <a:spcBef>
                <a:spcPct val="0"/>
              </a:spcBef>
              <a:buFont typeface="Wingdings" pitchFamily="2" charset="2"/>
              <a:buChar char="Ø"/>
            </a:pPr>
            <a:r>
              <a:rPr lang="en-US" altLang="en-US" sz="3600"/>
              <a:t>Having boring lectures, talking too slow.</a:t>
            </a:r>
          </a:p>
          <a:p>
            <a:pPr eaLnBrk="1" hangingPunct="1">
              <a:spcBef>
                <a:spcPct val="0"/>
              </a:spcBef>
              <a:buFont typeface="Wingdings" pitchFamily="2" charset="2"/>
              <a:buChar char="Ø"/>
            </a:pPr>
            <a:r>
              <a:rPr lang="en-US" altLang="en-US" sz="3600"/>
              <a:t>Letting kids mess around or talk when someone else is talking</a:t>
            </a:r>
          </a:p>
          <a:p>
            <a:pPr eaLnBrk="1" hangingPunct="1">
              <a:spcBef>
                <a:spcPct val="0"/>
              </a:spcBef>
              <a:buFont typeface="Wingdings" pitchFamily="2" charset="2"/>
              <a:buChar char="Ø"/>
            </a:pPr>
            <a:r>
              <a:rPr lang="en-US" altLang="en-US" sz="3600"/>
              <a:t>They move through a section of work too fast and don’</a:t>
            </a:r>
            <a:r>
              <a:rPr lang="en-US" altLang="ja-JP" sz="3600"/>
              <a:t>t explain the work, often speak too quickly and don</a:t>
            </a:r>
            <a:r>
              <a:rPr lang="ja-JP" altLang="en-US" sz="3600"/>
              <a:t>’</a:t>
            </a:r>
            <a:r>
              <a:rPr lang="en-US" altLang="ja-JP" sz="3600"/>
              <a:t>t repeat themselves.</a:t>
            </a:r>
            <a:endParaRPr lang="en-US" altLang="en-US" sz="36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3">
            <a:extLst>
              <a:ext uri="{FF2B5EF4-FFF2-40B4-BE49-F238E27FC236}">
                <a16:creationId xmlns:a16="http://schemas.microsoft.com/office/drawing/2014/main" id="{7A4F2228-CE47-734C-E1BE-B0A8E4BE9C0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A280CCE5-D154-7B42-801E-95898BC2E8C5}" type="slidenum">
              <a:rPr lang="en-US" altLang="en-US" sz="1300"/>
              <a:pPr>
                <a:spcBef>
                  <a:spcPct val="0"/>
                </a:spcBef>
                <a:buFontTx/>
                <a:buNone/>
              </a:pPr>
              <a:t>19</a:t>
            </a:fld>
            <a:endParaRPr lang="en-US" altLang="en-US" sz="1300"/>
          </a:p>
        </p:txBody>
      </p:sp>
      <p:sp>
        <p:nvSpPr>
          <p:cNvPr id="54274" name="Text Box 2">
            <a:extLst>
              <a:ext uri="{FF2B5EF4-FFF2-40B4-BE49-F238E27FC236}">
                <a16:creationId xmlns:a16="http://schemas.microsoft.com/office/drawing/2014/main" id="{89EAB1D1-C52F-F169-557C-92C7AFD99532}"/>
              </a:ext>
            </a:extLst>
          </p:cNvPr>
          <p:cNvSpPr txBox="1">
            <a:spLocks noChangeArrowheads="1"/>
          </p:cNvSpPr>
          <p:nvPr/>
        </p:nvSpPr>
        <p:spPr bwMode="auto">
          <a:xfrm>
            <a:off x="0" y="457200"/>
            <a:ext cx="9144000" cy="617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600" b="1">
                <a:latin typeface="Arial Narrow" panose="020B0604020202020204" pitchFamily="34" charset="0"/>
              </a:rPr>
              <a:t>	</a:t>
            </a:r>
            <a:r>
              <a:rPr lang="en-US" altLang="en-US" sz="3600">
                <a:latin typeface="Arial Narrow" panose="020B0604020202020204" pitchFamily="34" charset="0"/>
              </a:rPr>
              <a:t>In answer to the question, </a:t>
            </a:r>
            <a:r>
              <a:rPr lang="ja-JP" altLang="en-US" sz="3600">
                <a:latin typeface="Arial Narrow" panose="020B0604020202020204" pitchFamily="34" charset="0"/>
              </a:rPr>
              <a:t>“</a:t>
            </a:r>
            <a:r>
              <a:rPr lang="en-US" altLang="ja-JP" sz="3600">
                <a:latin typeface="Arial Narrow" panose="020B0604020202020204" pitchFamily="34" charset="0"/>
              </a:rPr>
              <a:t>Do you believe effective teachers need to be aware and sensitive of the culture of the students they are teaching?</a:t>
            </a:r>
            <a:r>
              <a:rPr lang="ja-JP" altLang="en-US" sz="3600">
                <a:latin typeface="Arial Narrow" panose="020B0604020202020204" pitchFamily="34" charset="0"/>
              </a:rPr>
              <a:t>”</a:t>
            </a:r>
            <a:r>
              <a:rPr lang="en-US" altLang="ja-JP" sz="3600">
                <a:latin typeface="Arial Narrow" panose="020B0604020202020204" pitchFamily="34" charset="0"/>
              </a:rPr>
              <a:t> An overwhelming response was in favor of cultural sensitivity. They believed it was important so that their culture was not made fun of and so that the teacher will not be put in an unknowing situation that could allow them to offend their students. However, some students expressed the fact that they still want to be taught the basic skills: </a:t>
            </a:r>
            <a:r>
              <a:rPr lang="ja-JP" altLang="en-US" sz="3600">
                <a:latin typeface="Arial Narrow" panose="020B0604020202020204" pitchFamily="34" charset="0"/>
              </a:rPr>
              <a:t>“</a:t>
            </a:r>
            <a:r>
              <a:rPr lang="en-US" altLang="ja-JP" sz="3600">
                <a:latin typeface="Arial Narrow" panose="020B0604020202020204" pitchFamily="34" charset="0"/>
              </a:rPr>
              <a:t>reading, math, writing, with culture not being a big issue.</a:t>
            </a:r>
            <a:r>
              <a:rPr lang="ja-JP" altLang="en-US" sz="3600">
                <a:latin typeface="Arial Narrow" panose="020B0604020202020204" pitchFamily="34" charset="0"/>
              </a:rPr>
              <a:t>”</a:t>
            </a:r>
            <a:endParaRPr lang="en-US" altLang="en-US" sz="3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3">
            <a:extLst>
              <a:ext uri="{FF2B5EF4-FFF2-40B4-BE49-F238E27FC236}">
                <a16:creationId xmlns:a16="http://schemas.microsoft.com/office/drawing/2014/main" id="{81207208-2399-DBE2-60FA-2047E63B852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ADD1B503-2A51-7E41-9793-167A6EC75753}" type="slidenum">
              <a:rPr lang="en-US" altLang="en-US" sz="1300"/>
              <a:pPr>
                <a:spcBef>
                  <a:spcPct val="0"/>
                </a:spcBef>
                <a:buFontTx/>
                <a:buNone/>
              </a:pPr>
              <a:t>2</a:t>
            </a:fld>
            <a:endParaRPr lang="en-US" altLang="en-US" sz="1300"/>
          </a:p>
        </p:txBody>
      </p:sp>
      <p:sp>
        <p:nvSpPr>
          <p:cNvPr id="19458" name="Text Box 2">
            <a:extLst>
              <a:ext uri="{FF2B5EF4-FFF2-40B4-BE49-F238E27FC236}">
                <a16:creationId xmlns:a16="http://schemas.microsoft.com/office/drawing/2014/main" id="{2165942F-A632-DB34-802A-AFFCF8294D16}"/>
              </a:ext>
            </a:extLst>
          </p:cNvPr>
          <p:cNvSpPr txBox="1">
            <a:spLocks noChangeArrowheads="1"/>
          </p:cNvSpPr>
          <p:nvPr/>
        </p:nvSpPr>
        <p:spPr bwMode="auto">
          <a:xfrm>
            <a:off x="0" y="6858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863600" algn="l"/>
              </a:tabLst>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tabLst>
                <a:tab pos="863600" algn="l"/>
              </a:tabLst>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863600" algn="l"/>
              </a:tabLst>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3200" b="1">
                <a:latin typeface="Times" charset="0"/>
              </a:rPr>
              <a:t>	</a:t>
            </a:r>
            <a:endParaRPr lang="en-US" altLang="en-US" sz="3600"/>
          </a:p>
        </p:txBody>
      </p:sp>
      <p:pic>
        <p:nvPicPr>
          <p:cNvPr id="19459" name="Picture 4" descr="BabyBlues">
            <a:extLst>
              <a:ext uri="{FF2B5EF4-FFF2-40B4-BE49-F238E27FC236}">
                <a16:creationId xmlns:a16="http://schemas.microsoft.com/office/drawing/2014/main" id="{0E93470F-D47E-F47D-6830-0F760A4790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0"/>
            <a:ext cx="4635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Number Placeholder 3">
            <a:extLst>
              <a:ext uri="{FF2B5EF4-FFF2-40B4-BE49-F238E27FC236}">
                <a16:creationId xmlns:a16="http://schemas.microsoft.com/office/drawing/2014/main" id="{DF522E6F-DFDB-92BA-98F8-65310B31722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3FCD4D54-5F6B-CA4B-919C-907FC2D50B0E}" type="slidenum">
              <a:rPr lang="en-US" altLang="en-US" sz="1300"/>
              <a:pPr>
                <a:spcBef>
                  <a:spcPct val="0"/>
                </a:spcBef>
                <a:buFontTx/>
                <a:buNone/>
              </a:pPr>
              <a:t>20</a:t>
            </a:fld>
            <a:endParaRPr lang="en-US" altLang="en-US" sz="1300"/>
          </a:p>
        </p:txBody>
      </p:sp>
      <p:sp>
        <p:nvSpPr>
          <p:cNvPr id="56322" name="Text Box 2">
            <a:extLst>
              <a:ext uri="{FF2B5EF4-FFF2-40B4-BE49-F238E27FC236}">
                <a16:creationId xmlns:a16="http://schemas.microsoft.com/office/drawing/2014/main" id="{5CB54284-9682-8BD6-1E1C-E7BC88E948F2}"/>
              </a:ext>
            </a:extLst>
          </p:cNvPr>
          <p:cNvSpPr txBox="1">
            <a:spLocks noChangeArrowheads="1"/>
          </p:cNvSpPr>
          <p:nvPr/>
        </p:nvSpPr>
        <p:spPr bwMode="auto">
          <a:xfrm>
            <a:off x="0" y="304800"/>
            <a:ext cx="8915400" cy="649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Tx/>
              <a:buNone/>
            </a:pPr>
            <a:r>
              <a:rPr lang="en-US" altLang="en-US" sz="3200" b="1"/>
              <a:t>	</a:t>
            </a:r>
            <a:r>
              <a:rPr lang="en-US" altLang="en-US" sz="3200"/>
              <a:t>Dr. Lori Arviso Alvord, the </a:t>
            </a:r>
          </a:p>
          <a:p>
            <a:pPr eaLnBrk="1" hangingPunct="1">
              <a:spcBef>
                <a:spcPct val="0"/>
              </a:spcBef>
              <a:buFontTx/>
              <a:buNone/>
            </a:pPr>
            <a:r>
              <a:rPr lang="en-US" altLang="en-US" sz="3200"/>
              <a:t>First Navajo women surgeon </a:t>
            </a:r>
            <a:r>
              <a:rPr lang="ja-JP" altLang="en-US" sz="3200"/>
              <a:t>“</a:t>
            </a:r>
            <a:r>
              <a:rPr lang="en-US" altLang="ja-JP" sz="3200"/>
              <a:t>had</a:t>
            </a:r>
          </a:p>
          <a:p>
            <a:pPr eaLnBrk="1" hangingPunct="1">
              <a:spcBef>
                <a:spcPct val="0"/>
              </a:spcBef>
              <a:buFontTx/>
              <a:buNone/>
            </a:pPr>
            <a:r>
              <a:rPr lang="en-US" altLang="en-US" sz="3200"/>
              <a:t>an additional problem</a:t>
            </a:r>
            <a:r>
              <a:rPr lang="ja-JP" altLang="en-US" sz="3200"/>
              <a:t>”</a:t>
            </a:r>
            <a:r>
              <a:rPr lang="en-US" altLang="ja-JP" sz="3200"/>
              <a:t> in school</a:t>
            </a:r>
          </a:p>
          <a:p>
            <a:pPr eaLnBrk="1" hangingPunct="1">
              <a:spcBef>
                <a:spcPct val="0"/>
              </a:spcBef>
              <a:buFontTx/>
              <a:buNone/>
            </a:pPr>
            <a:r>
              <a:rPr lang="en-US" altLang="en-US" sz="3200"/>
              <a:t>besides attending a second rate</a:t>
            </a:r>
          </a:p>
          <a:p>
            <a:pPr eaLnBrk="1" hangingPunct="1">
              <a:spcBef>
                <a:spcPct val="0"/>
              </a:spcBef>
              <a:buFontTx/>
              <a:buNone/>
            </a:pPr>
            <a:r>
              <a:rPr lang="en-US" altLang="en-US" sz="3200"/>
              <a:t>public school. She writes in her</a:t>
            </a:r>
          </a:p>
          <a:p>
            <a:pPr eaLnBrk="1" hangingPunct="1">
              <a:spcBef>
                <a:spcPct val="0"/>
              </a:spcBef>
              <a:buFontTx/>
              <a:buNone/>
            </a:pPr>
            <a:r>
              <a:rPr lang="en-US" altLang="en-US" sz="3200"/>
              <a:t>1999 autobiography the </a:t>
            </a:r>
            <a:r>
              <a:rPr lang="en-US" altLang="en-US" sz="3200" i="1"/>
              <a:t>Scalpel</a:t>
            </a:r>
          </a:p>
          <a:p>
            <a:pPr eaLnBrk="1" hangingPunct="1">
              <a:spcBef>
                <a:spcPct val="0"/>
              </a:spcBef>
              <a:buFontTx/>
              <a:buNone/>
            </a:pPr>
            <a:r>
              <a:rPr lang="en-US" altLang="en-US" sz="3200" i="1"/>
              <a:t>and the Silver Bear</a:t>
            </a:r>
            <a:r>
              <a:rPr lang="en-US" altLang="en-US" sz="3200"/>
              <a:t> that </a:t>
            </a:r>
            <a:r>
              <a:rPr lang="ja-JP" altLang="en-US" sz="3200"/>
              <a:t>“</a:t>
            </a:r>
            <a:r>
              <a:rPr lang="en-US" altLang="ja-JP" sz="3200"/>
              <a:t>Navajos are taught from the youngest age never to draw attention to ourselves. So Navajo children do not raise their hands in class. At a school like Dartmouth, the lack of participation was seen as a sign not of humility but lack of interest and a disengaged attitude.</a:t>
            </a:r>
            <a:r>
              <a:rPr lang="ja-JP" altLang="en-US" sz="3200"/>
              <a:t>”</a:t>
            </a:r>
            <a:endParaRPr lang="en-US" altLang="en-US" sz="1800"/>
          </a:p>
        </p:txBody>
      </p:sp>
      <p:pic>
        <p:nvPicPr>
          <p:cNvPr id="56323" name="Picture 3">
            <a:extLst>
              <a:ext uri="{FF2B5EF4-FFF2-40B4-BE49-F238E27FC236}">
                <a16:creationId xmlns:a16="http://schemas.microsoft.com/office/drawing/2014/main" id="{87D0FD21-1CE6-2299-4B1C-3B209737F8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6875" y="0"/>
            <a:ext cx="2397125"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Number Placeholder 3">
            <a:extLst>
              <a:ext uri="{FF2B5EF4-FFF2-40B4-BE49-F238E27FC236}">
                <a16:creationId xmlns:a16="http://schemas.microsoft.com/office/drawing/2014/main" id="{0FC162B3-C3DC-45BF-40C6-FF704E61AA0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7E462F93-7307-4E4F-A6A3-B6937329AEEA}" type="slidenum">
              <a:rPr lang="en-US" altLang="en-US" sz="1300"/>
              <a:pPr>
                <a:spcBef>
                  <a:spcPct val="0"/>
                </a:spcBef>
                <a:buFontTx/>
                <a:buNone/>
              </a:pPr>
              <a:t>21</a:t>
            </a:fld>
            <a:endParaRPr lang="en-US" altLang="en-US" sz="1300"/>
          </a:p>
        </p:txBody>
      </p:sp>
      <p:sp>
        <p:nvSpPr>
          <p:cNvPr id="58370" name="Text Box 2">
            <a:extLst>
              <a:ext uri="{FF2B5EF4-FFF2-40B4-BE49-F238E27FC236}">
                <a16:creationId xmlns:a16="http://schemas.microsoft.com/office/drawing/2014/main" id="{61D4C498-0448-E0C3-9A24-49E0AF74FA28}"/>
              </a:ext>
            </a:extLst>
          </p:cNvPr>
          <p:cNvSpPr txBox="1">
            <a:spLocks noChangeArrowheads="1"/>
          </p:cNvSpPr>
          <p:nvPr/>
        </p:nvSpPr>
        <p:spPr bwMode="auto">
          <a:xfrm>
            <a:off x="0" y="457200"/>
            <a:ext cx="9144000" cy="630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tabLst>
                <a:tab pos="863600" algn="l"/>
              </a:tabLst>
              <a:defRPr sz="2900">
                <a:solidFill>
                  <a:schemeClr val="tx1"/>
                </a:solidFill>
                <a:latin typeface="Arial" panose="020B0604020202020204" pitchFamily="34" charset="0"/>
                <a:ea typeface="ＭＳ Ｐゴシック" panose="020B0600070205080204" pitchFamily="34" charset="-128"/>
              </a:defRPr>
            </a:lvl1pPr>
            <a:lvl2pPr marL="114300">
              <a:spcBef>
                <a:spcPct val="20000"/>
              </a:spcBef>
              <a:buChar char="–"/>
              <a:tabLst>
                <a:tab pos="863600" algn="l"/>
              </a:tabLst>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863600" algn="l"/>
              </a:tabLst>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9pPr>
          </a:lstStyle>
          <a:p>
            <a:pPr lvl="1" eaLnBrk="1" hangingPunct="1">
              <a:spcBef>
                <a:spcPct val="0"/>
              </a:spcBef>
              <a:buFontTx/>
              <a:buNone/>
            </a:pPr>
            <a:r>
              <a:rPr lang="en-US" altLang="en-US" sz="4400" b="1">
                <a:latin typeface="Arial Narrow" panose="020B0604020202020204" pitchFamily="34" charset="0"/>
              </a:rPr>
              <a:t>	</a:t>
            </a:r>
            <a:r>
              <a:rPr lang="en-US" altLang="en-US" sz="4000">
                <a:latin typeface="Arial Narrow" panose="020B0604020202020204" pitchFamily="34" charset="0"/>
              </a:rPr>
              <a:t>Karen Swisher, former</a:t>
            </a:r>
          </a:p>
          <a:p>
            <a:pPr lvl="1" eaLnBrk="1" hangingPunct="1">
              <a:spcBef>
                <a:spcPct val="0"/>
              </a:spcBef>
              <a:buFontTx/>
              <a:buNone/>
            </a:pPr>
            <a:r>
              <a:rPr lang="en-US" altLang="en-US" sz="4000">
                <a:latin typeface="Arial Narrow" panose="020B0604020202020204" pitchFamily="34" charset="0"/>
              </a:rPr>
              <a:t>president of Haskell Indian</a:t>
            </a:r>
          </a:p>
          <a:p>
            <a:pPr lvl="1" eaLnBrk="1" hangingPunct="1">
              <a:spcBef>
                <a:spcPct val="0"/>
              </a:spcBef>
              <a:buFontTx/>
              <a:buNone/>
            </a:pPr>
            <a:r>
              <a:rPr lang="en-US" altLang="en-US" sz="4000">
                <a:latin typeface="Arial Narrow" panose="020B0604020202020204" pitchFamily="34" charset="0"/>
              </a:rPr>
              <a:t>Nations University, recommends</a:t>
            </a:r>
          </a:p>
          <a:p>
            <a:pPr lvl="1" eaLnBrk="1" hangingPunct="1">
              <a:spcBef>
                <a:spcPct val="0"/>
              </a:spcBef>
              <a:buFontTx/>
              <a:buNone/>
            </a:pPr>
            <a:r>
              <a:rPr lang="en-US" altLang="en-US" sz="4000">
                <a:latin typeface="Arial Narrow" panose="020B0604020202020204" pitchFamily="34" charset="0"/>
              </a:rPr>
              <a:t>that </a:t>
            </a:r>
            <a:r>
              <a:rPr lang="ja-JP" altLang="en-US" sz="4000">
                <a:latin typeface="Arial Narrow" panose="020B0604020202020204" pitchFamily="34" charset="0"/>
              </a:rPr>
              <a:t>“</a:t>
            </a:r>
            <a:r>
              <a:rPr lang="en-US" altLang="ja-JP" sz="4000">
                <a:latin typeface="Arial Narrow" panose="020B0604020202020204" pitchFamily="34" charset="0"/>
              </a:rPr>
              <a:t>Above all, teachers must</a:t>
            </a:r>
          </a:p>
          <a:p>
            <a:pPr lvl="1" eaLnBrk="1" hangingPunct="1">
              <a:spcBef>
                <a:spcPct val="0"/>
              </a:spcBef>
              <a:buFontTx/>
              <a:buNone/>
            </a:pPr>
            <a:r>
              <a:rPr lang="en-US" altLang="ja-JP" sz="4000">
                <a:latin typeface="Arial Narrow" panose="020B0604020202020204" pitchFamily="34" charset="0"/>
              </a:rPr>
              <a:t>be </a:t>
            </a:r>
            <a:r>
              <a:rPr lang="en-US" altLang="en-US" sz="4000">
                <a:latin typeface="Arial Narrow" panose="020B0604020202020204" pitchFamily="34" charset="0"/>
              </a:rPr>
              <a:t>…</a:t>
            </a:r>
            <a:r>
              <a:rPr lang="ja-JP" altLang="en-US" sz="4000">
                <a:latin typeface="Arial Narrow" panose="020B0604020202020204" pitchFamily="34" charset="0"/>
              </a:rPr>
              <a:t>‘</a:t>
            </a:r>
            <a:r>
              <a:rPr lang="en-US" altLang="ja-JP" sz="4000">
                <a:latin typeface="Arial Narrow" panose="020B0604020202020204" pitchFamily="34" charset="0"/>
              </a:rPr>
              <a:t>warm demanders,</a:t>
            </a:r>
            <a:r>
              <a:rPr lang="ja-JP" altLang="en-US" sz="4000">
                <a:latin typeface="Arial Narrow" panose="020B0604020202020204" pitchFamily="34" charset="0"/>
              </a:rPr>
              <a:t>’</a:t>
            </a:r>
            <a:r>
              <a:rPr lang="en-US" altLang="ja-JP" sz="4000">
                <a:latin typeface="Arial Narrow" panose="020B0604020202020204" pitchFamily="34" charset="0"/>
              </a:rPr>
              <a:t> adults</a:t>
            </a:r>
          </a:p>
          <a:p>
            <a:pPr lvl="1" eaLnBrk="1" hangingPunct="1">
              <a:spcBef>
                <a:spcPct val="0"/>
              </a:spcBef>
              <a:buFontTx/>
              <a:buNone/>
            </a:pPr>
            <a:r>
              <a:rPr lang="en-US" altLang="ja-JP" sz="4000">
                <a:latin typeface="Arial Narrow" panose="020B0604020202020204" pitchFamily="34" charset="0"/>
              </a:rPr>
              <a:t>who </a:t>
            </a:r>
            <a:r>
              <a:rPr lang="en-US" altLang="en-US" sz="4000">
                <a:latin typeface="Arial Narrow" panose="020B0604020202020204" pitchFamily="34" charset="0"/>
              </a:rPr>
              <a:t>balance humanistic concerns with high expectations for achievement. They must communicate an attitude of understanding and caring while at the same time demanding high performance.</a:t>
            </a:r>
            <a:r>
              <a:rPr lang="ja-JP" altLang="en-US" sz="4000">
                <a:latin typeface="Arial Narrow" panose="020B0604020202020204" pitchFamily="34" charset="0"/>
              </a:rPr>
              <a:t>”</a:t>
            </a:r>
            <a:endParaRPr lang="en-US" altLang="en-US" sz="4000">
              <a:latin typeface="Arial Narrow" panose="020B0604020202020204" pitchFamily="34" charset="0"/>
            </a:endParaRPr>
          </a:p>
        </p:txBody>
      </p:sp>
      <p:pic>
        <p:nvPicPr>
          <p:cNvPr id="58371" name="Picture 3" descr="swisher_karen.gif">
            <a:extLst>
              <a:ext uri="{FF2B5EF4-FFF2-40B4-BE49-F238E27FC236}">
                <a16:creationId xmlns:a16="http://schemas.microsoft.com/office/drawing/2014/main" id="{7EE3B409-2EDD-E939-CA0B-E7CC9C45FB8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62700" y="0"/>
            <a:ext cx="2781300" cy="340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Number Placeholder 3">
            <a:extLst>
              <a:ext uri="{FF2B5EF4-FFF2-40B4-BE49-F238E27FC236}">
                <a16:creationId xmlns:a16="http://schemas.microsoft.com/office/drawing/2014/main" id="{2F0B583B-70D7-5B7D-2BB6-D92FEB261E95}"/>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18FE9A02-DE62-B84A-B40C-5B8068C184C5}" type="slidenum">
              <a:rPr lang="en-US" altLang="en-US" sz="1300"/>
              <a:pPr>
                <a:spcBef>
                  <a:spcPct val="0"/>
                </a:spcBef>
                <a:buFontTx/>
                <a:buNone/>
              </a:pPr>
              <a:t>22</a:t>
            </a:fld>
            <a:endParaRPr lang="en-US" altLang="en-US" sz="1300"/>
          </a:p>
        </p:txBody>
      </p:sp>
      <p:sp>
        <p:nvSpPr>
          <p:cNvPr id="562178" name="Text Box 2">
            <a:extLst>
              <a:ext uri="{FF2B5EF4-FFF2-40B4-BE49-F238E27FC236}">
                <a16:creationId xmlns:a16="http://schemas.microsoft.com/office/drawing/2014/main" id="{6E07FE6F-05D0-8E7D-7579-5BA1CC229D72}"/>
              </a:ext>
            </a:extLst>
          </p:cNvPr>
          <p:cNvSpPr txBox="1">
            <a:spLocks noChangeArrowheads="1"/>
          </p:cNvSpPr>
          <p:nvPr/>
        </p:nvSpPr>
        <p:spPr bwMode="auto">
          <a:xfrm>
            <a:off x="0" y="2362200"/>
            <a:ext cx="9144000"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4000" b="1">
                <a:solidFill>
                  <a:srgbClr val="000000"/>
                </a:solidFill>
              </a:rPr>
              <a:t>	</a:t>
            </a:r>
            <a:r>
              <a:rPr lang="en-US" altLang="en-US" sz="3600">
                <a:solidFill>
                  <a:srgbClr val="000000"/>
                </a:solidFill>
              </a:rPr>
              <a:t>Other people find that the harder they work, the luckier they get. If you fall down six times, you just get up seven times.</a:t>
            </a:r>
          </a:p>
          <a:p>
            <a:pPr>
              <a:spcBef>
                <a:spcPct val="0"/>
              </a:spcBef>
              <a:buFontTx/>
              <a:buNone/>
            </a:pPr>
            <a:r>
              <a:rPr lang="en-US" altLang="en-US" sz="3600">
                <a:solidFill>
                  <a:srgbClr val="000000"/>
                </a:solidFill>
              </a:rPr>
              <a:t>	Persistence, self-discipline, and resilience built on a strong sense of identity—not luck and self-esteem—are the road to success.</a:t>
            </a:r>
          </a:p>
        </p:txBody>
      </p:sp>
      <p:sp>
        <p:nvSpPr>
          <p:cNvPr id="60419" name="Text Box 3">
            <a:extLst>
              <a:ext uri="{FF2B5EF4-FFF2-40B4-BE49-F238E27FC236}">
                <a16:creationId xmlns:a16="http://schemas.microsoft.com/office/drawing/2014/main" id="{0CE33CF5-A815-3BF0-9BCC-0E23F5A603FD}"/>
              </a:ext>
            </a:extLst>
          </p:cNvPr>
          <p:cNvSpPr txBox="1">
            <a:spLocks noChangeArrowheads="1"/>
          </p:cNvSpPr>
          <p:nvPr/>
        </p:nvSpPr>
        <p:spPr bwMode="auto">
          <a:xfrm>
            <a:off x="0" y="0"/>
            <a:ext cx="9144000" cy="247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3600" b="1">
                <a:solidFill>
                  <a:srgbClr val="000000"/>
                </a:solidFill>
              </a:rPr>
              <a:t>	</a:t>
            </a:r>
            <a:r>
              <a:rPr lang="en-US" altLang="en-US" sz="3600">
                <a:solidFill>
                  <a:srgbClr val="000000"/>
                </a:solidFill>
              </a:rPr>
              <a:t>Some people tend to see success in life as a matter of luck, especially with the rise of Indian casino gambling and state lotteries.</a:t>
            </a:r>
          </a:p>
          <a:p>
            <a:pPr eaLnBrk="1" hangingPunct="1">
              <a:spcBef>
                <a:spcPct val="0"/>
              </a:spcBef>
              <a:buFontTx/>
              <a:buNone/>
            </a:pPr>
            <a:endParaRPr lang="en-US" altLang="en-US" sz="12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6217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6217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217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3C7C6ABE-078A-F7F1-A9B0-E8133C074662}"/>
              </a:ext>
            </a:extLst>
          </p:cNvPr>
          <p:cNvSpPr>
            <a:spLocks noGrp="1"/>
          </p:cNvSpPr>
          <p:nvPr>
            <p:ph type="title"/>
          </p:nvPr>
        </p:nvSpPr>
        <p:spPr/>
        <p:txBody>
          <a:bodyPr/>
          <a:lstStyle/>
          <a:p>
            <a:endParaRPr lang="en-US" altLang="en-US">
              <a:ea typeface="ＭＳ Ｐゴシック" panose="020B0600070205080204" pitchFamily="34" charset="-128"/>
            </a:endParaRPr>
          </a:p>
        </p:txBody>
      </p:sp>
      <p:sp>
        <p:nvSpPr>
          <p:cNvPr id="62466" name="Content Placeholder 2">
            <a:extLst>
              <a:ext uri="{FF2B5EF4-FFF2-40B4-BE49-F238E27FC236}">
                <a16:creationId xmlns:a16="http://schemas.microsoft.com/office/drawing/2014/main" id="{22DA0075-A0EF-3CD8-C5BA-329EF92979C6}"/>
              </a:ext>
            </a:extLst>
          </p:cNvPr>
          <p:cNvSpPr>
            <a:spLocks noGrp="1"/>
          </p:cNvSpPr>
          <p:nvPr>
            <p:ph idx="1"/>
          </p:nvPr>
        </p:nvSpPr>
        <p:spPr/>
        <p:txBody>
          <a:bodyPr/>
          <a:lstStyle/>
          <a:p>
            <a:endParaRPr lang="en-US" altLang="en-US">
              <a:ea typeface="ＭＳ Ｐゴシック" panose="020B0600070205080204" pitchFamily="34" charset="-128"/>
            </a:endParaRPr>
          </a:p>
        </p:txBody>
      </p:sp>
      <p:pic>
        <p:nvPicPr>
          <p:cNvPr id="62467" name="Picture 1" descr="bnl150816.jpg">
            <a:extLst>
              <a:ext uri="{FF2B5EF4-FFF2-40B4-BE49-F238E27FC236}">
                <a16:creationId xmlns:a16="http://schemas.microsoft.com/office/drawing/2014/main" id="{20F177FC-5D00-9368-EB08-9B54E75FBF0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7463"/>
            <a:ext cx="4824413"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A769E235-0F3F-8F85-364A-089FBCEA4CB6}"/>
              </a:ext>
            </a:extLst>
          </p:cNvPr>
          <p:cNvSpPr>
            <a:spLocks noGrp="1"/>
          </p:cNvSpPr>
          <p:nvPr>
            <p:ph type="title"/>
          </p:nvPr>
        </p:nvSpPr>
        <p:spPr/>
        <p:txBody>
          <a:bodyPr/>
          <a:lstStyle/>
          <a:p>
            <a:endParaRPr lang="en-US" altLang="en-US">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E1AF095F-9A8E-6E26-F2B6-7E784A542508}"/>
              </a:ext>
            </a:extLst>
          </p:cNvPr>
          <p:cNvSpPr>
            <a:spLocks noGrp="1"/>
          </p:cNvSpPr>
          <p:nvPr>
            <p:ph idx="1"/>
          </p:nvPr>
        </p:nvSpPr>
        <p:spPr/>
        <p:txBody>
          <a:bodyPr/>
          <a:lstStyle/>
          <a:p>
            <a:endParaRPr lang="en-US" altLang="en-US">
              <a:ea typeface="ＭＳ Ｐゴシック" panose="020B0600070205080204" pitchFamily="34" charset="-128"/>
            </a:endParaRPr>
          </a:p>
        </p:txBody>
      </p:sp>
      <p:pic>
        <p:nvPicPr>
          <p:cNvPr id="64515" name="Picture 2" descr="C:\Users\gbs3\Desktop\In-gambling-many-must-lose-in-order-for-the-few-to-win.jpg">
            <a:extLst>
              <a:ext uri="{FF2B5EF4-FFF2-40B4-BE49-F238E27FC236}">
                <a16:creationId xmlns:a16="http://schemas.microsoft.com/office/drawing/2014/main" id="{149AFB9B-E206-F1FD-D9F8-53F1BC099C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875"/>
            <a:ext cx="9144000" cy="6938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3">
            <a:extLst>
              <a:ext uri="{FF2B5EF4-FFF2-40B4-BE49-F238E27FC236}">
                <a16:creationId xmlns:a16="http://schemas.microsoft.com/office/drawing/2014/main" id="{4F6E1168-81FC-3E12-1544-2AAC1D1BA2A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2605570D-9F27-E243-9C41-2B1CC65F6C76}" type="slidenum">
              <a:rPr lang="en-US" altLang="en-US" sz="1300"/>
              <a:pPr>
                <a:spcBef>
                  <a:spcPct val="0"/>
                </a:spcBef>
                <a:buFontTx/>
                <a:buNone/>
              </a:pPr>
              <a:t>3</a:t>
            </a:fld>
            <a:endParaRPr lang="en-US" altLang="en-US" sz="1300"/>
          </a:p>
        </p:txBody>
      </p:sp>
      <p:sp>
        <p:nvSpPr>
          <p:cNvPr id="21506" name="Text Box 2">
            <a:extLst>
              <a:ext uri="{FF2B5EF4-FFF2-40B4-BE49-F238E27FC236}">
                <a16:creationId xmlns:a16="http://schemas.microsoft.com/office/drawing/2014/main" id="{FD95583C-EC32-C5BD-6800-746230E14188}"/>
              </a:ext>
            </a:extLst>
          </p:cNvPr>
          <p:cNvSpPr txBox="1">
            <a:spLocks noChangeArrowheads="1"/>
          </p:cNvSpPr>
          <p:nvPr/>
        </p:nvSpPr>
        <p:spPr bwMode="auto">
          <a:xfrm>
            <a:off x="0" y="381000"/>
            <a:ext cx="9144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863600" algn="l"/>
              </a:tabLst>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tabLst>
                <a:tab pos="863600" algn="l"/>
              </a:tabLst>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863600" algn="l"/>
              </a:tabLst>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3200" b="1">
                <a:latin typeface="Times" charset="0"/>
              </a:rPr>
              <a:t>	</a:t>
            </a:r>
            <a:r>
              <a:rPr lang="en-US" altLang="en-US" sz="3600"/>
              <a:t>The common transmission or </a:t>
            </a:r>
            <a:r>
              <a:rPr lang="en-US" altLang="en-US" sz="3600" u="sng"/>
              <a:t>direct instruction</a:t>
            </a:r>
            <a:r>
              <a:rPr lang="en-US" altLang="en-US" sz="3600"/>
              <a:t> teaching approach (Paulo Freire’</a:t>
            </a:r>
            <a:r>
              <a:rPr lang="en-US" altLang="ja-JP" sz="3600"/>
              <a:t>s </a:t>
            </a:r>
            <a:r>
              <a:rPr lang="ja-JP" altLang="en-US" sz="3600"/>
              <a:t>“</a:t>
            </a:r>
            <a:r>
              <a:rPr lang="en-US" altLang="ja-JP" sz="3600"/>
              <a:t>banking education</a:t>
            </a:r>
            <a:r>
              <a:rPr lang="ja-JP" altLang="en-US" sz="3600"/>
              <a:t>”</a:t>
            </a:r>
            <a:r>
              <a:rPr lang="en-US" altLang="ja-JP" sz="3600"/>
              <a:t>) using lectures and textbooks that forms the indoctrinating teaching methods and materials of many schools today do not help develop truly strong identities. Having students in an engaging education who thoughtfully experience and interact with their social and physical environment produces them. </a:t>
            </a:r>
            <a:endParaRPr lang="en-US" altLang="en-US" sz="3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Number Placeholder 3">
            <a:extLst>
              <a:ext uri="{FF2B5EF4-FFF2-40B4-BE49-F238E27FC236}">
                <a16:creationId xmlns:a16="http://schemas.microsoft.com/office/drawing/2014/main" id="{8A4A3380-267C-DB86-8FCE-B1390F25057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8F93BC3D-CCA6-4F43-87F8-42606EF2AA60}" type="slidenum">
              <a:rPr lang="en-US" altLang="en-US" sz="1300"/>
              <a:pPr>
                <a:spcBef>
                  <a:spcPct val="0"/>
                </a:spcBef>
                <a:buFontTx/>
                <a:buNone/>
              </a:pPr>
              <a:t>4</a:t>
            </a:fld>
            <a:endParaRPr lang="en-US" altLang="en-US" sz="1300"/>
          </a:p>
        </p:txBody>
      </p:sp>
      <p:sp>
        <p:nvSpPr>
          <p:cNvPr id="23554" name="Text Box 2">
            <a:extLst>
              <a:ext uri="{FF2B5EF4-FFF2-40B4-BE49-F238E27FC236}">
                <a16:creationId xmlns:a16="http://schemas.microsoft.com/office/drawing/2014/main" id="{A274130C-12EF-4FFB-6CF3-A55A586EB6BE}"/>
              </a:ext>
            </a:extLst>
          </p:cNvPr>
          <p:cNvSpPr txBox="1">
            <a:spLocks noChangeArrowheads="1"/>
          </p:cNvSpPr>
          <p:nvPr/>
        </p:nvSpPr>
        <p:spPr bwMode="auto">
          <a:xfrm>
            <a:off x="0" y="0"/>
            <a:ext cx="9144000" cy="703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863600" algn="l"/>
              </a:tabLst>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tabLst>
                <a:tab pos="863600" algn="l"/>
              </a:tabLst>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863600" algn="l"/>
              </a:tabLst>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4000" b="1">
                <a:latin typeface="Times" charset="0"/>
              </a:rPr>
              <a:t>	</a:t>
            </a:r>
            <a:r>
              <a:rPr lang="en-US" altLang="en-US" sz="3600"/>
              <a:t>University of Toronto</a:t>
            </a:r>
          </a:p>
          <a:p>
            <a:pPr>
              <a:spcBef>
                <a:spcPct val="0"/>
              </a:spcBef>
              <a:buFontTx/>
              <a:buNone/>
            </a:pPr>
            <a:r>
              <a:rPr lang="en-US" altLang="en-US" sz="3600"/>
              <a:t>Professor Jim Cummins</a:t>
            </a:r>
          </a:p>
          <a:p>
            <a:pPr>
              <a:spcBef>
                <a:spcPct val="0"/>
              </a:spcBef>
              <a:buFontTx/>
              <a:buNone/>
            </a:pPr>
            <a:r>
              <a:rPr lang="en-US" altLang="en-US" sz="3600"/>
              <a:t>describes this as a trans-</a:t>
            </a:r>
          </a:p>
          <a:p>
            <a:pPr>
              <a:spcBef>
                <a:spcPct val="0"/>
              </a:spcBef>
              <a:buFontTx/>
              <a:buNone/>
            </a:pPr>
            <a:r>
              <a:rPr lang="en-US" altLang="en-US" sz="3600"/>
              <a:t>formative teaching that </a:t>
            </a:r>
          </a:p>
          <a:p>
            <a:pPr>
              <a:spcBef>
                <a:spcPct val="0"/>
              </a:spcBef>
              <a:buFontTx/>
              <a:buNone/>
            </a:pPr>
            <a:r>
              <a:rPr lang="en-US" altLang="en-US" sz="3600"/>
              <a:t>enables </a:t>
            </a:r>
            <a:r>
              <a:rPr lang="ja-JP" altLang="en-US" sz="3600"/>
              <a:t>“</a:t>
            </a:r>
            <a:r>
              <a:rPr lang="en-US" altLang="ja-JP" sz="3600"/>
              <a:t>students to </a:t>
            </a:r>
          </a:p>
          <a:p>
            <a:pPr>
              <a:spcBef>
                <a:spcPct val="0"/>
              </a:spcBef>
              <a:buFontTx/>
              <a:buNone/>
            </a:pPr>
            <a:r>
              <a:rPr lang="en-US" altLang="en-US" sz="3600"/>
              <a:t>relate curriculum content </a:t>
            </a:r>
          </a:p>
          <a:p>
            <a:pPr>
              <a:spcBef>
                <a:spcPct val="0"/>
              </a:spcBef>
              <a:buFontTx/>
              <a:buNone/>
            </a:pPr>
            <a:r>
              <a:rPr lang="en-US" altLang="en-US" sz="3600"/>
              <a:t>to their individual and collective experience and to analyze broader social issues relevant to their lives.</a:t>
            </a:r>
            <a:r>
              <a:rPr lang="ja-JP" altLang="en-US" sz="3600"/>
              <a:t>”</a:t>
            </a:r>
            <a:r>
              <a:rPr lang="en-US" altLang="ja-JP" sz="3600"/>
              <a:t> This is a joint learning experience that involves both students and teachers in the learning process.</a:t>
            </a:r>
            <a:endParaRPr lang="en-US" altLang="en-US" sz="3600"/>
          </a:p>
        </p:txBody>
      </p:sp>
      <p:pic>
        <p:nvPicPr>
          <p:cNvPr id="23555" name="Picture 4" descr="CumminsJim">
            <a:extLst>
              <a:ext uri="{FF2B5EF4-FFF2-40B4-BE49-F238E27FC236}">
                <a16:creationId xmlns:a16="http://schemas.microsoft.com/office/drawing/2014/main" id="{F443DB69-91C1-0EA3-8D08-8BBA191FAC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0"/>
            <a:ext cx="3505200" cy="316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Number Placeholder 3">
            <a:extLst>
              <a:ext uri="{FF2B5EF4-FFF2-40B4-BE49-F238E27FC236}">
                <a16:creationId xmlns:a16="http://schemas.microsoft.com/office/drawing/2014/main" id="{92A6073F-ABDE-FF7E-F032-6F97FB6E18B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8713647D-DA94-0E49-9540-F0A1FF2E13F1}" type="slidenum">
              <a:rPr lang="en-US" altLang="en-US" sz="1300"/>
              <a:pPr>
                <a:spcBef>
                  <a:spcPct val="0"/>
                </a:spcBef>
                <a:buFontTx/>
                <a:buNone/>
              </a:pPr>
              <a:t>5</a:t>
            </a:fld>
            <a:endParaRPr lang="en-US" altLang="en-US" sz="1300"/>
          </a:p>
        </p:txBody>
      </p:sp>
      <p:sp>
        <p:nvSpPr>
          <p:cNvPr id="25602" name="Text Box 2">
            <a:extLst>
              <a:ext uri="{FF2B5EF4-FFF2-40B4-BE49-F238E27FC236}">
                <a16:creationId xmlns:a16="http://schemas.microsoft.com/office/drawing/2014/main" id="{37071D47-8282-EA4F-38EF-92B8F48E8E60}"/>
              </a:ext>
            </a:extLst>
          </p:cNvPr>
          <p:cNvSpPr txBox="1">
            <a:spLocks noChangeArrowheads="1"/>
          </p:cNvSpPr>
          <p:nvPr/>
        </p:nvSpPr>
        <p:spPr bwMode="auto">
          <a:xfrm>
            <a:off x="0" y="0"/>
            <a:ext cx="9144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863600" algn="l"/>
              </a:tabLst>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tabLst>
                <a:tab pos="863600" algn="l"/>
              </a:tabLst>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863600" algn="l"/>
              </a:tabLst>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4000" b="1"/>
              <a:t>	</a:t>
            </a:r>
            <a:r>
              <a:rPr lang="en-US" altLang="en-US" sz="4000"/>
              <a:t>Cummins thinks that teachers must learn from their students as well as having the students learn from them.</a:t>
            </a:r>
            <a:endParaRPr lang="en-US" altLang="en-US" sz="4000">
              <a:latin typeface="Times" charset="0"/>
            </a:endParaRPr>
          </a:p>
        </p:txBody>
      </p:sp>
      <p:sp>
        <p:nvSpPr>
          <p:cNvPr id="25603" name="Text Box 4">
            <a:extLst>
              <a:ext uri="{FF2B5EF4-FFF2-40B4-BE49-F238E27FC236}">
                <a16:creationId xmlns:a16="http://schemas.microsoft.com/office/drawing/2014/main" id="{884D596B-9F37-2F7F-66B5-F43A638652F7}"/>
              </a:ext>
            </a:extLst>
          </p:cNvPr>
          <p:cNvSpPr txBox="1">
            <a:spLocks noChangeArrowheads="1"/>
          </p:cNvSpPr>
          <p:nvPr/>
        </p:nvSpPr>
        <p:spPr bwMode="auto">
          <a:xfrm>
            <a:off x="0" y="2819400"/>
            <a:ext cx="5638800" cy="33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4000" b="1"/>
              <a:t>	</a:t>
            </a:r>
            <a:r>
              <a:rPr lang="en-US" altLang="en-US" sz="4000"/>
              <a:t>Linda Cleary and Thomas Peacock’</a:t>
            </a:r>
            <a:r>
              <a:rPr lang="en-US" altLang="ja-JP" sz="4000"/>
              <a:t>s </a:t>
            </a:r>
            <a:r>
              <a:rPr lang="en-US" altLang="ja-JP" sz="4000" i="1"/>
              <a:t>Collected Wisdom</a:t>
            </a:r>
            <a:r>
              <a:rPr lang="en-US" altLang="ja-JP" sz="4000"/>
              <a:t> emphasizes this theme of </a:t>
            </a:r>
            <a:r>
              <a:rPr lang="ja-JP" altLang="en-US" sz="4000"/>
              <a:t>“</a:t>
            </a:r>
            <a:r>
              <a:rPr lang="en-US" altLang="ja-JP" sz="4000"/>
              <a:t>teacher as learner.</a:t>
            </a:r>
            <a:r>
              <a:rPr lang="ja-JP" altLang="en-US" sz="4000"/>
              <a:t>”</a:t>
            </a:r>
            <a:endParaRPr lang="en-US" altLang="ja-JP" sz="4000">
              <a:latin typeface="Times" charset="0"/>
            </a:endParaRPr>
          </a:p>
          <a:p>
            <a:pPr eaLnBrk="1" hangingPunct="1">
              <a:spcBef>
                <a:spcPct val="0"/>
              </a:spcBef>
              <a:buFontTx/>
              <a:buNone/>
            </a:pPr>
            <a:endParaRPr lang="en-US" altLang="en-US" sz="1200"/>
          </a:p>
        </p:txBody>
      </p:sp>
      <p:pic>
        <p:nvPicPr>
          <p:cNvPr id="25604" name="Picture 7" descr="Wisdom2">
            <a:extLst>
              <a:ext uri="{FF2B5EF4-FFF2-40B4-BE49-F238E27FC236}">
                <a16:creationId xmlns:a16="http://schemas.microsoft.com/office/drawing/2014/main" id="{327553D3-E36B-C7A5-7934-8F4D06F103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1950" y="1905000"/>
            <a:ext cx="370205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Number Placeholder 3">
            <a:extLst>
              <a:ext uri="{FF2B5EF4-FFF2-40B4-BE49-F238E27FC236}">
                <a16:creationId xmlns:a16="http://schemas.microsoft.com/office/drawing/2014/main" id="{AADFE681-B91B-D87D-9843-8C1BD8546D8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44EF10BD-9D1D-634C-8713-B304CE25F87E}" type="slidenum">
              <a:rPr lang="en-US" altLang="en-US" sz="1300"/>
              <a:pPr>
                <a:spcBef>
                  <a:spcPct val="0"/>
                </a:spcBef>
                <a:buFontTx/>
                <a:buNone/>
              </a:pPr>
              <a:t>6</a:t>
            </a:fld>
            <a:endParaRPr lang="en-US" altLang="en-US" sz="1300"/>
          </a:p>
        </p:txBody>
      </p:sp>
      <p:sp>
        <p:nvSpPr>
          <p:cNvPr id="27650" name="Text Box 2">
            <a:extLst>
              <a:ext uri="{FF2B5EF4-FFF2-40B4-BE49-F238E27FC236}">
                <a16:creationId xmlns:a16="http://schemas.microsoft.com/office/drawing/2014/main" id="{F0F7FE1A-1E24-B171-F8DB-C2CC3BB9A4C1}"/>
              </a:ext>
            </a:extLst>
          </p:cNvPr>
          <p:cNvSpPr txBox="1">
            <a:spLocks noChangeArrowheads="1"/>
          </p:cNvSpPr>
          <p:nvPr/>
        </p:nvSpPr>
        <p:spPr bwMode="auto">
          <a:xfrm>
            <a:off x="0" y="685800"/>
            <a:ext cx="91440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863600" algn="l"/>
              </a:tabLst>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tabLst>
                <a:tab pos="863600" algn="l"/>
              </a:tabLst>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863600" algn="l"/>
              </a:tabLst>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4000"/>
              <a:t>	Teachers need to learn about the lives of their students beyond the school grounds to learn more about the home language and culture of their students and see better the challenges that their students face in their lives.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3">
            <a:extLst>
              <a:ext uri="{FF2B5EF4-FFF2-40B4-BE49-F238E27FC236}">
                <a16:creationId xmlns:a16="http://schemas.microsoft.com/office/drawing/2014/main" id="{0F2E272E-80D5-D6B5-1A89-DB3E5229CC9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6336C9FC-CBB2-0241-BB93-68F7934CE247}" type="slidenum">
              <a:rPr lang="en-US" altLang="en-US" sz="1300"/>
              <a:pPr>
                <a:spcBef>
                  <a:spcPct val="0"/>
                </a:spcBef>
                <a:buFontTx/>
                <a:buNone/>
              </a:pPr>
              <a:t>7</a:t>
            </a:fld>
            <a:endParaRPr lang="en-US" altLang="en-US" sz="1300"/>
          </a:p>
        </p:txBody>
      </p:sp>
      <p:sp>
        <p:nvSpPr>
          <p:cNvPr id="29698" name="Text Box 2">
            <a:extLst>
              <a:ext uri="{FF2B5EF4-FFF2-40B4-BE49-F238E27FC236}">
                <a16:creationId xmlns:a16="http://schemas.microsoft.com/office/drawing/2014/main" id="{83A02623-0F37-DBA8-18DF-F04741D628D1}"/>
              </a:ext>
            </a:extLst>
          </p:cNvPr>
          <p:cNvSpPr txBox="1">
            <a:spLocks noChangeArrowheads="1"/>
          </p:cNvSpPr>
          <p:nvPr/>
        </p:nvSpPr>
        <p:spPr bwMode="auto">
          <a:xfrm>
            <a:off x="0" y="381000"/>
            <a:ext cx="9144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863600" algn="l"/>
              </a:tabLst>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tabLst>
                <a:tab pos="863600" algn="l"/>
              </a:tabLst>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863600" algn="l"/>
              </a:tabLst>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3200" b="1"/>
              <a:t>	</a:t>
            </a:r>
            <a:r>
              <a:rPr lang="en-US" altLang="en-US" sz="3600"/>
              <a:t>Cummins emphasized in a speech to the National Association for Bilingual Education (NABE) in Phoenix in 2001 how the </a:t>
            </a:r>
            <a:r>
              <a:rPr lang="ja-JP" altLang="en-US" sz="3600"/>
              <a:t>“</a:t>
            </a:r>
            <a:r>
              <a:rPr lang="en-US" altLang="ja-JP" sz="3600"/>
              <a:t>English for the Children</a:t>
            </a:r>
            <a:r>
              <a:rPr lang="ja-JP" altLang="en-US" sz="3600"/>
              <a:t>”</a:t>
            </a:r>
            <a:r>
              <a:rPr lang="en-US" altLang="ja-JP" sz="3600"/>
              <a:t> Proposition 203 passed in Arizona by the voters in 2000 (and modeled after California</a:t>
            </a:r>
            <a:r>
              <a:rPr lang="ja-JP" altLang="en-US" sz="3600"/>
              <a:t>’</a:t>
            </a:r>
            <a:r>
              <a:rPr lang="en-US" altLang="ja-JP" sz="3600"/>
              <a:t>s earlier Proposition 227) reflected a </a:t>
            </a:r>
            <a:r>
              <a:rPr lang="ja-JP" altLang="en-US" sz="3600"/>
              <a:t>“</a:t>
            </a:r>
            <a:r>
              <a:rPr lang="en-US" altLang="ja-JP" sz="3600"/>
              <a:t>xenophobic discourse</a:t>
            </a:r>
            <a:r>
              <a:rPr lang="ja-JP" altLang="en-US" sz="3600"/>
              <a:t>”</a:t>
            </a:r>
            <a:r>
              <a:rPr lang="en-US" altLang="ja-JP" sz="3600"/>
              <a:t> that is telling students to </a:t>
            </a:r>
            <a:r>
              <a:rPr lang="ja-JP" altLang="en-US" sz="3600"/>
              <a:t>“</a:t>
            </a:r>
            <a:r>
              <a:rPr lang="en-US" altLang="ja-JP" sz="3600"/>
              <a:t>leave your language [and culture] outside the schoolhouse door.</a:t>
            </a:r>
            <a:r>
              <a:rPr lang="ja-JP" altLang="en-US" sz="3600"/>
              <a:t>”</a:t>
            </a:r>
            <a:endParaRPr lang="en-US" altLang="en-US" sz="3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Number Placeholder 3">
            <a:extLst>
              <a:ext uri="{FF2B5EF4-FFF2-40B4-BE49-F238E27FC236}">
                <a16:creationId xmlns:a16="http://schemas.microsoft.com/office/drawing/2014/main" id="{E5626329-476F-F387-8EEC-CEE379A9574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77BB51C2-F64B-C843-8B64-6FAA378FFE5A}" type="slidenum">
              <a:rPr lang="en-US" altLang="en-US" sz="1300"/>
              <a:pPr>
                <a:spcBef>
                  <a:spcPct val="0"/>
                </a:spcBef>
                <a:buFontTx/>
                <a:buNone/>
              </a:pPr>
              <a:t>8</a:t>
            </a:fld>
            <a:endParaRPr lang="en-US" altLang="en-US" sz="1300"/>
          </a:p>
        </p:txBody>
      </p:sp>
      <p:sp>
        <p:nvSpPr>
          <p:cNvPr id="640002" name="Text Box 2">
            <a:extLst>
              <a:ext uri="{FF2B5EF4-FFF2-40B4-BE49-F238E27FC236}">
                <a16:creationId xmlns:a16="http://schemas.microsoft.com/office/drawing/2014/main" id="{1D64F724-D8F4-3F93-756C-7DAAA361FC07}"/>
              </a:ext>
            </a:extLst>
          </p:cNvPr>
          <p:cNvSpPr txBox="1">
            <a:spLocks noChangeArrowheads="1"/>
          </p:cNvSpPr>
          <p:nvPr/>
        </p:nvSpPr>
        <p:spPr bwMode="auto">
          <a:xfrm>
            <a:off x="0" y="160020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06400">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eaLnBrk="1" hangingPunct="1">
              <a:spcBef>
                <a:spcPct val="0"/>
              </a:spcBef>
              <a:buFont typeface="Times" charset="0"/>
              <a:buChar char="•"/>
            </a:pPr>
            <a:endParaRPr lang="en-US" altLang="en-US" sz="3200" b="1"/>
          </a:p>
        </p:txBody>
      </p:sp>
      <p:sp>
        <p:nvSpPr>
          <p:cNvPr id="31747" name="Text Box 3">
            <a:extLst>
              <a:ext uri="{FF2B5EF4-FFF2-40B4-BE49-F238E27FC236}">
                <a16:creationId xmlns:a16="http://schemas.microsoft.com/office/drawing/2014/main" id="{93EFBCDC-E823-46A9-720D-2F6886AD4DF7}"/>
              </a:ext>
            </a:extLst>
          </p:cNvPr>
          <p:cNvSpPr txBox="1">
            <a:spLocks noChangeArrowheads="1"/>
          </p:cNvSpPr>
          <p:nvPr/>
        </p:nvSpPr>
        <p:spPr bwMode="auto">
          <a:xfrm>
            <a:off x="0" y="1066800"/>
            <a:ext cx="39624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r>
              <a:rPr lang="en-US" altLang="en-US" sz="3200" b="1"/>
              <a:t>	</a:t>
            </a:r>
            <a:r>
              <a:rPr lang="en-US" altLang="en-US" sz="3600"/>
              <a:t>Dr. Cummins reviewed research and identified four factors needed to empower minority students who historically have not done well in school. </a:t>
            </a:r>
          </a:p>
        </p:txBody>
      </p:sp>
      <p:pic>
        <p:nvPicPr>
          <p:cNvPr id="31748" name="Picture 4" descr="Cummins">
            <a:extLst>
              <a:ext uri="{FF2B5EF4-FFF2-40B4-BE49-F238E27FC236}">
                <a16:creationId xmlns:a16="http://schemas.microsoft.com/office/drawing/2014/main" id="{D2264B86-D820-0B0F-EE73-D7545D2A2D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4925" y="0"/>
            <a:ext cx="52990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64000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000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Number Placeholder 3">
            <a:extLst>
              <a:ext uri="{FF2B5EF4-FFF2-40B4-BE49-F238E27FC236}">
                <a16:creationId xmlns:a16="http://schemas.microsoft.com/office/drawing/2014/main" id="{B840CFA3-43E8-6361-65EC-460F5D55AD4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20738">
              <a:spcBef>
                <a:spcPct val="20000"/>
              </a:spcBef>
              <a:buChar char="•"/>
              <a:defRPr sz="2900">
                <a:solidFill>
                  <a:schemeClr val="tx1"/>
                </a:solidFill>
                <a:latin typeface="Arial" panose="020B0604020202020204" pitchFamily="34" charset="0"/>
                <a:ea typeface="ＭＳ Ｐゴシック" panose="020B0600070205080204" pitchFamily="34" charset="-128"/>
              </a:defRPr>
            </a:lvl1pPr>
            <a:lvl2pPr marL="742950" indent="-285750" defTabSz="820738">
              <a:spcBef>
                <a:spcPct val="20000"/>
              </a:spcBef>
              <a:buChar char="–"/>
              <a:defRPr sz="2500">
                <a:solidFill>
                  <a:schemeClr val="tx1"/>
                </a:solidFill>
                <a:latin typeface="Arial" panose="020B0604020202020204" pitchFamily="34" charset="0"/>
                <a:ea typeface="ＭＳ Ｐゴシック" panose="020B0600070205080204" pitchFamily="34" charset="-128"/>
              </a:defRPr>
            </a:lvl2pPr>
            <a:lvl3pPr marL="1143000" indent="-228600" defTabSz="820738">
              <a:spcBef>
                <a:spcPct val="20000"/>
              </a:spcBef>
              <a:buChar char="•"/>
              <a:defRPr sz="2200">
                <a:solidFill>
                  <a:schemeClr val="tx1"/>
                </a:solidFill>
                <a:latin typeface="Arial" panose="020B0604020202020204" pitchFamily="34" charset="0"/>
                <a:ea typeface="ＭＳ Ｐゴシック" panose="020B0600070205080204" pitchFamily="34" charset="-128"/>
              </a:defRPr>
            </a:lvl3pPr>
            <a:lvl4pPr marL="16002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4pPr>
            <a:lvl5pPr marL="2057400" indent="-228600" defTabSz="820738">
              <a:spcBef>
                <a:spcPct val="20000"/>
              </a:spcBef>
              <a:buChar char="»"/>
              <a:defRPr>
                <a:solidFill>
                  <a:schemeClr val="tx1"/>
                </a:solidFill>
                <a:latin typeface="Arial" panose="020B0604020202020204" pitchFamily="34" charset="0"/>
                <a:ea typeface="ＭＳ Ｐゴシック" panose="020B0600070205080204" pitchFamily="34" charset="-128"/>
              </a:defRPr>
            </a:lvl5pPr>
            <a:lvl6pPr marL="25146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6pPr>
            <a:lvl7pPr marL="29718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7pPr>
            <a:lvl8pPr marL="34290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8pPr>
            <a:lvl9pPr marL="3886200" indent="-228600" defTabSz="820738" eaLnBrk="0" fontAlgn="base" hangingPunct="0">
              <a:spcBef>
                <a:spcPct val="20000"/>
              </a:spcBef>
              <a:spcAft>
                <a:spcPct val="0"/>
              </a:spcAft>
              <a:buChar char="»"/>
              <a:defRPr>
                <a:solidFill>
                  <a:schemeClr val="tx1"/>
                </a:solidFill>
                <a:latin typeface="Arial" panose="020B0604020202020204" pitchFamily="34" charset="0"/>
                <a:ea typeface="ＭＳ Ｐゴシック" panose="020B0600070205080204" pitchFamily="34" charset="-128"/>
              </a:defRPr>
            </a:lvl9pPr>
          </a:lstStyle>
          <a:p>
            <a:pPr>
              <a:spcBef>
                <a:spcPct val="0"/>
              </a:spcBef>
              <a:buFontTx/>
              <a:buNone/>
            </a:pPr>
            <a:fld id="{F330A471-CAC0-BF44-B668-BF181E51F87D}" type="slidenum">
              <a:rPr lang="en-US" altLang="en-US" sz="1300"/>
              <a:pPr>
                <a:spcBef>
                  <a:spcPct val="0"/>
                </a:spcBef>
                <a:buFontTx/>
                <a:buNone/>
              </a:pPr>
              <a:t>9</a:t>
            </a:fld>
            <a:endParaRPr lang="en-US" altLang="en-US" sz="1300"/>
          </a:p>
        </p:txBody>
      </p:sp>
      <p:sp>
        <p:nvSpPr>
          <p:cNvPr id="33794" name="Text Box 2">
            <a:extLst>
              <a:ext uri="{FF2B5EF4-FFF2-40B4-BE49-F238E27FC236}">
                <a16:creationId xmlns:a16="http://schemas.microsoft.com/office/drawing/2014/main" id="{8905E505-07AB-E368-2C47-C2BAE81BC1FB}"/>
              </a:ext>
            </a:extLst>
          </p:cNvPr>
          <p:cNvSpPr txBox="1">
            <a:spLocks noChangeArrowheads="1"/>
          </p:cNvSpPr>
          <p:nvPr/>
        </p:nvSpPr>
        <p:spPr bwMode="auto">
          <a:xfrm>
            <a:off x="0" y="0"/>
            <a:ext cx="9144000" cy="627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863600" algn="l"/>
              </a:tabLst>
              <a:defRPr sz="29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tabLst>
                <a:tab pos="863600" algn="l"/>
              </a:tabLst>
              <a:defRPr sz="25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tabLst>
                <a:tab pos="863600" algn="l"/>
              </a:tabLst>
              <a:defRPr sz="22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tabLst>
                <a:tab pos="863600" algn="l"/>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tabLst>
                <a:tab pos="863600" algn="l"/>
              </a:tabLst>
              <a:defRPr>
                <a:solidFill>
                  <a:schemeClr val="tx1"/>
                </a:solidFill>
                <a:latin typeface="Arial" panose="020B0604020202020204" pitchFamily="34" charset="0"/>
                <a:ea typeface="ＭＳ Ｐゴシック" panose="020B0600070205080204" pitchFamily="34" charset="-128"/>
              </a:defRPr>
            </a:lvl9pPr>
          </a:lstStyle>
          <a:p>
            <a:pPr algn="ctr">
              <a:spcBef>
                <a:spcPct val="0"/>
              </a:spcBef>
              <a:buFontTx/>
              <a:buNone/>
            </a:pPr>
            <a:r>
              <a:rPr lang="en-US" altLang="en-US" sz="3200" b="1"/>
              <a:t>Instruction/Pedagogy</a:t>
            </a:r>
          </a:p>
          <a:p>
            <a:pPr>
              <a:spcBef>
                <a:spcPct val="0"/>
              </a:spcBef>
              <a:buFontTx/>
              <a:buNone/>
            </a:pPr>
            <a:endParaRPr lang="en-US" altLang="en-US" sz="1800"/>
          </a:p>
          <a:p>
            <a:pPr>
              <a:spcBef>
                <a:spcPct val="0"/>
              </a:spcBef>
              <a:buFontTx/>
              <a:buNone/>
            </a:pPr>
            <a:r>
              <a:rPr lang="en-US" altLang="en-US" sz="1800"/>
              <a:t>	</a:t>
            </a:r>
            <a:r>
              <a:rPr lang="en-US" altLang="en-US" sz="3200"/>
              <a:t>Researchers have suggested that the learning difficulties of minority students are often caused by the way we teach children designated </a:t>
            </a:r>
            <a:r>
              <a:rPr lang="ja-JP" altLang="en-US" sz="3200"/>
              <a:t>“</a:t>
            </a:r>
            <a:r>
              <a:rPr lang="en-US" altLang="ja-JP" sz="3200"/>
              <a:t>at risk." These students frequently receive intensive instruction that confines them to a passive role and induces a form of </a:t>
            </a:r>
            <a:r>
              <a:rPr lang="ja-JP" altLang="en-US" sz="3200"/>
              <a:t>“</a:t>
            </a:r>
            <a:r>
              <a:rPr lang="en-US" altLang="ja-JP" sz="3200"/>
              <a:t>learned helplessness.</a:t>
            </a:r>
            <a:r>
              <a:rPr lang="ja-JP" altLang="en-US" sz="3200"/>
              <a:t>”</a:t>
            </a:r>
            <a:r>
              <a:rPr lang="en-US" altLang="ja-JP" sz="3200"/>
              <a:t> On the other hand, instruction that can empower students aims to liberate students from dependence on instruction in the sense of encouraging them to become active generators of their own knowledge.</a:t>
            </a:r>
            <a:endParaRPr lang="en-US" altLang="en-US" sz="3200"/>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EDF2F8"/>
      </a:lt1>
      <a:dk2>
        <a:srgbClr val="000000"/>
      </a:dk2>
      <a:lt2>
        <a:srgbClr val="969696"/>
      </a:lt2>
      <a:accent1>
        <a:srgbClr val="FFFFFF"/>
      </a:accent1>
      <a:accent2>
        <a:srgbClr val="8DC6FF"/>
      </a:accent2>
      <a:accent3>
        <a:srgbClr val="F4F7FB"/>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5">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6">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7">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8">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9">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
    <a:dk1>
      <a:srgbClr val="000000"/>
    </a:dk1>
    <a:lt1>
      <a:srgbClr val="000099"/>
    </a:lt1>
    <a:dk2>
      <a:srgbClr val="CCFFFF"/>
    </a:dk2>
    <a:lt2>
      <a:srgbClr val="003366"/>
    </a:lt2>
    <a:accent1>
      <a:srgbClr val="3366CC"/>
    </a:accent1>
    <a:accent2>
      <a:srgbClr val="00B000"/>
    </a:accent2>
    <a:accent3>
      <a:srgbClr val="AAAACA"/>
    </a:accent3>
    <a:accent4>
      <a:srgbClr val="000000"/>
    </a:accent4>
    <a:accent5>
      <a:srgbClr val="ADB8E2"/>
    </a:accent5>
    <a:accent6>
      <a:srgbClr val="009F00"/>
    </a:accent6>
    <a:hlink>
      <a:srgbClr val="66CCFF"/>
    </a:hlink>
    <a:folHlink>
      <a:srgbClr val="FFE701"/>
    </a:folHlink>
  </a:clrScheme>
</a:themeOverride>
</file>

<file path=docProps/app.xml><?xml version="1.0" encoding="utf-8"?>
<Properties xmlns="http://schemas.openxmlformats.org/officeDocument/2006/extended-properties" xmlns:vt="http://schemas.openxmlformats.org/officeDocument/2006/docPropsVTypes">
  <TotalTime>3724</TotalTime>
  <Words>1635</Words>
  <Application>Microsoft Macintosh PowerPoint</Application>
  <PresentationFormat>Letter Paper (8.5x11 in)</PresentationFormat>
  <Paragraphs>157</Paragraphs>
  <Slides>24</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ＭＳ Ｐゴシック</vt:lpstr>
      <vt:lpstr>Times</vt:lpstr>
      <vt:lpstr>Times New Roman</vt:lpstr>
      <vt:lpstr>Arial Narrow</vt:lpstr>
      <vt:lpstr>Wingdings</vt:lpstr>
      <vt:lpstr>Default Design</vt:lpstr>
      <vt:lpstr>Teaching (in a Multicultural Nutshell)  What Type of Education Works for You?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Problem Posing/Based Learning</vt:lpstr>
      <vt:lpstr>Problem Based Learning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Northern Arizona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Northern Arizona University</dc:title>
  <dc:creator>Karen Appleby</dc:creator>
  <cp:lastModifiedBy>Jon Allan Reyhner</cp:lastModifiedBy>
  <cp:revision>562</cp:revision>
  <cp:lastPrinted>2007-07-02T22:17:19Z</cp:lastPrinted>
  <dcterms:created xsi:type="dcterms:W3CDTF">2003-02-07T01:45:09Z</dcterms:created>
  <dcterms:modified xsi:type="dcterms:W3CDTF">2023-09-20T16:54:28Z</dcterms:modified>
</cp:coreProperties>
</file>